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4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A99E8-1514-8525-29B2-A7001185D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628455-2FCA-E9A6-C8D7-CF58D09D85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64CA3E-A148-2531-0C7A-8569DF14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7F8359-623A-4E35-466D-1E6314BD3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02B7D7-AFA2-D98E-4FB4-8122C212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44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8FD49-F004-D327-E1CF-9BC9931C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DF5889-CE68-72D2-E2A1-E1F46E22E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EDAD628-6058-8347-B826-14FFCFF9C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DC099C-EEF6-D9F1-AA00-4BF7CD58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E5647-AF7A-3527-DFFF-A0C39A19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78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0C5B383-2E03-717E-3932-19C37F244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F6F6347-E628-0C4A-931B-006B38D46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0C457A-C0E9-D477-69FF-1D56EA64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B38BDA-10B8-DA94-0177-C21CEF64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A00619-B0B5-93A6-530D-CDCB5C09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735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B9C09-556A-3B31-176D-BFC93D0C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609747-98E7-46C4-9C06-3BCAACBDF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2028A4-BB5A-7337-2F16-A1989DD9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00D04AC-4034-8687-FE08-C2FDC1D9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6A3F6E-62F6-281E-962D-DBDE77D5D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0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10A3A-15F0-CE6A-851B-EF0E2E72E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62B7E5A-2793-8808-43B5-9869E591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FC88BD-A693-0605-86B6-1E6740265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84B3AF-B266-285C-B2BB-A9E9FE07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6E3880-1955-C352-F801-B49A75FA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784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9CD34-018D-43D4-A2FF-BDB78777B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D0703-74A2-D2BD-A76F-9EF7312B0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07D7799-C9EF-0BAF-EB2E-05527C323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B20F95-770A-5549-BF4E-C8AC4D6A8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A280A-56B8-828B-6D30-2394C1DD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C3258C-2E86-88BB-46E1-DFFB2B25B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97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51781-015E-E278-F57E-62764B42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68FC32-63D3-2176-A609-2733D286A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84373B-20FB-0CBD-1D1A-E85E4DB06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0D90C4-6429-AC8E-1A43-DB62EEB83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D3E9D2-59BA-C41E-D8EF-414AB12C14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8B61F3-84B6-48DD-921D-05A019E7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63FFD55-CA8D-5B18-45C2-0CE12095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240641C-6997-E20E-31C2-7B275B5A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928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9AD5D-7CC1-D789-77DA-85042F8E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4F0BDB-6549-E55E-A1DD-DA73B0C0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4F21A9-904D-56D0-EDA6-EE99F5ED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DD0DB03-5421-705D-6A59-3B2CA6FDF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59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437ACE1-00EF-04A9-77BC-FE6B33E2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946B7E5-D0CA-3D0F-E22B-DDD014033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5B694B-CF37-2943-5BB3-2687E567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79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C1732-B4B5-6868-7F9E-FA940BF9A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A16CFF-3CC3-0FE9-97CB-64AB1ED8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C7C80B0-8E98-E04F-931D-6FAC52272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CDE310-D07F-0647-9F82-4B442E06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34D381-AEA3-5C0C-178C-80CBA0BA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2C4C52-6A49-F5DD-938F-71B5B0AE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613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D38A3-E122-E565-11FB-5745BFB4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EE3889E-C985-5E92-EC54-FBF74264C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662F77E-A983-48A7-A4DD-4CCF6BE6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6E9380-AD89-5AF8-4C31-EEDEDE6D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02D375-D41F-F529-0DC8-C717FD231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8F726A-F1F5-1019-DBEA-E25723AD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8FFEA6B-4FC5-59CF-1CD5-929508B0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CF29E7-B8CB-58E5-11EF-0D2C6C9B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A0E6CE-8F07-C246-4564-F48E14BD9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B0A89C-6736-4E24-A075-EF7BB9EDB3EC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2E0ED-06F4-9028-519C-58BD8C6EB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73CD8D-E99F-3179-92DF-4864A5EF2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07CA91-B0F0-475E-8C7B-DB4AA3C4AF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03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7CC28B-AD5D-A337-7CB2-73BC8F5C2F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rgbClr val="3A04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6673BCB-C7C6-C25E-43BF-614B1FB20560}"/>
              </a:ext>
            </a:extLst>
          </p:cNvPr>
          <p:cNvSpPr/>
          <p:nvPr/>
        </p:nvSpPr>
        <p:spPr>
          <a:xfrm>
            <a:off x="646823" y="3249324"/>
            <a:ext cx="424086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Sweet </a:t>
            </a:r>
            <a:r>
              <a:rPr lang="pt-BR" sz="54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Frost</a:t>
            </a:r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algn="ctr"/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4F5F472-2E71-445C-2610-749EB0A78089}"/>
              </a:ext>
            </a:extLst>
          </p:cNvPr>
          <p:cNvSpPr/>
          <p:nvPr/>
        </p:nvSpPr>
        <p:spPr>
          <a:xfrm>
            <a:off x="-387446" y="2479883"/>
            <a:ext cx="674414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4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ANÁLISE DE VENDAS</a:t>
            </a:r>
            <a:endParaRPr lang="pt-BR" sz="4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50319E5-016C-BB9F-2A9F-F6DF1F01D7A2}"/>
              </a:ext>
            </a:extLst>
          </p:cNvPr>
          <p:cNvSpPr/>
          <p:nvPr/>
        </p:nvSpPr>
        <p:spPr>
          <a:xfrm>
            <a:off x="646823" y="758719"/>
            <a:ext cx="679409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sz="7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DASHBOARD</a:t>
            </a:r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DEFE59C-4F53-868A-AEFA-BD76B0A8BFFA}"/>
              </a:ext>
            </a:extLst>
          </p:cNvPr>
          <p:cNvSpPr/>
          <p:nvPr/>
        </p:nvSpPr>
        <p:spPr>
          <a:xfrm>
            <a:off x="646823" y="6379811"/>
            <a:ext cx="665371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pt-BR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Análise Descredita:</a:t>
            </a:r>
            <a:r>
              <a:rPr lang="pt-BR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 Clareza sobre o que aconteceu!</a:t>
            </a:r>
            <a:endParaRPr lang="pt-BR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pic>
        <p:nvPicPr>
          <p:cNvPr id="11" name="Imagem 10" descr="Prato de sobremesa com banana&#10;&#10;O conteúdo gerado por IA pode estar incorreto.">
            <a:extLst>
              <a:ext uri="{FF2B5EF4-FFF2-40B4-BE49-F238E27FC236}">
                <a16:creationId xmlns:a16="http://schemas.microsoft.com/office/drawing/2014/main" id="{06037CFA-206F-6B16-D7C0-49EB2CEA4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700" y="165474"/>
            <a:ext cx="6653719" cy="66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2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FE9C4-464A-ACC1-1B4C-5485ACFAF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0247233-C5A1-0B1A-A7E2-FB1D6FF143E4}"/>
              </a:ext>
            </a:extLst>
          </p:cNvPr>
          <p:cNvSpPr/>
          <p:nvPr/>
        </p:nvSpPr>
        <p:spPr>
          <a:xfrm>
            <a:off x="0" y="-1"/>
            <a:ext cx="12192000" cy="7254411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FBC11630-15CE-F9A1-22EB-3E8D0923EF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A0748563-F5C5-02E1-8167-B39BB48C6539}"/>
              </a:ext>
            </a:extLst>
          </p:cNvPr>
          <p:cNvSpPr/>
          <p:nvPr/>
        </p:nvSpPr>
        <p:spPr>
          <a:xfrm>
            <a:off x="3355203" y="4178402"/>
            <a:ext cx="8587012" cy="2574472"/>
          </a:xfrm>
          <a:prstGeom prst="roundRect">
            <a:avLst/>
          </a:prstGeom>
          <a:solidFill>
            <a:srgbClr val="3A04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32099705-FA49-2DAD-1D05-28FDE195C5E5}"/>
              </a:ext>
            </a:extLst>
          </p:cNvPr>
          <p:cNvSpPr/>
          <p:nvPr/>
        </p:nvSpPr>
        <p:spPr>
          <a:xfrm>
            <a:off x="199747" y="3321811"/>
            <a:ext cx="2855633" cy="2908738"/>
          </a:xfrm>
          <a:prstGeom prst="roundRect">
            <a:avLst/>
          </a:prstGeom>
          <a:solidFill>
            <a:srgbClr val="3A04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9A2B619D-28F4-F3A7-12ED-3197722ECAD7}"/>
              </a:ext>
            </a:extLst>
          </p:cNvPr>
          <p:cNvSpPr/>
          <p:nvPr/>
        </p:nvSpPr>
        <p:spPr>
          <a:xfrm>
            <a:off x="186813" y="636638"/>
            <a:ext cx="4492373" cy="1661313"/>
          </a:xfrm>
          <a:prstGeom prst="roundRect">
            <a:avLst/>
          </a:prstGeom>
          <a:solidFill>
            <a:srgbClr val="3A04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C1A0DD7-18FE-ABAB-4731-819BFE5A6A4D}"/>
              </a:ext>
            </a:extLst>
          </p:cNvPr>
          <p:cNvSpPr/>
          <p:nvPr/>
        </p:nvSpPr>
        <p:spPr>
          <a:xfrm>
            <a:off x="4981854" y="677195"/>
            <a:ext cx="50635" cy="374422"/>
          </a:xfrm>
          <a:prstGeom prst="rect">
            <a:avLst/>
          </a:prstGeom>
          <a:solidFill>
            <a:srgbClr val="3A0450"/>
          </a:solidFill>
          <a:ln>
            <a:solidFill>
              <a:srgbClr val="3A04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6E15341-0A62-53F6-9BCC-43BFCDC2A5E5}"/>
              </a:ext>
            </a:extLst>
          </p:cNvPr>
          <p:cNvCxnSpPr>
            <a:cxnSpLocks/>
          </p:cNvCxnSpPr>
          <p:nvPr/>
        </p:nvCxnSpPr>
        <p:spPr>
          <a:xfrm>
            <a:off x="5090053" y="1031157"/>
            <a:ext cx="1126816" cy="0"/>
          </a:xfrm>
          <a:prstGeom prst="line">
            <a:avLst/>
          </a:prstGeom>
          <a:ln>
            <a:solidFill>
              <a:srgbClr val="3A0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062E3A6C-E01D-F99C-3F7D-2A922C23EE98}"/>
              </a:ext>
            </a:extLst>
          </p:cNvPr>
          <p:cNvSpPr/>
          <p:nvPr/>
        </p:nvSpPr>
        <p:spPr>
          <a:xfrm>
            <a:off x="6886381" y="700807"/>
            <a:ext cx="2683299" cy="927056"/>
          </a:xfrm>
          <a:prstGeom prst="roundRect">
            <a:avLst/>
          </a:prstGeom>
          <a:solidFill>
            <a:srgbClr val="3A04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EADF2CFC-25C7-CB45-8BE8-B0EDCE5BB1EB}"/>
              </a:ext>
            </a:extLst>
          </p:cNvPr>
          <p:cNvSpPr/>
          <p:nvPr/>
        </p:nvSpPr>
        <p:spPr>
          <a:xfrm>
            <a:off x="4981854" y="1253441"/>
            <a:ext cx="50635" cy="374422"/>
          </a:xfrm>
          <a:prstGeom prst="rect">
            <a:avLst/>
          </a:prstGeom>
          <a:solidFill>
            <a:srgbClr val="3A0450"/>
          </a:solidFill>
          <a:ln>
            <a:solidFill>
              <a:srgbClr val="3A04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688FF61-7310-32CE-EF31-B2481E0063E0}"/>
              </a:ext>
            </a:extLst>
          </p:cNvPr>
          <p:cNvSpPr/>
          <p:nvPr/>
        </p:nvSpPr>
        <p:spPr>
          <a:xfrm>
            <a:off x="4981854" y="1853209"/>
            <a:ext cx="50635" cy="374422"/>
          </a:xfrm>
          <a:prstGeom prst="rect">
            <a:avLst/>
          </a:prstGeom>
          <a:solidFill>
            <a:srgbClr val="3A0450"/>
          </a:solidFill>
          <a:ln>
            <a:solidFill>
              <a:srgbClr val="3A04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E04DCCCA-58C2-380C-2FBD-61516BB207EC}"/>
              </a:ext>
            </a:extLst>
          </p:cNvPr>
          <p:cNvCxnSpPr>
            <a:cxnSpLocks/>
          </p:cNvCxnSpPr>
          <p:nvPr/>
        </p:nvCxnSpPr>
        <p:spPr>
          <a:xfrm>
            <a:off x="5090053" y="1608546"/>
            <a:ext cx="1460783" cy="0"/>
          </a:xfrm>
          <a:prstGeom prst="line">
            <a:avLst/>
          </a:prstGeom>
          <a:ln>
            <a:solidFill>
              <a:srgbClr val="3A0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D450D7BC-C2B0-BFA4-3CB9-AE83A8733176}"/>
              </a:ext>
            </a:extLst>
          </p:cNvPr>
          <p:cNvCxnSpPr>
            <a:cxnSpLocks/>
          </p:cNvCxnSpPr>
          <p:nvPr/>
        </p:nvCxnSpPr>
        <p:spPr>
          <a:xfrm>
            <a:off x="5090053" y="2192549"/>
            <a:ext cx="1615547" cy="0"/>
          </a:xfrm>
          <a:prstGeom prst="line">
            <a:avLst/>
          </a:prstGeom>
          <a:ln>
            <a:solidFill>
              <a:srgbClr val="3A04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7366B03-535C-F851-792A-49575007E517}"/>
              </a:ext>
            </a:extLst>
          </p:cNvPr>
          <p:cNvSpPr/>
          <p:nvPr/>
        </p:nvSpPr>
        <p:spPr>
          <a:xfrm>
            <a:off x="9837223" y="126461"/>
            <a:ext cx="2104992" cy="3913681"/>
          </a:xfrm>
          <a:prstGeom prst="roundRect">
            <a:avLst/>
          </a:prstGeom>
          <a:solidFill>
            <a:srgbClr val="3A04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D364C2CC-6B90-162E-3063-1844805E4AFD}"/>
              </a:ext>
            </a:extLst>
          </p:cNvPr>
          <p:cNvSpPr/>
          <p:nvPr/>
        </p:nvSpPr>
        <p:spPr>
          <a:xfrm>
            <a:off x="9985852" y="1359913"/>
            <a:ext cx="1826539" cy="1311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7713FC59-B230-E5B4-083D-5CECD63B0AC8}"/>
              </a:ext>
            </a:extLst>
          </p:cNvPr>
          <p:cNvSpPr/>
          <p:nvPr/>
        </p:nvSpPr>
        <p:spPr>
          <a:xfrm>
            <a:off x="3372961" y="2471683"/>
            <a:ext cx="2973467" cy="1568459"/>
          </a:xfrm>
          <a:prstGeom prst="roundRect">
            <a:avLst/>
          </a:prstGeom>
          <a:solidFill>
            <a:srgbClr val="3A04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D0050E7-B163-39DE-46FE-6500862E8046}"/>
              </a:ext>
            </a:extLst>
          </p:cNvPr>
          <p:cNvSpPr/>
          <p:nvPr/>
        </p:nvSpPr>
        <p:spPr>
          <a:xfrm>
            <a:off x="6886381" y="1853209"/>
            <a:ext cx="2701057" cy="2186933"/>
          </a:xfrm>
          <a:prstGeom prst="roundRect">
            <a:avLst/>
          </a:prstGeom>
          <a:solidFill>
            <a:srgbClr val="3A04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B233CD0-390E-0196-45A4-761D1F8F8144}"/>
              </a:ext>
            </a:extLst>
          </p:cNvPr>
          <p:cNvSpPr/>
          <p:nvPr/>
        </p:nvSpPr>
        <p:spPr>
          <a:xfrm>
            <a:off x="9976449" y="289169"/>
            <a:ext cx="1826539" cy="13115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5EFF96D8-06EC-94D6-2A01-F2FB22493E0C}"/>
              </a:ext>
            </a:extLst>
          </p:cNvPr>
          <p:cNvSpPr/>
          <p:nvPr/>
        </p:nvSpPr>
        <p:spPr>
          <a:xfrm>
            <a:off x="241675" y="2579316"/>
            <a:ext cx="2800771" cy="532255"/>
          </a:xfrm>
          <a:prstGeom prst="roundRect">
            <a:avLst/>
          </a:prstGeom>
          <a:solidFill>
            <a:srgbClr val="3A04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CA7B54-600B-B808-D89C-41EAC9019F77}"/>
              </a:ext>
            </a:extLst>
          </p:cNvPr>
          <p:cNvCxnSpPr>
            <a:cxnSpLocks/>
          </p:cNvCxnSpPr>
          <p:nvPr/>
        </p:nvCxnSpPr>
        <p:spPr>
          <a:xfrm>
            <a:off x="3503958" y="3135813"/>
            <a:ext cx="2670481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7FCC8B58-C4A8-BC68-DE78-4CC03A12BEFE}"/>
              </a:ext>
            </a:extLst>
          </p:cNvPr>
          <p:cNvCxnSpPr>
            <a:cxnSpLocks/>
          </p:cNvCxnSpPr>
          <p:nvPr/>
        </p:nvCxnSpPr>
        <p:spPr>
          <a:xfrm>
            <a:off x="4859694" y="3276600"/>
            <a:ext cx="0" cy="61977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26C34AA6-72F9-EB2B-1357-C57032DFF086}"/>
              </a:ext>
            </a:extLst>
          </p:cNvPr>
          <p:cNvSpPr/>
          <p:nvPr/>
        </p:nvSpPr>
        <p:spPr>
          <a:xfrm>
            <a:off x="6927733" y="94881"/>
            <a:ext cx="2600594" cy="496354"/>
          </a:xfrm>
          <a:prstGeom prst="roundRect">
            <a:avLst/>
          </a:prstGeom>
          <a:solidFill>
            <a:srgbClr val="3A0450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3DA3280A-ADEC-862A-4601-C2BF34EB658C}"/>
              </a:ext>
            </a:extLst>
          </p:cNvPr>
          <p:cNvCxnSpPr>
            <a:cxnSpLocks/>
          </p:cNvCxnSpPr>
          <p:nvPr/>
        </p:nvCxnSpPr>
        <p:spPr>
          <a:xfrm>
            <a:off x="7085050" y="2777274"/>
            <a:ext cx="23451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BBBBE96-2419-6F74-D96D-D42DA74F731F}"/>
              </a:ext>
            </a:extLst>
          </p:cNvPr>
          <p:cNvCxnSpPr>
            <a:cxnSpLocks/>
          </p:cNvCxnSpPr>
          <p:nvPr/>
        </p:nvCxnSpPr>
        <p:spPr>
          <a:xfrm>
            <a:off x="8237075" y="2900516"/>
            <a:ext cx="0" cy="90456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388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5AD3D-CE7F-C8B8-F3C3-536A1359D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B66FA7A-683C-111A-4DA8-64BBEA08EE30}"/>
              </a:ext>
            </a:extLst>
          </p:cNvPr>
          <p:cNvSpPr/>
          <p:nvPr/>
        </p:nvSpPr>
        <p:spPr>
          <a:xfrm>
            <a:off x="0" y="22123"/>
            <a:ext cx="12192000" cy="683587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B2040726-8639-E325-4434-521B93E62A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90B32B9F-2DB4-2D72-4303-689EF07C7BBB}"/>
              </a:ext>
            </a:extLst>
          </p:cNvPr>
          <p:cNvSpPr/>
          <p:nvPr/>
        </p:nvSpPr>
        <p:spPr>
          <a:xfrm>
            <a:off x="-155642" y="330740"/>
            <a:ext cx="216926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LOJA</a:t>
            </a:r>
            <a:r>
              <a:rPr lang="pt-BR" sz="12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</a:p>
          <a:p>
            <a:endParaRPr lang="pt-BR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AFCF03B-ED10-01D5-F2F1-46DA79378D5F}"/>
              </a:ext>
            </a:extLst>
          </p:cNvPr>
          <p:cNvSpPr/>
          <p:nvPr/>
        </p:nvSpPr>
        <p:spPr>
          <a:xfrm>
            <a:off x="209145" y="1327537"/>
            <a:ext cx="4212076" cy="3463047"/>
          </a:xfrm>
          <a:prstGeom prst="rect">
            <a:avLst/>
          </a:prstGeom>
          <a:solidFill>
            <a:srgbClr val="3A045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Tigela com frutas&#10;&#10;O conteúdo gerado por IA pode estar incorreto.">
            <a:extLst>
              <a:ext uri="{FF2B5EF4-FFF2-40B4-BE49-F238E27FC236}">
                <a16:creationId xmlns:a16="http://schemas.microsoft.com/office/drawing/2014/main" id="{D509DA06-AEA3-A1E0-80D4-7EB6FA8BB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72" y="1353723"/>
            <a:ext cx="3872838" cy="38728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9C29CAB-6A5B-C8EF-3384-91229CC96EDD}"/>
              </a:ext>
            </a:extLst>
          </p:cNvPr>
          <p:cNvSpPr/>
          <p:nvPr/>
        </p:nvSpPr>
        <p:spPr>
          <a:xfrm>
            <a:off x="4601183" y="330740"/>
            <a:ext cx="6974732" cy="1546698"/>
          </a:xfrm>
          <a:prstGeom prst="roundRect">
            <a:avLst/>
          </a:prstGeom>
          <a:solidFill>
            <a:srgbClr val="3A04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BEFB743-FEC7-5414-CB34-2B8FE57D85FE}"/>
              </a:ext>
            </a:extLst>
          </p:cNvPr>
          <p:cNvSpPr/>
          <p:nvPr/>
        </p:nvSpPr>
        <p:spPr>
          <a:xfrm>
            <a:off x="4630366" y="2338454"/>
            <a:ext cx="6974732" cy="1961171"/>
          </a:xfrm>
          <a:prstGeom prst="roundRect">
            <a:avLst/>
          </a:prstGeom>
          <a:solidFill>
            <a:srgbClr val="3A04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622C3D1-7885-2F9D-2538-DA42D1C6AB19}"/>
              </a:ext>
            </a:extLst>
          </p:cNvPr>
          <p:cNvSpPr/>
          <p:nvPr/>
        </p:nvSpPr>
        <p:spPr>
          <a:xfrm>
            <a:off x="4601182" y="4790584"/>
            <a:ext cx="7101191" cy="1825372"/>
          </a:xfrm>
          <a:prstGeom prst="roundRect">
            <a:avLst/>
          </a:prstGeom>
          <a:solidFill>
            <a:srgbClr val="3A04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28E1BE9-021A-300D-3874-5919EE3AF1CF}"/>
              </a:ext>
            </a:extLst>
          </p:cNvPr>
          <p:cNvSpPr/>
          <p:nvPr/>
        </p:nvSpPr>
        <p:spPr>
          <a:xfrm>
            <a:off x="1921213" y="441037"/>
            <a:ext cx="2500008" cy="672780"/>
          </a:xfrm>
          <a:prstGeom prst="roundRect">
            <a:avLst/>
          </a:prstGeom>
          <a:solidFill>
            <a:srgbClr val="3A04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F8A1A07-BF18-2312-604B-465B2DD0ABF6}"/>
              </a:ext>
            </a:extLst>
          </p:cNvPr>
          <p:cNvSpPr/>
          <p:nvPr/>
        </p:nvSpPr>
        <p:spPr>
          <a:xfrm>
            <a:off x="209144" y="5030490"/>
            <a:ext cx="4212075" cy="672780"/>
          </a:xfrm>
          <a:prstGeom prst="roundRect">
            <a:avLst/>
          </a:prstGeom>
          <a:solidFill>
            <a:srgbClr val="3A045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1116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16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Santos</dc:creator>
  <cp:lastModifiedBy>Lucas Santos</cp:lastModifiedBy>
  <cp:revision>4</cp:revision>
  <dcterms:created xsi:type="dcterms:W3CDTF">2025-05-21T16:24:38Z</dcterms:created>
  <dcterms:modified xsi:type="dcterms:W3CDTF">2025-05-23T18:49:34Z</dcterms:modified>
</cp:coreProperties>
</file>