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2aec0fc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2aec0fc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2aec0fc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2aec0fc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2aec0fc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2aec0fc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2aec0fc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2aec0fc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2aec0fc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2aec0fc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 Phishing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Santos A. Romero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052550" y="1277475"/>
            <a:ext cx="70389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Task:</a:t>
            </a:r>
            <a:endParaRPr sz="2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 create an AI model that can predict whether a URL link is malicious in nature or from a legitimate business/organization.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 Data:</a:t>
            </a:r>
            <a:endParaRPr sz="2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provided dataset includes 11430 URLs with 87 features, 56 extracted from the structure and syntax of URLs, 24 extracted from the content of their correspondent pages, and 7 are extracted by querying external services. The dataset is balanced, it contains exactly 50% phishing and 50% legitimate URLs.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74750" y="12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2800" y="1803425"/>
            <a:ext cx="24306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consistent identifying correlation.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belief that phishing URLs are longer was proved correct in all aspects.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Length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total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total special characters.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digits.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00" y="462250"/>
            <a:ext cx="6630601" cy="4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74775" y="126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Dangers of Phishing URLs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24125" y="1803400"/>
            <a:ext cx="5179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URLs are very well made.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Both legitimate and phishing URLs have 0 null hyperlinks.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external CSS files linked to the website are identical.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Phishing URLs have a lower page rank, are much less visited.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875" y="489025"/>
            <a:ext cx="2777957" cy="46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Strengths/Limitations of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8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a 96% accuracy, my final AI model can almost perfectly predicts whether a URL is legitimate or a phishing attempt.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False positives account for predicting if a URL is a phishing attempt and it is legitimate while false negatives accounts for predictions that a URL is legitimate and it is actually a phishing attempt.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model has a low false negative rate, it will rarely predict a malicious URL incorrectly as a legitimate URL.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Though this is balanced by a higher false positive rate. Meaning there will be safe websites that will be falsely flagged as malicious. Though this can be largely ignored and exceptions easily made.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could be improved to decrease false negatives even further, while this would increase false positives, predicting a legitimate website as a phishing attempt can be ignored given previous knowledge of the URL and company needs but predicting a phishing attempt as a safe URL could be devastating for a company/organization.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 at its current state, it works very reliably, especially if supplemented with cyber awareness and other preventative measures.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