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2aec0fc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2aec0fc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2aec0fc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2aec0fc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2aec0fc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2aec0fc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2aec0fc4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2aec0fc4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2aec0fc4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2aec0fc4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2aec0fc4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2aec0fc4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 Phishing Detection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Santos A. Romero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052550" y="1277475"/>
            <a:ext cx="70389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 Task:</a:t>
            </a:r>
            <a:endParaRPr sz="2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To create an AI model that can predict whether a URL link is malicious in nature or from a legitimate business/organization.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The Data:</a:t>
            </a:r>
            <a:endParaRPr sz="2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provided dataset includes 11430 URLs with 87 features, 56 extracted from the structure and syntax of URLs, 24 extracted from the content of their correspondent pages, and 7 are extracted by querying external services. The dataset is balanced, it contains exactly 50% phishing and 50% legitimate URLs.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74750" y="12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(1)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2800" y="1803425"/>
            <a:ext cx="243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assumptions proved factual.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belief that phishing URLs are longer was proved correct in all aspects.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Length of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total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total special characters.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400" y="462250"/>
            <a:ext cx="6630601" cy="40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74775" y="126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(2)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14875" y="1763850"/>
            <a:ext cx="2346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</a:t>
            </a:r>
            <a:r>
              <a:rPr lang="en"/>
              <a:t> assumptions proved false.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belief that phishing URLs would contain many fake hyperlinks to </a:t>
            </a:r>
            <a:r>
              <a:rPr lang="en"/>
              <a:t>mimic</a:t>
            </a:r>
            <a:r>
              <a:rPr lang="en"/>
              <a:t> the hyperlinks on legitimate websites.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legitimate and phishing URLs have 0 null hyperlinks.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Phishing URLs are better made than expected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125" y="538956"/>
            <a:ext cx="4995350" cy="368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of Model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a 96% accuracy, my final AI model can almost perfectly predicts whether a URL is legitimate or a phishing attempt.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False positives account for predicting if a URL is a phishing attempt and it is legitimate while false negatives accounts for predictions that a URL is legitimate and it is actually a phishing attempt.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model has a low false negative rate, it will rarely predict a malicious URL incorrectly as a legitimate URL.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Though this is balanced by a higher false positive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Model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False positives account for predicting if a URL is a phishing attempt and it is legitimate while false negatives accounts for predictions that a URL is legitimate and it is actually a phishing attempt.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model has a higher false positive rate, meaning there will be safe websites that may get flagged as phishing attempts.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Though this is balanced with a low false negative rate.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final model performed very well on the data used to train and test its ability to differentiate legitimate from phishing attempt URLs.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could be improved to decrease false negatives even further, while this would increase false positives, predicting a legitimate website as a phishing attempt can be ignored given previous knowledge of the URL and company needs but predicting a phishing attempt as a safe URL could be devastating for a company/organization.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it currently is, it is fine for network environments without highly sensitive data but for networks that need higher level security, I would recommend that change.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