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dec53393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dec53393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dec53393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dec53393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dec53393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dec53393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dec53393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dec53393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dec53393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dec53393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dec53393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dec53393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Logistics Operations Analyst Test</a:t>
            </a:r>
            <a:endParaRPr b="1" sz="23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Respostas - 3.1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36175" y="967275"/>
            <a:ext cx="7200300" cy="3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325"/>
              <a:t> O fluxo de pagamento ocorre com a troca de dados entre os diferentes agentes responsáveis pela autorização da transação, liberação dos recursos e posterior cobrança ao titular do cartão. Podemos resumir esse fluxo da seguinte maneira: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325"/>
              <a:t>O usuário insere seus dados no site da loja virtual, ou passa seu cartão na maquininha do estabelecimento. A partir daí, os dados são transmitidos para a adquirente que repassa as informações para a bandeira.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325"/>
              <a:t>A bandeira determina o emissor do cartão para liberação do pagamento. O emissor pode ser um banco ou outra instituição financeira. Nessa fase, o banco emissor confere os dados do cliente e aprova (ou não) o pagamento, informando à bandeira.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325"/>
              <a:t>A bandeira comunica a aprovação do pagamento ao adquirente.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325"/>
              <a:t>O adquirente, por sua vez, envia a aprovação de pagamento ao estabelecimento ou loja virtual.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325"/>
              <a:t>A venda é realizada e o cliente recebe um comprovante da transação.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Respostas - 3.1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20825" y="951925"/>
            <a:ext cx="7215600" cy="4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/>
              <a:t>Bandeira</a:t>
            </a:r>
            <a:endParaRPr sz="4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100"/>
              <a:t>A bandeira é a responsável por conectar os sistemas de adquirentes às instituições emissoras de cartão que, na maioria dos casos, são os bancos. Em linhas gerais, sua função é determinar as regras de utilização do cartão, por exemplo, em quantas parcelas é possível fazer uma compra via cartão de crédito. É essa instituição que também viabiliza a aceitabilidade do cartão em pontos de venda, dentro e fora do país.</a:t>
            </a:r>
            <a:endParaRPr sz="4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100"/>
              <a:t>Além disso, as bandeiras cumprem o papel de reguladoras de mercado, sendo as chamadas instituidoras do arranjo, ou seja, são responsáveis por definir como as adquirentes devem processar seus cartões e pela precificação dos diferentes tipos de estabelecimento.</a:t>
            </a:r>
            <a:endParaRPr sz="4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100"/>
              <a:t>Instituição emissora do cartão</a:t>
            </a:r>
            <a:endParaRPr sz="4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100"/>
              <a:t>No fluxo de informação de uma transação, ao receber os dados de uma compra, é a instituição emissora que faz a autorização, ou seja, reserva o valor na conta do comprador final e, depois disso, realiza a captura, que é a cobrança da transação. Caso a compra seja aprovada, a instituição emissora faz a liquidação com o adquirente em D+27. O emissor é também quem concede o crédito para o cliente realizar determinada compra, nos casos de aquisições feitas via cartão de crédito.</a:t>
            </a:r>
            <a:endParaRPr sz="4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100"/>
              <a:t>Subadquirente ou intermediador</a:t>
            </a:r>
            <a:endParaRPr sz="4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300"/>
              <a:t>São intermediadores de pagamento, fazem a conexão entre os clientes, os lojistas e as adquirentes. Essa tecnologia atua como um serviço terceirizado, operando os fluxos de informação e de dinheiro. Ou seja, é responsável por transmitir os dados da transação ao adquirente e liquidar os recebíveis junto aos varejistas. </a:t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9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 - 3.1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59400" y="1090125"/>
            <a:ext cx="72771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Gateway de pagamento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É uma interface que transporta informações entre adquirentes, lojistas e bancos emissores. Seu papel é processar os dados no momento em que a compra é finalizada.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Antifraude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É a tecnologia responsável por analisar o nível de risco da compra via internet – utilizando banco de dados próprio, ele checa informações como endereço de IP e localização geográfica do comprador.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entrega ágil</a:t>
            </a:r>
            <a:endParaRPr sz="35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197600" y="1074750"/>
            <a:ext cx="7138800" cy="3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9"/>
              <a:t>Primeiramente, podemos destacar que mais do que um processo logístico, é um compromisso que temos com nossos clientes e se relaciona diretamente com um de nossos pilares, o de Customer Centricity. A entrega é o primeiro contato que nossos novos clientes tem nesta relação comercial e torná-la mais ágil, além de construir uma parceria mais sólida, pode nos garantir uma rede de engajamento, promotores de nossa marca, resultantes de uma experiência inicial satisfatória, isso aumenta o alcance de nosso marketing e consequentemente o resultado de nossas vendas e volume de transações, todos são beneficiados, o cliente que pode começar a transacionlar com as melhores taxas do mercado, a empresa que solidifica sua imagem e promove sua reputação e vendas, o atendimento que se torna mais ágil com um volume menor de ocorrências logísticas e soluções mais imediatas, tudo isso conversa bem com nossos outros pilares: ownership e grit, entender que o tempo de entrega e o processo logístico vão muito além de uma “entrega rápida” é assumir a responsabilidade que temos dentro do processo de crescimento e cumprimento das metas e objetivos da empresa, nós trabalhamos e tudo que fazemos é focado em oferecer o melhor produto, engajar nossos clientes e economia disruptiva, para transformar a maneira que nossos parceiros vendem e lucram.</a:t>
            </a:r>
            <a:endParaRPr sz="2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3.2  -Comportamento anômalo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análise verifiquei </a:t>
            </a:r>
            <a:r>
              <a:rPr lang="pt-BR"/>
              <a:t>que existe uma grande volume de linhas duplicadas, eliminei as linhas para ter um retorno dos clientes afetados.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Notei informações que não eram válidas para análise, ou seja  de clientes que não possui o pedido conosco.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Concentrei somente os pedidos  em atraso.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Total de clientes  afetados  52.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3.3 - Plano de ação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166875"/>
            <a:ext cx="7038900" cy="33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530"/>
              <a:t>Acionar nosso parceiro logístico sobre o atraso(com abertura de ocorrência) RAT.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530"/>
              <a:t>Entrar em contato com as bases de cada região, para entender como está o processo de envio de cada pedido.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530"/>
              <a:t>Disponibilizar um entregador de cadas base(rota) afetada para realizar essas entregas, com o compromisso de ser concluída.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530"/>
              <a:t>Se extraviado - Providenciar o reenvio, com nosso parceiro/correios garantindo a entrega de forma rápida e segura.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530"/>
              <a:t>Após termos a confirmação da entrega garantida , realizar o contato com cada cliente via  telefone, sms, Watsszapp ou e-mail.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