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19"/>
  </p:notesMasterIdLst>
  <p:sldIdLst>
    <p:sldId id="296" r:id="rId3"/>
    <p:sldId id="319" r:id="rId4"/>
    <p:sldId id="302" r:id="rId5"/>
    <p:sldId id="336" r:id="rId6"/>
    <p:sldId id="337" r:id="rId7"/>
    <p:sldId id="339" r:id="rId8"/>
    <p:sldId id="340" r:id="rId9"/>
    <p:sldId id="342" r:id="rId10"/>
    <p:sldId id="343" r:id="rId11"/>
    <p:sldId id="346" r:id="rId12"/>
    <p:sldId id="347" r:id="rId13"/>
    <p:sldId id="348" r:id="rId14"/>
    <p:sldId id="349" r:id="rId15"/>
    <p:sldId id="332" r:id="rId16"/>
    <p:sldId id="344" r:id="rId17"/>
    <p:sldId id="318" r:id="rId18"/>
  </p:sldIdLst>
  <p:sldSz cx="12192000" cy="6858000"/>
  <p:notesSz cx="6858000" cy="9144000"/>
  <p:custDataLst>
    <p:tags r:id="rId20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47357-C65C-48CC-813B-A9F4FC0BA00E}" type="datetimeFigureOut">
              <a:rPr lang="zh-CN" altLang="en-US" smtClean="0"/>
              <a:t>2023-03-18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3535-2B88-468B-B2FF-0F4014048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9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77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90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2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5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6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0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7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1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7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2023-03-17 17:23:22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63535-2B88-468B-B2FF-0F40140489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4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036128" y="2369542"/>
            <a:ext cx="2119745" cy="212011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52510" y="2369541"/>
            <a:ext cx="2119745" cy="212011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9748" y="2369547"/>
            <a:ext cx="2119745" cy="212011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5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10926" y="2361844"/>
            <a:ext cx="2119745" cy="3464243"/>
          </a:xfrm>
          <a:custGeom>
            <a:avLst/>
            <a:gdLst>
              <a:gd name="connsiteX0" fmla="*/ 353298 w 2119745"/>
              <a:gd name="connsiteY0" fmla="*/ 0 h 3463637"/>
              <a:gd name="connsiteX1" fmla="*/ 1766447 w 2119745"/>
              <a:gd name="connsiteY1" fmla="*/ 0 h 3463637"/>
              <a:gd name="connsiteX2" fmla="*/ 2119745 w 2119745"/>
              <a:gd name="connsiteY2" fmla="*/ 353298 h 3463637"/>
              <a:gd name="connsiteX3" fmla="*/ 2119745 w 2119745"/>
              <a:gd name="connsiteY3" fmla="*/ 3110339 h 3463637"/>
              <a:gd name="connsiteX4" fmla="*/ 1766447 w 2119745"/>
              <a:gd name="connsiteY4" fmla="*/ 3463637 h 3463637"/>
              <a:gd name="connsiteX5" fmla="*/ 353298 w 2119745"/>
              <a:gd name="connsiteY5" fmla="*/ 3463637 h 3463637"/>
              <a:gd name="connsiteX6" fmla="*/ 0 w 2119745"/>
              <a:gd name="connsiteY6" fmla="*/ 3110339 h 3463637"/>
              <a:gd name="connsiteX7" fmla="*/ 0 w 2119745"/>
              <a:gd name="connsiteY7" fmla="*/ 353298 h 3463637"/>
              <a:gd name="connsiteX8" fmla="*/ 353298 w 2119745"/>
              <a:gd name="connsiteY8" fmla="*/ 0 h 3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3463637">
                <a:moveTo>
                  <a:pt x="353298" y="0"/>
                </a:moveTo>
                <a:lnTo>
                  <a:pt x="1766447" y="0"/>
                </a:lnTo>
                <a:cubicBezTo>
                  <a:pt x="1961568" y="0"/>
                  <a:pt x="2119745" y="158177"/>
                  <a:pt x="2119745" y="353298"/>
                </a:cubicBezTo>
                <a:lnTo>
                  <a:pt x="2119745" y="3110339"/>
                </a:lnTo>
                <a:cubicBezTo>
                  <a:pt x="2119745" y="3305460"/>
                  <a:pt x="1961568" y="3463637"/>
                  <a:pt x="1766447" y="3463637"/>
                </a:cubicBezTo>
                <a:lnTo>
                  <a:pt x="353298" y="3463637"/>
                </a:lnTo>
                <a:cubicBezTo>
                  <a:pt x="158177" y="3463637"/>
                  <a:pt x="0" y="3305460"/>
                  <a:pt x="0" y="3110339"/>
                </a:cubicBezTo>
                <a:lnTo>
                  <a:pt x="0" y="353298"/>
                </a:lnTo>
                <a:cubicBezTo>
                  <a:pt x="0" y="158177"/>
                  <a:pt x="158177" y="0"/>
                  <a:pt x="35329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986980" y="2645917"/>
            <a:ext cx="2119745" cy="3464243"/>
          </a:xfrm>
          <a:custGeom>
            <a:avLst/>
            <a:gdLst>
              <a:gd name="connsiteX0" fmla="*/ 353298 w 2119745"/>
              <a:gd name="connsiteY0" fmla="*/ 0 h 3463637"/>
              <a:gd name="connsiteX1" fmla="*/ 1766447 w 2119745"/>
              <a:gd name="connsiteY1" fmla="*/ 0 h 3463637"/>
              <a:gd name="connsiteX2" fmla="*/ 2119745 w 2119745"/>
              <a:gd name="connsiteY2" fmla="*/ 353298 h 3463637"/>
              <a:gd name="connsiteX3" fmla="*/ 2119745 w 2119745"/>
              <a:gd name="connsiteY3" fmla="*/ 3110339 h 3463637"/>
              <a:gd name="connsiteX4" fmla="*/ 1766447 w 2119745"/>
              <a:gd name="connsiteY4" fmla="*/ 3463637 h 3463637"/>
              <a:gd name="connsiteX5" fmla="*/ 353298 w 2119745"/>
              <a:gd name="connsiteY5" fmla="*/ 3463637 h 3463637"/>
              <a:gd name="connsiteX6" fmla="*/ 0 w 2119745"/>
              <a:gd name="connsiteY6" fmla="*/ 3110339 h 3463637"/>
              <a:gd name="connsiteX7" fmla="*/ 0 w 2119745"/>
              <a:gd name="connsiteY7" fmla="*/ 353298 h 3463637"/>
              <a:gd name="connsiteX8" fmla="*/ 353298 w 2119745"/>
              <a:gd name="connsiteY8" fmla="*/ 0 h 3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3463637">
                <a:moveTo>
                  <a:pt x="353298" y="0"/>
                </a:moveTo>
                <a:lnTo>
                  <a:pt x="1766447" y="0"/>
                </a:lnTo>
                <a:cubicBezTo>
                  <a:pt x="1961568" y="0"/>
                  <a:pt x="2119745" y="158177"/>
                  <a:pt x="2119745" y="353298"/>
                </a:cubicBezTo>
                <a:lnTo>
                  <a:pt x="2119745" y="3110339"/>
                </a:lnTo>
                <a:cubicBezTo>
                  <a:pt x="2119745" y="3305460"/>
                  <a:pt x="1961568" y="3463637"/>
                  <a:pt x="1766447" y="3463637"/>
                </a:cubicBezTo>
                <a:lnTo>
                  <a:pt x="353298" y="3463637"/>
                </a:lnTo>
                <a:cubicBezTo>
                  <a:pt x="158177" y="3463637"/>
                  <a:pt x="0" y="3305460"/>
                  <a:pt x="0" y="3110339"/>
                </a:cubicBezTo>
                <a:lnTo>
                  <a:pt x="0" y="353298"/>
                </a:lnTo>
                <a:cubicBezTo>
                  <a:pt x="0" y="158177"/>
                  <a:pt x="158177" y="0"/>
                  <a:pt x="35329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4872" y="2077771"/>
            <a:ext cx="2119745" cy="3464243"/>
          </a:xfrm>
          <a:custGeom>
            <a:avLst/>
            <a:gdLst>
              <a:gd name="connsiteX0" fmla="*/ 353298 w 2119745"/>
              <a:gd name="connsiteY0" fmla="*/ 0 h 3463637"/>
              <a:gd name="connsiteX1" fmla="*/ 1766447 w 2119745"/>
              <a:gd name="connsiteY1" fmla="*/ 0 h 3463637"/>
              <a:gd name="connsiteX2" fmla="*/ 2119745 w 2119745"/>
              <a:gd name="connsiteY2" fmla="*/ 353298 h 3463637"/>
              <a:gd name="connsiteX3" fmla="*/ 2119745 w 2119745"/>
              <a:gd name="connsiteY3" fmla="*/ 3110339 h 3463637"/>
              <a:gd name="connsiteX4" fmla="*/ 1766447 w 2119745"/>
              <a:gd name="connsiteY4" fmla="*/ 3463637 h 3463637"/>
              <a:gd name="connsiteX5" fmla="*/ 353298 w 2119745"/>
              <a:gd name="connsiteY5" fmla="*/ 3463637 h 3463637"/>
              <a:gd name="connsiteX6" fmla="*/ 0 w 2119745"/>
              <a:gd name="connsiteY6" fmla="*/ 3110339 h 3463637"/>
              <a:gd name="connsiteX7" fmla="*/ 0 w 2119745"/>
              <a:gd name="connsiteY7" fmla="*/ 353298 h 3463637"/>
              <a:gd name="connsiteX8" fmla="*/ 353298 w 2119745"/>
              <a:gd name="connsiteY8" fmla="*/ 0 h 3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3463637">
                <a:moveTo>
                  <a:pt x="353298" y="0"/>
                </a:moveTo>
                <a:lnTo>
                  <a:pt x="1766447" y="0"/>
                </a:lnTo>
                <a:cubicBezTo>
                  <a:pt x="1961568" y="0"/>
                  <a:pt x="2119745" y="158177"/>
                  <a:pt x="2119745" y="353298"/>
                </a:cubicBezTo>
                <a:lnTo>
                  <a:pt x="2119745" y="3110339"/>
                </a:lnTo>
                <a:cubicBezTo>
                  <a:pt x="2119745" y="3305460"/>
                  <a:pt x="1961568" y="3463637"/>
                  <a:pt x="1766447" y="3463637"/>
                </a:cubicBezTo>
                <a:lnTo>
                  <a:pt x="353298" y="3463637"/>
                </a:lnTo>
                <a:cubicBezTo>
                  <a:pt x="158177" y="3463637"/>
                  <a:pt x="0" y="3305460"/>
                  <a:pt x="0" y="3110339"/>
                </a:cubicBezTo>
                <a:lnTo>
                  <a:pt x="0" y="353298"/>
                </a:lnTo>
                <a:cubicBezTo>
                  <a:pt x="0" y="158177"/>
                  <a:pt x="158177" y="0"/>
                  <a:pt x="35329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982692" y="2936140"/>
            <a:ext cx="4447307" cy="3923059"/>
          </a:xfrm>
          <a:custGeom>
            <a:avLst/>
            <a:gdLst>
              <a:gd name="connsiteX0" fmla="*/ 302510 w 4225636"/>
              <a:gd name="connsiteY0" fmla="*/ 0 h 3726867"/>
              <a:gd name="connsiteX1" fmla="*/ 3923126 w 4225636"/>
              <a:gd name="connsiteY1" fmla="*/ 0 h 3726867"/>
              <a:gd name="connsiteX2" fmla="*/ 4225636 w 4225636"/>
              <a:gd name="connsiteY2" fmla="*/ 302510 h 3726867"/>
              <a:gd name="connsiteX3" fmla="*/ 4225636 w 4225636"/>
              <a:gd name="connsiteY3" fmla="*/ 2202869 h 3726867"/>
              <a:gd name="connsiteX4" fmla="*/ 4225636 w 4225636"/>
              <a:gd name="connsiteY4" fmla="*/ 3424357 h 3726867"/>
              <a:gd name="connsiteX5" fmla="*/ 4225636 w 4225636"/>
              <a:gd name="connsiteY5" fmla="*/ 3726867 h 3726867"/>
              <a:gd name="connsiteX6" fmla="*/ 3923126 w 4225636"/>
              <a:gd name="connsiteY6" fmla="*/ 3726867 h 3726867"/>
              <a:gd name="connsiteX7" fmla="*/ 302510 w 4225636"/>
              <a:gd name="connsiteY7" fmla="*/ 3726867 h 3726867"/>
              <a:gd name="connsiteX8" fmla="*/ 0 w 4225636"/>
              <a:gd name="connsiteY8" fmla="*/ 3726867 h 3726867"/>
              <a:gd name="connsiteX9" fmla="*/ 0 w 4225636"/>
              <a:gd name="connsiteY9" fmla="*/ 3424357 h 3726867"/>
              <a:gd name="connsiteX10" fmla="*/ 0 w 4225636"/>
              <a:gd name="connsiteY10" fmla="*/ 2202869 h 3726867"/>
              <a:gd name="connsiteX11" fmla="*/ 0 w 4225636"/>
              <a:gd name="connsiteY11" fmla="*/ 302510 h 3726867"/>
              <a:gd name="connsiteX12" fmla="*/ 302510 w 4225636"/>
              <a:gd name="connsiteY12" fmla="*/ 0 h 37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25636" h="3726867">
                <a:moveTo>
                  <a:pt x="302510" y="0"/>
                </a:moveTo>
                <a:lnTo>
                  <a:pt x="3923126" y="0"/>
                </a:lnTo>
                <a:cubicBezTo>
                  <a:pt x="4090198" y="0"/>
                  <a:pt x="4225636" y="135438"/>
                  <a:pt x="4225636" y="302510"/>
                </a:cubicBezTo>
                <a:lnTo>
                  <a:pt x="4225636" y="2202869"/>
                </a:lnTo>
                <a:lnTo>
                  <a:pt x="4225636" y="3424357"/>
                </a:lnTo>
                <a:lnTo>
                  <a:pt x="4225636" y="3726867"/>
                </a:lnTo>
                <a:lnTo>
                  <a:pt x="3923126" y="3726867"/>
                </a:lnTo>
                <a:lnTo>
                  <a:pt x="302510" y="3726867"/>
                </a:lnTo>
                <a:lnTo>
                  <a:pt x="0" y="3726867"/>
                </a:lnTo>
                <a:lnTo>
                  <a:pt x="0" y="3424357"/>
                </a:lnTo>
                <a:lnTo>
                  <a:pt x="0" y="2202869"/>
                </a:lnTo>
                <a:lnTo>
                  <a:pt x="0" y="302510"/>
                </a:lnTo>
                <a:cubicBezTo>
                  <a:pt x="0" y="135438"/>
                  <a:pt x="135438" y="0"/>
                  <a:pt x="30251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0" y="1219419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44000" y="3907671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42366" y="3907669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0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342147" y="2178098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44716" y="2178097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347285" y="2178097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27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2528" y="1845163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62528" y="4348170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47220" y="8027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847220" y="2511034"/>
            <a:ext cx="2502569" cy="2503007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029099" y="0"/>
            <a:ext cx="6162903" cy="6859200"/>
          </a:xfrm>
          <a:custGeom>
            <a:avLst/>
            <a:gdLst>
              <a:gd name="connsiteX0" fmla="*/ 0 w 6162902"/>
              <a:gd name="connsiteY0" fmla="*/ 0 h 6858000"/>
              <a:gd name="connsiteX1" fmla="*/ 6162902 w 6162902"/>
              <a:gd name="connsiteY1" fmla="*/ 0 h 6858000"/>
              <a:gd name="connsiteX2" fmla="*/ 6162902 w 6162902"/>
              <a:gd name="connsiteY2" fmla="*/ 6858000 h 6858000"/>
              <a:gd name="connsiteX3" fmla="*/ 0 w 6162902"/>
              <a:gd name="connsiteY3" fmla="*/ 6858000 h 6858000"/>
              <a:gd name="connsiteX4" fmla="*/ 65377 w 6162902"/>
              <a:gd name="connsiteY4" fmla="*/ 6664783 h 6858000"/>
              <a:gd name="connsiteX5" fmla="*/ 554582 w 6162902"/>
              <a:gd name="connsiteY5" fmla="*/ 3429000 h 6858000"/>
              <a:gd name="connsiteX6" fmla="*/ 65377 w 6162902"/>
              <a:gd name="connsiteY6" fmla="*/ 193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2902" h="6858000">
                <a:moveTo>
                  <a:pt x="0" y="0"/>
                </a:moveTo>
                <a:lnTo>
                  <a:pt x="6162902" y="0"/>
                </a:lnTo>
                <a:lnTo>
                  <a:pt x="6162902" y="6858000"/>
                </a:lnTo>
                <a:lnTo>
                  <a:pt x="0" y="6858000"/>
                </a:lnTo>
                <a:lnTo>
                  <a:pt x="65377" y="6664783"/>
                </a:lnTo>
                <a:cubicBezTo>
                  <a:pt x="383310" y="5642600"/>
                  <a:pt x="554582" y="4555802"/>
                  <a:pt x="554582" y="3429000"/>
                </a:cubicBezTo>
                <a:cubicBezTo>
                  <a:pt x="554582" y="2302198"/>
                  <a:pt x="383310" y="1215400"/>
                  <a:pt x="65377" y="193216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209723" y="891364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508088" y="891363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09723" y="3588653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508088" y="3588653"/>
            <a:ext cx="2396837" cy="2397256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9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246463" y="2"/>
            <a:ext cx="5945539" cy="6032887"/>
          </a:xfrm>
          <a:custGeom>
            <a:avLst/>
            <a:gdLst>
              <a:gd name="connsiteX0" fmla="*/ 448154 w 5526506"/>
              <a:gd name="connsiteY0" fmla="*/ 0 h 5606717"/>
              <a:gd name="connsiteX1" fmla="*/ 5526506 w 5526506"/>
              <a:gd name="connsiteY1" fmla="*/ 0 h 5606717"/>
              <a:gd name="connsiteX2" fmla="*/ 5526506 w 5526506"/>
              <a:gd name="connsiteY2" fmla="*/ 5200415 h 5606717"/>
              <a:gd name="connsiteX3" fmla="*/ 5467542 w 5526506"/>
              <a:gd name="connsiteY3" fmla="*/ 5230614 h 5606717"/>
              <a:gd name="connsiteX4" fmla="*/ 3814011 w 5526506"/>
              <a:gd name="connsiteY4" fmla="*/ 5606717 h 5606717"/>
              <a:gd name="connsiteX5" fmla="*/ 0 w 5526506"/>
              <a:gd name="connsiteY5" fmla="*/ 1792706 h 5606717"/>
              <a:gd name="connsiteX6" fmla="*/ 299724 w 5526506"/>
              <a:gd name="connsiteY6" fmla="*/ 308121 h 56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6506" h="5606717">
                <a:moveTo>
                  <a:pt x="448154" y="0"/>
                </a:moveTo>
                <a:lnTo>
                  <a:pt x="5526506" y="0"/>
                </a:lnTo>
                <a:lnTo>
                  <a:pt x="5526506" y="5200415"/>
                </a:lnTo>
                <a:lnTo>
                  <a:pt x="5467542" y="5230614"/>
                </a:lnTo>
                <a:cubicBezTo>
                  <a:pt x="4967324" y="5471644"/>
                  <a:pt x="4406442" y="5606717"/>
                  <a:pt x="3814011" y="5606717"/>
                </a:cubicBezTo>
                <a:cubicBezTo>
                  <a:pt x="1707591" y="5606717"/>
                  <a:pt x="0" y="3899126"/>
                  <a:pt x="0" y="1792706"/>
                </a:cubicBezTo>
                <a:cubicBezTo>
                  <a:pt x="0" y="1266101"/>
                  <a:pt x="106725" y="764423"/>
                  <a:pt x="299724" y="308121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569245" y="4115525"/>
            <a:ext cx="1917027" cy="1917363"/>
          </a:xfrm>
          <a:custGeom>
            <a:avLst/>
            <a:gdLst>
              <a:gd name="connsiteX0" fmla="*/ 866274 w 1732548"/>
              <a:gd name="connsiteY0" fmla="*/ 0 h 1732548"/>
              <a:gd name="connsiteX1" fmla="*/ 1732548 w 1732548"/>
              <a:gd name="connsiteY1" fmla="*/ 866274 h 1732548"/>
              <a:gd name="connsiteX2" fmla="*/ 866274 w 1732548"/>
              <a:gd name="connsiteY2" fmla="*/ 1732548 h 1732548"/>
              <a:gd name="connsiteX3" fmla="*/ 0 w 1732548"/>
              <a:gd name="connsiteY3" fmla="*/ 866274 h 1732548"/>
              <a:gd name="connsiteX4" fmla="*/ 866274 w 1732548"/>
              <a:gd name="connsiteY4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48" h="1732548">
                <a:moveTo>
                  <a:pt x="866274" y="0"/>
                </a:moveTo>
                <a:cubicBezTo>
                  <a:pt x="1344704" y="0"/>
                  <a:pt x="1732548" y="387844"/>
                  <a:pt x="1732548" y="866274"/>
                </a:cubicBezTo>
                <a:cubicBezTo>
                  <a:pt x="1732548" y="1344704"/>
                  <a:pt x="1344704" y="1732548"/>
                  <a:pt x="866274" y="1732548"/>
                </a:cubicBezTo>
                <a:cubicBezTo>
                  <a:pt x="387844" y="1732548"/>
                  <a:pt x="0" y="1344704"/>
                  <a:pt x="0" y="866274"/>
                </a:cubicBezTo>
                <a:cubicBezTo>
                  <a:pt x="0" y="387844"/>
                  <a:pt x="387844" y="0"/>
                  <a:pt x="8662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287948" y="2198163"/>
            <a:ext cx="1917027" cy="1917363"/>
          </a:xfrm>
          <a:custGeom>
            <a:avLst/>
            <a:gdLst>
              <a:gd name="connsiteX0" fmla="*/ 866274 w 1732548"/>
              <a:gd name="connsiteY0" fmla="*/ 0 h 1732548"/>
              <a:gd name="connsiteX1" fmla="*/ 1732548 w 1732548"/>
              <a:gd name="connsiteY1" fmla="*/ 866274 h 1732548"/>
              <a:gd name="connsiteX2" fmla="*/ 866274 w 1732548"/>
              <a:gd name="connsiteY2" fmla="*/ 1732548 h 1732548"/>
              <a:gd name="connsiteX3" fmla="*/ 0 w 1732548"/>
              <a:gd name="connsiteY3" fmla="*/ 866274 h 1732548"/>
              <a:gd name="connsiteX4" fmla="*/ 866274 w 1732548"/>
              <a:gd name="connsiteY4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48" h="1732548">
                <a:moveTo>
                  <a:pt x="866274" y="0"/>
                </a:moveTo>
                <a:cubicBezTo>
                  <a:pt x="1344704" y="0"/>
                  <a:pt x="1732548" y="387844"/>
                  <a:pt x="1732548" y="866274"/>
                </a:cubicBezTo>
                <a:cubicBezTo>
                  <a:pt x="1732548" y="1344704"/>
                  <a:pt x="1344704" y="1732548"/>
                  <a:pt x="866274" y="1732548"/>
                </a:cubicBezTo>
                <a:cubicBezTo>
                  <a:pt x="387844" y="1732548"/>
                  <a:pt x="0" y="1344704"/>
                  <a:pt x="0" y="866274"/>
                </a:cubicBezTo>
                <a:cubicBezTo>
                  <a:pt x="0" y="387844"/>
                  <a:pt x="387844" y="0"/>
                  <a:pt x="8662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4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-48127" y="0"/>
            <a:ext cx="4740443" cy="6859200"/>
          </a:xfrm>
          <a:custGeom>
            <a:avLst/>
            <a:gdLst>
              <a:gd name="connsiteX0" fmla="*/ 0 w 4740443"/>
              <a:gd name="connsiteY0" fmla="*/ 0 h 6858000"/>
              <a:gd name="connsiteX1" fmla="*/ 4740443 w 4740443"/>
              <a:gd name="connsiteY1" fmla="*/ 0 h 6858000"/>
              <a:gd name="connsiteX2" fmla="*/ 4675066 w 4740443"/>
              <a:gd name="connsiteY2" fmla="*/ 193217 h 6858000"/>
              <a:gd name="connsiteX3" fmla="*/ 4185861 w 4740443"/>
              <a:gd name="connsiteY3" fmla="*/ 3429000 h 6858000"/>
              <a:gd name="connsiteX4" fmla="*/ 4675066 w 4740443"/>
              <a:gd name="connsiteY4" fmla="*/ 6664784 h 6858000"/>
              <a:gd name="connsiteX5" fmla="*/ 4740443 w 4740443"/>
              <a:gd name="connsiteY5" fmla="*/ 6858000 h 6858000"/>
              <a:gd name="connsiteX6" fmla="*/ 0 w 47404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0443" h="6858000">
                <a:moveTo>
                  <a:pt x="0" y="0"/>
                </a:moveTo>
                <a:lnTo>
                  <a:pt x="4740443" y="0"/>
                </a:lnTo>
                <a:lnTo>
                  <a:pt x="4675066" y="193217"/>
                </a:lnTo>
                <a:cubicBezTo>
                  <a:pt x="4357133" y="1215400"/>
                  <a:pt x="4185861" y="2302198"/>
                  <a:pt x="4185861" y="3429000"/>
                </a:cubicBezTo>
                <a:cubicBezTo>
                  <a:pt x="4185861" y="4555802"/>
                  <a:pt x="4357133" y="5642600"/>
                  <a:pt x="4675066" y="6664784"/>
                </a:cubicBezTo>
                <a:lnTo>
                  <a:pt x="4740443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122949" y="1103088"/>
            <a:ext cx="2326105" cy="2326512"/>
          </a:xfrm>
          <a:custGeom>
            <a:avLst/>
            <a:gdLst>
              <a:gd name="connsiteX0" fmla="*/ 0 w 2326105"/>
              <a:gd name="connsiteY0" fmla="*/ 0 h 2326105"/>
              <a:gd name="connsiteX1" fmla="*/ 2326105 w 2326105"/>
              <a:gd name="connsiteY1" fmla="*/ 0 h 2326105"/>
              <a:gd name="connsiteX2" fmla="*/ 2326105 w 2326105"/>
              <a:gd name="connsiteY2" fmla="*/ 2326105 h 2326105"/>
              <a:gd name="connsiteX3" fmla="*/ 0 w 2326105"/>
              <a:gd name="connsiteY3" fmla="*/ 2326105 h 232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105" h="2326105">
                <a:moveTo>
                  <a:pt x="0" y="0"/>
                </a:moveTo>
                <a:lnTo>
                  <a:pt x="2326105" y="0"/>
                </a:lnTo>
                <a:lnTo>
                  <a:pt x="2326105" y="2326105"/>
                </a:lnTo>
                <a:lnTo>
                  <a:pt x="0" y="232610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22948" y="3429600"/>
            <a:ext cx="2326105" cy="2326512"/>
          </a:xfrm>
          <a:custGeom>
            <a:avLst/>
            <a:gdLst>
              <a:gd name="connsiteX0" fmla="*/ 0 w 2326105"/>
              <a:gd name="connsiteY0" fmla="*/ 0 h 2326105"/>
              <a:gd name="connsiteX1" fmla="*/ 2326105 w 2326105"/>
              <a:gd name="connsiteY1" fmla="*/ 0 h 2326105"/>
              <a:gd name="connsiteX2" fmla="*/ 2326105 w 2326105"/>
              <a:gd name="connsiteY2" fmla="*/ 2326105 h 2326105"/>
              <a:gd name="connsiteX3" fmla="*/ 0 w 2326105"/>
              <a:gd name="connsiteY3" fmla="*/ 2326105 h 232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105" h="2326105">
                <a:moveTo>
                  <a:pt x="0" y="0"/>
                </a:moveTo>
                <a:lnTo>
                  <a:pt x="2326105" y="0"/>
                </a:lnTo>
                <a:lnTo>
                  <a:pt x="2326105" y="2326105"/>
                </a:lnTo>
                <a:lnTo>
                  <a:pt x="0" y="232610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49056" y="1103088"/>
            <a:ext cx="2326105" cy="2326512"/>
          </a:xfrm>
          <a:custGeom>
            <a:avLst/>
            <a:gdLst>
              <a:gd name="connsiteX0" fmla="*/ 0 w 2326105"/>
              <a:gd name="connsiteY0" fmla="*/ 0 h 2326105"/>
              <a:gd name="connsiteX1" fmla="*/ 2326105 w 2326105"/>
              <a:gd name="connsiteY1" fmla="*/ 0 h 2326105"/>
              <a:gd name="connsiteX2" fmla="*/ 2326105 w 2326105"/>
              <a:gd name="connsiteY2" fmla="*/ 2326105 h 2326105"/>
              <a:gd name="connsiteX3" fmla="*/ 0 w 2326105"/>
              <a:gd name="connsiteY3" fmla="*/ 2326105 h 232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105" h="2326105">
                <a:moveTo>
                  <a:pt x="0" y="0"/>
                </a:moveTo>
                <a:lnTo>
                  <a:pt x="2326105" y="0"/>
                </a:lnTo>
                <a:lnTo>
                  <a:pt x="2326105" y="2326105"/>
                </a:lnTo>
                <a:lnTo>
                  <a:pt x="0" y="232610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9056" y="3429600"/>
            <a:ext cx="2326105" cy="2326512"/>
          </a:xfrm>
          <a:custGeom>
            <a:avLst/>
            <a:gdLst>
              <a:gd name="connsiteX0" fmla="*/ 0 w 2326105"/>
              <a:gd name="connsiteY0" fmla="*/ 0 h 2326105"/>
              <a:gd name="connsiteX1" fmla="*/ 2326105 w 2326105"/>
              <a:gd name="connsiteY1" fmla="*/ 0 h 2326105"/>
              <a:gd name="connsiteX2" fmla="*/ 2326105 w 2326105"/>
              <a:gd name="connsiteY2" fmla="*/ 2326105 h 2326105"/>
              <a:gd name="connsiteX3" fmla="*/ 0 w 2326105"/>
              <a:gd name="connsiteY3" fmla="*/ 2326105 h 232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6105" h="2326105">
                <a:moveTo>
                  <a:pt x="0" y="0"/>
                </a:moveTo>
                <a:lnTo>
                  <a:pt x="2326105" y="0"/>
                </a:lnTo>
                <a:lnTo>
                  <a:pt x="2326105" y="2326105"/>
                </a:lnTo>
                <a:lnTo>
                  <a:pt x="0" y="232610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1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75238" y="1064584"/>
            <a:ext cx="4770783" cy="5794617"/>
          </a:xfrm>
          <a:custGeom>
            <a:avLst/>
            <a:gdLst>
              <a:gd name="connsiteX0" fmla="*/ 397597 w 4770783"/>
              <a:gd name="connsiteY0" fmla="*/ 0 h 5793604"/>
              <a:gd name="connsiteX1" fmla="*/ 4373186 w 4770783"/>
              <a:gd name="connsiteY1" fmla="*/ 0 h 5793604"/>
              <a:gd name="connsiteX2" fmla="*/ 4770783 w 4770783"/>
              <a:gd name="connsiteY2" fmla="*/ 397597 h 5793604"/>
              <a:gd name="connsiteX3" fmla="*/ 4770783 w 4770783"/>
              <a:gd name="connsiteY3" fmla="*/ 5793604 h 5793604"/>
              <a:gd name="connsiteX4" fmla="*/ 214242 w 4770783"/>
              <a:gd name="connsiteY4" fmla="*/ 5793604 h 5793604"/>
              <a:gd name="connsiteX5" fmla="*/ 0 w 4770783"/>
              <a:gd name="connsiteY5" fmla="*/ 5793604 h 5793604"/>
              <a:gd name="connsiteX6" fmla="*/ 0 w 4770783"/>
              <a:gd name="connsiteY6" fmla="*/ 397597 h 5793604"/>
              <a:gd name="connsiteX7" fmla="*/ 397597 w 4770783"/>
              <a:gd name="connsiteY7" fmla="*/ 0 h 57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0783" h="5793604">
                <a:moveTo>
                  <a:pt x="397597" y="0"/>
                </a:moveTo>
                <a:lnTo>
                  <a:pt x="4373186" y="0"/>
                </a:lnTo>
                <a:cubicBezTo>
                  <a:pt x="4592773" y="0"/>
                  <a:pt x="4770783" y="178010"/>
                  <a:pt x="4770783" y="397597"/>
                </a:cubicBezTo>
                <a:lnTo>
                  <a:pt x="4770783" y="5793604"/>
                </a:lnTo>
                <a:lnTo>
                  <a:pt x="214242" y="5793604"/>
                </a:lnTo>
                <a:lnTo>
                  <a:pt x="0" y="5793604"/>
                </a:lnTo>
                <a:lnTo>
                  <a:pt x="0" y="397597"/>
                </a:lnTo>
                <a:cubicBezTo>
                  <a:pt x="0" y="178010"/>
                  <a:pt x="178010" y="0"/>
                  <a:pt x="39759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54240" cy="6859200"/>
          </a:xfrm>
          <a:custGeom>
            <a:avLst/>
            <a:gdLst>
              <a:gd name="connsiteX0" fmla="*/ 0 w 7254240"/>
              <a:gd name="connsiteY0" fmla="*/ 0 h 6858000"/>
              <a:gd name="connsiteX1" fmla="*/ 6305427 w 7254240"/>
              <a:gd name="connsiteY1" fmla="*/ 0 h 6858000"/>
              <a:gd name="connsiteX2" fmla="*/ 6449378 w 7254240"/>
              <a:gd name="connsiteY2" fmla="*/ 250355 h 6858000"/>
              <a:gd name="connsiteX3" fmla="*/ 7254240 w 7254240"/>
              <a:gd name="connsiteY3" fmla="*/ 3429000 h 6858000"/>
              <a:gd name="connsiteX4" fmla="*/ 6449378 w 7254240"/>
              <a:gd name="connsiteY4" fmla="*/ 6607646 h 6858000"/>
              <a:gd name="connsiteX5" fmla="*/ 6305427 w 7254240"/>
              <a:gd name="connsiteY5" fmla="*/ 6858000 h 6858000"/>
              <a:gd name="connsiteX6" fmla="*/ 0 w 725424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4240" h="6858000">
                <a:moveTo>
                  <a:pt x="0" y="0"/>
                </a:moveTo>
                <a:lnTo>
                  <a:pt x="6305427" y="0"/>
                </a:lnTo>
                <a:lnTo>
                  <a:pt x="6449378" y="250355"/>
                </a:lnTo>
                <a:cubicBezTo>
                  <a:pt x="6962675" y="1195249"/>
                  <a:pt x="7254240" y="2278075"/>
                  <a:pt x="7254240" y="3429000"/>
                </a:cubicBezTo>
                <a:cubicBezTo>
                  <a:pt x="7254240" y="4579925"/>
                  <a:pt x="6962675" y="5662752"/>
                  <a:pt x="6449378" y="6607646"/>
                </a:cubicBezTo>
                <a:lnTo>
                  <a:pt x="6305427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9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4692317" cy="6859200"/>
          </a:xfrm>
          <a:custGeom>
            <a:avLst/>
            <a:gdLst>
              <a:gd name="connsiteX0" fmla="*/ 0 w 4692317"/>
              <a:gd name="connsiteY0" fmla="*/ 0 h 6858000"/>
              <a:gd name="connsiteX1" fmla="*/ 2477124 w 4692317"/>
              <a:gd name="connsiteY1" fmla="*/ 0 h 6858000"/>
              <a:gd name="connsiteX2" fmla="*/ 2561371 w 4692317"/>
              <a:gd name="connsiteY2" fmla="*/ 38088 h 6858000"/>
              <a:gd name="connsiteX3" fmla="*/ 4692317 w 4692317"/>
              <a:gd name="connsiteY3" fmla="*/ 3429000 h 6858000"/>
              <a:gd name="connsiteX4" fmla="*/ 2561371 w 4692317"/>
              <a:gd name="connsiteY4" fmla="*/ 6819913 h 6858000"/>
              <a:gd name="connsiteX5" fmla="*/ 2477124 w 4692317"/>
              <a:gd name="connsiteY5" fmla="*/ 6858000 h 6858000"/>
              <a:gd name="connsiteX6" fmla="*/ 0 w 469231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317" h="6858000">
                <a:moveTo>
                  <a:pt x="0" y="0"/>
                </a:moveTo>
                <a:lnTo>
                  <a:pt x="2477124" y="0"/>
                </a:lnTo>
                <a:lnTo>
                  <a:pt x="2561371" y="38088"/>
                </a:lnTo>
                <a:cubicBezTo>
                  <a:pt x="3822232" y="645632"/>
                  <a:pt x="4692317" y="1935706"/>
                  <a:pt x="4692317" y="3429000"/>
                </a:cubicBezTo>
                <a:cubicBezTo>
                  <a:pt x="4692317" y="4922294"/>
                  <a:pt x="3822232" y="6212368"/>
                  <a:pt x="2561371" y="6819913"/>
                </a:cubicBezTo>
                <a:lnTo>
                  <a:pt x="2477124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718783" y="1315683"/>
            <a:ext cx="1911395" cy="1911728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18783" y="3650947"/>
            <a:ext cx="1911395" cy="1911728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07518" y="1179301"/>
            <a:ext cx="5293895" cy="4500599"/>
          </a:xfrm>
          <a:custGeom>
            <a:avLst/>
            <a:gdLst>
              <a:gd name="connsiteX0" fmla="*/ 340906 w 5293895"/>
              <a:gd name="connsiteY0" fmla="*/ 0 h 4499811"/>
              <a:gd name="connsiteX1" fmla="*/ 4158905 w 5293895"/>
              <a:gd name="connsiteY1" fmla="*/ 0 h 4499811"/>
              <a:gd name="connsiteX2" fmla="*/ 4499811 w 5293895"/>
              <a:gd name="connsiteY2" fmla="*/ 340906 h 4499811"/>
              <a:gd name="connsiteX3" fmla="*/ 4499811 w 5293895"/>
              <a:gd name="connsiteY3" fmla="*/ 3705727 h 4499811"/>
              <a:gd name="connsiteX4" fmla="*/ 5293895 w 5293895"/>
              <a:gd name="connsiteY4" fmla="*/ 4499811 h 4499811"/>
              <a:gd name="connsiteX5" fmla="*/ 4158905 w 5293895"/>
              <a:gd name="connsiteY5" fmla="*/ 4499811 h 4499811"/>
              <a:gd name="connsiteX6" fmla="*/ 3705726 w 5293895"/>
              <a:gd name="connsiteY6" fmla="*/ 4499811 h 4499811"/>
              <a:gd name="connsiteX7" fmla="*/ 340906 w 5293895"/>
              <a:gd name="connsiteY7" fmla="*/ 4499811 h 4499811"/>
              <a:gd name="connsiteX8" fmla="*/ 0 w 5293895"/>
              <a:gd name="connsiteY8" fmla="*/ 4158905 h 4499811"/>
              <a:gd name="connsiteX9" fmla="*/ 0 w 5293895"/>
              <a:gd name="connsiteY9" fmla="*/ 340906 h 4499811"/>
              <a:gd name="connsiteX10" fmla="*/ 340906 w 5293895"/>
              <a:gd name="connsiteY10" fmla="*/ 0 h 449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3895" h="4499811">
                <a:moveTo>
                  <a:pt x="340906" y="0"/>
                </a:moveTo>
                <a:lnTo>
                  <a:pt x="4158905" y="0"/>
                </a:lnTo>
                <a:cubicBezTo>
                  <a:pt x="4347182" y="0"/>
                  <a:pt x="4499811" y="152629"/>
                  <a:pt x="4499811" y="340906"/>
                </a:cubicBezTo>
                <a:lnTo>
                  <a:pt x="4499811" y="3705727"/>
                </a:lnTo>
                <a:lnTo>
                  <a:pt x="5293895" y="4499811"/>
                </a:lnTo>
                <a:lnTo>
                  <a:pt x="4158905" y="4499811"/>
                </a:lnTo>
                <a:lnTo>
                  <a:pt x="3705726" y="4499811"/>
                </a:lnTo>
                <a:lnTo>
                  <a:pt x="340906" y="4499811"/>
                </a:lnTo>
                <a:cubicBezTo>
                  <a:pt x="152629" y="4499811"/>
                  <a:pt x="0" y="4347182"/>
                  <a:pt x="0" y="4158905"/>
                </a:cubicBezTo>
                <a:lnTo>
                  <a:pt x="0" y="340906"/>
                </a:lnTo>
                <a:cubicBezTo>
                  <a:pt x="0" y="152629"/>
                  <a:pt x="152629" y="0"/>
                  <a:pt x="340906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2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94716" y="686650"/>
            <a:ext cx="2396837" cy="5485901"/>
          </a:xfrm>
          <a:custGeom>
            <a:avLst/>
            <a:gdLst>
              <a:gd name="connsiteX0" fmla="*/ 352479 w 2396837"/>
              <a:gd name="connsiteY0" fmla="*/ 0 h 5484942"/>
              <a:gd name="connsiteX1" fmla="*/ 2044358 w 2396837"/>
              <a:gd name="connsiteY1" fmla="*/ 0 h 5484942"/>
              <a:gd name="connsiteX2" fmla="*/ 2396837 w 2396837"/>
              <a:gd name="connsiteY2" fmla="*/ 352479 h 5484942"/>
              <a:gd name="connsiteX3" fmla="*/ 2396837 w 2396837"/>
              <a:gd name="connsiteY3" fmla="*/ 905507 h 5484942"/>
              <a:gd name="connsiteX4" fmla="*/ 2396837 w 2396837"/>
              <a:gd name="connsiteY4" fmla="*/ 2044358 h 5484942"/>
              <a:gd name="connsiteX5" fmla="*/ 2396837 w 2396837"/>
              <a:gd name="connsiteY5" fmla="*/ 3440584 h 5484942"/>
              <a:gd name="connsiteX6" fmla="*/ 2396837 w 2396837"/>
              <a:gd name="connsiteY6" fmla="*/ 4033718 h 5484942"/>
              <a:gd name="connsiteX7" fmla="*/ 2396837 w 2396837"/>
              <a:gd name="connsiteY7" fmla="*/ 5132463 h 5484942"/>
              <a:gd name="connsiteX8" fmla="*/ 2044358 w 2396837"/>
              <a:gd name="connsiteY8" fmla="*/ 5484942 h 5484942"/>
              <a:gd name="connsiteX9" fmla="*/ 352479 w 2396837"/>
              <a:gd name="connsiteY9" fmla="*/ 5484942 h 5484942"/>
              <a:gd name="connsiteX10" fmla="*/ 0 w 2396837"/>
              <a:gd name="connsiteY10" fmla="*/ 5132463 h 5484942"/>
              <a:gd name="connsiteX11" fmla="*/ 0 w 2396837"/>
              <a:gd name="connsiteY11" fmla="*/ 4033718 h 5484942"/>
              <a:gd name="connsiteX12" fmla="*/ 0 w 2396837"/>
              <a:gd name="connsiteY12" fmla="*/ 3440584 h 5484942"/>
              <a:gd name="connsiteX13" fmla="*/ 0 w 2396837"/>
              <a:gd name="connsiteY13" fmla="*/ 2044358 h 5484942"/>
              <a:gd name="connsiteX14" fmla="*/ 0 w 2396837"/>
              <a:gd name="connsiteY14" fmla="*/ 905507 h 5484942"/>
              <a:gd name="connsiteX15" fmla="*/ 0 w 2396837"/>
              <a:gd name="connsiteY15" fmla="*/ 352479 h 5484942"/>
              <a:gd name="connsiteX16" fmla="*/ 352479 w 2396837"/>
              <a:gd name="connsiteY16" fmla="*/ 0 h 54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6837" h="5484942">
                <a:moveTo>
                  <a:pt x="352479" y="0"/>
                </a:moveTo>
                <a:lnTo>
                  <a:pt x="2044358" y="0"/>
                </a:lnTo>
                <a:cubicBezTo>
                  <a:pt x="2239027" y="0"/>
                  <a:pt x="2396837" y="157810"/>
                  <a:pt x="2396837" y="352479"/>
                </a:cubicBezTo>
                <a:lnTo>
                  <a:pt x="2396837" y="905507"/>
                </a:lnTo>
                <a:lnTo>
                  <a:pt x="2396837" y="2044358"/>
                </a:lnTo>
                <a:lnTo>
                  <a:pt x="2396837" y="3440584"/>
                </a:lnTo>
                <a:lnTo>
                  <a:pt x="2396837" y="4033718"/>
                </a:lnTo>
                <a:lnTo>
                  <a:pt x="2396837" y="5132463"/>
                </a:lnTo>
                <a:cubicBezTo>
                  <a:pt x="2396837" y="5327132"/>
                  <a:pt x="2239027" y="5484942"/>
                  <a:pt x="2044358" y="5484942"/>
                </a:cubicBezTo>
                <a:lnTo>
                  <a:pt x="352479" y="5484942"/>
                </a:lnTo>
                <a:cubicBezTo>
                  <a:pt x="157810" y="5484942"/>
                  <a:pt x="0" y="5327132"/>
                  <a:pt x="0" y="5132463"/>
                </a:cubicBezTo>
                <a:lnTo>
                  <a:pt x="0" y="4033718"/>
                </a:lnTo>
                <a:lnTo>
                  <a:pt x="0" y="3440584"/>
                </a:lnTo>
                <a:lnTo>
                  <a:pt x="0" y="2044358"/>
                </a:lnTo>
                <a:lnTo>
                  <a:pt x="0" y="905507"/>
                </a:lnTo>
                <a:lnTo>
                  <a:pt x="0" y="352479"/>
                </a:lnTo>
                <a:cubicBezTo>
                  <a:pt x="0" y="157810"/>
                  <a:pt x="157810" y="0"/>
                  <a:pt x="35247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71832" y="686650"/>
            <a:ext cx="2396837" cy="5485901"/>
          </a:xfrm>
          <a:custGeom>
            <a:avLst/>
            <a:gdLst>
              <a:gd name="connsiteX0" fmla="*/ 352479 w 2396837"/>
              <a:gd name="connsiteY0" fmla="*/ 0 h 5484942"/>
              <a:gd name="connsiteX1" fmla="*/ 2044358 w 2396837"/>
              <a:gd name="connsiteY1" fmla="*/ 0 h 5484942"/>
              <a:gd name="connsiteX2" fmla="*/ 2396837 w 2396837"/>
              <a:gd name="connsiteY2" fmla="*/ 352479 h 5484942"/>
              <a:gd name="connsiteX3" fmla="*/ 2396837 w 2396837"/>
              <a:gd name="connsiteY3" fmla="*/ 905507 h 5484942"/>
              <a:gd name="connsiteX4" fmla="*/ 2396837 w 2396837"/>
              <a:gd name="connsiteY4" fmla="*/ 2044358 h 5484942"/>
              <a:gd name="connsiteX5" fmla="*/ 2396837 w 2396837"/>
              <a:gd name="connsiteY5" fmla="*/ 3440584 h 5484942"/>
              <a:gd name="connsiteX6" fmla="*/ 2396837 w 2396837"/>
              <a:gd name="connsiteY6" fmla="*/ 4033718 h 5484942"/>
              <a:gd name="connsiteX7" fmla="*/ 2396837 w 2396837"/>
              <a:gd name="connsiteY7" fmla="*/ 5132463 h 5484942"/>
              <a:gd name="connsiteX8" fmla="*/ 2044358 w 2396837"/>
              <a:gd name="connsiteY8" fmla="*/ 5484942 h 5484942"/>
              <a:gd name="connsiteX9" fmla="*/ 352479 w 2396837"/>
              <a:gd name="connsiteY9" fmla="*/ 5484942 h 5484942"/>
              <a:gd name="connsiteX10" fmla="*/ 0 w 2396837"/>
              <a:gd name="connsiteY10" fmla="*/ 5132463 h 5484942"/>
              <a:gd name="connsiteX11" fmla="*/ 0 w 2396837"/>
              <a:gd name="connsiteY11" fmla="*/ 4033718 h 5484942"/>
              <a:gd name="connsiteX12" fmla="*/ 0 w 2396837"/>
              <a:gd name="connsiteY12" fmla="*/ 3440584 h 5484942"/>
              <a:gd name="connsiteX13" fmla="*/ 0 w 2396837"/>
              <a:gd name="connsiteY13" fmla="*/ 2044358 h 5484942"/>
              <a:gd name="connsiteX14" fmla="*/ 0 w 2396837"/>
              <a:gd name="connsiteY14" fmla="*/ 905507 h 5484942"/>
              <a:gd name="connsiteX15" fmla="*/ 0 w 2396837"/>
              <a:gd name="connsiteY15" fmla="*/ 352479 h 5484942"/>
              <a:gd name="connsiteX16" fmla="*/ 352479 w 2396837"/>
              <a:gd name="connsiteY16" fmla="*/ 0 h 54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6837" h="5484942">
                <a:moveTo>
                  <a:pt x="352479" y="0"/>
                </a:moveTo>
                <a:lnTo>
                  <a:pt x="2044358" y="0"/>
                </a:lnTo>
                <a:cubicBezTo>
                  <a:pt x="2239027" y="0"/>
                  <a:pt x="2396837" y="157810"/>
                  <a:pt x="2396837" y="352479"/>
                </a:cubicBezTo>
                <a:lnTo>
                  <a:pt x="2396837" y="905507"/>
                </a:lnTo>
                <a:lnTo>
                  <a:pt x="2396837" y="2044358"/>
                </a:lnTo>
                <a:lnTo>
                  <a:pt x="2396837" y="3440584"/>
                </a:lnTo>
                <a:lnTo>
                  <a:pt x="2396837" y="4033718"/>
                </a:lnTo>
                <a:lnTo>
                  <a:pt x="2396837" y="5132463"/>
                </a:lnTo>
                <a:cubicBezTo>
                  <a:pt x="2396837" y="5327132"/>
                  <a:pt x="2239027" y="5484942"/>
                  <a:pt x="2044358" y="5484942"/>
                </a:cubicBezTo>
                <a:lnTo>
                  <a:pt x="352479" y="5484942"/>
                </a:lnTo>
                <a:cubicBezTo>
                  <a:pt x="157810" y="5484942"/>
                  <a:pt x="0" y="5327132"/>
                  <a:pt x="0" y="5132463"/>
                </a:cubicBezTo>
                <a:lnTo>
                  <a:pt x="0" y="4033718"/>
                </a:lnTo>
                <a:lnTo>
                  <a:pt x="0" y="3440584"/>
                </a:lnTo>
                <a:lnTo>
                  <a:pt x="0" y="2044358"/>
                </a:lnTo>
                <a:lnTo>
                  <a:pt x="0" y="905507"/>
                </a:lnTo>
                <a:lnTo>
                  <a:pt x="0" y="352479"/>
                </a:lnTo>
                <a:cubicBezTo>
                  <a:pt x="0" y="157810"/>
                  <a:pt x="157810" y="0"/>
                  <a:pt x="35247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8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4692317" cy="6859200"/>
          </a:xfrm>
          <a:custGeom>
            <a:avLst/>
            <a:gdLst>
              <a:gd name="connsiteX0" fmla="*/ 0 w 4692317"/>
              <a:gd name="connsiteY0" fmla="*/ 0 h 6858000"/>
              <a:gd name="connsiteX1" fmla="*/ 2477124 w 4692317"/>
              <a:gd name="connsiteY1" fmla="*/ 0 h 6858000"/>
              <a:gd name="connsiteX2" fmla="*/ 2561371 w 4692317"/>
              <a:gd name="connsiteY2" fmla="*/ 38088 h 6858000"/>
              <a:gd name="connsiteX3" fmla="*/ 4692317 w 4692317"/>
              <a:gd name="connsiteY3" fmla="*/ 3429000 h 6858000"/>
              <a:gd name="connsiteX4" fmla="*/ 2561371 w 4692317"/>
              <a:gd name="connsiteY4" fmla="*/ 6819913 h 6858000"/>
              <a:gd name="connsiteX5" fmla="*/ 2477124 w 4692317"/>
              <a:gd name="connsiteY5" fmla="*/ 6858000 h 6858000"/>
              <a:gd name="connsiteX6" fmla="*/ 0 w 469231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317" h="6858000">
                <a:moveTo>
                  <a:pt x="0" y="0"/>
                </a:moveTo>
                <a:lnTo>
                  <a:pt x="2477124" y="0"/>
                </a:lnTo>
                <a:lnTo>
                  <a:pt x="2561371" y="38088"/>
                </a:lnTo>
                <a:cubicBezTo>
                  <a:pt x="3822232" y="645632"/>
                  <a:pt x="4692317" y="1935706"/>
                  <a:pt x="4692317" y="3429000"/>
                </a:cubicBezTo>
                <a:cubicBezTo>
                  <a:pt x="4692317" y="4922294"/>
                  <a:pt x="3822232" y="6212368"/>
                  <a:pt x="2561371" y="6819913"/>
                </a:cubicBezTo>
                <a:lnTo>
                  <a:pt x="2477124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692319" y="342149"/>
            <a:ext cx="1917027" cy="1917363"/>
          </a:xfrm>
          <a:custGeom>
            <a:avLst/>
            <a:gdLst>
              <a:gd name="connsiteX0" fmla="*/ 866274 w 1732548"/>
              <a:gd name="connsiteY0" fmla="*/ 0 h 1732548"/>
              <a:gd name="connsiteX1" fmla="*/ 1732548 w 1732548"/>
              <a:gd name="connsiteY1" fmla="*/ 866274 h 1732548"/>
              <a:gd name="connsiteX2" fmla="*/ 866274 w 1732548"/>
              <a:gd name="connsiteY2" fmla="*/ 1732548 h 1732548"/>
              <a:gd name="connsiteX3" fmla="*/ 0 w 1732548"/>
              <a:gd name="connsiteY3" fmla="*/ 866274 h 1732548"/>
              <a:gd name="connsiteX4" fmla="*/ 866274 w 1732548"/>
              <a:gd name="connsiteY4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48" h="1732548">
                <a:moveTo>
                  <a:pt x="866274" y="0"/>
                </a:moveTo>
                <a:cubicBezTo>
                  <a:pt x="1344704" y="0"/>
                  <a:pt x="1732548" y="387844"/>
                  <a:pt x="1732548" y="866274"/>
                </a:cubicBezTo>
                <a:cubicBezTo>
                  <a:pt x="1732548" y="1344704"/>
                  <a:pt x="1344704" y="1732548"/>
                  <a:pt x="866274" y="1732548"/>
                </a:cubicBezTo>
                <a:cubicBezTo>
                  <a:pt x="387844" y="1732548"/>
                  <a:pt x="0" y="1344704"/>
                  <a:pt x="0" y="866274"/>
                </a:cubicBezTo>
                <a:cubicBezTo>
                  <a:pt x="0" y="387844"/>
                  <a:pt x="387844" y="0"/>
                  <a:pt x="8662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13688" y="2489785"/>
            <a:ext cx="1917027" cy="1917363"/>
          </a:xfrm>
          <a:custGeom>
            <a:avLst/>
            <a:gdLst>
              <a:gd name="connsiteX0" fmla="*/ 866274 w 1732548"/>
              <a:gd name="connsiteY0" fmla="*/ 0 h 1732548"/>
              <a:gd name="connsiteX1" fmla="*/ 1732548 w 1732548"/>
              <a:gd name="connsiteY1" fmla="*/ 866274 h 1732548"/>
              <a:gd name="connsiteX2" fmla="*/ 866274 w 1732548"/>
              <a:gd name="connsiteY2" fmla="*/ 1732548 h 1732548"/>
              <a:gd name="connsiteX3" fmla="*/ 0 w 1732548"/>
              <a:gd name="connsiteY3" fmla="*/ 866274 h 1732548"/>
              <a:gd name="connsiteX4" fmla="*/ 866274 w 1732548"/>
              <a:gd name="connsiteY4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48" h="1732548">
                <a:moveTo>
                  <a:pt x="866274" y="0"/>
                </a:moveTo>
                <a:cubicBezTo>
                  <a:pt x="1344704" y="0"/>
                  <a:pt x="1732548" y="387844"/>
                  <a:pt x="1732548" y="866274"/>
                </a:cubicBezTo>
                <a:cubicBezTo>
                  <a:pt x="1732548" y="1344704"/>
                  <a:pt x="1344704" y="1732548"/>
                  <a:pt x="866274" y="1732548"/>
                </a:cubicBezTo>
                <a:cubicBezTo>
                  <a:pt x="387844" y="1732548"/>
                  <a:pt x="0" y="1344704"/>
                  <a:pt x="0" y="866274"/>
                </a:cubicBezTo>
                <a:cubicBezTo>
                  <a:pt x="0" y="387844"/>
                  <a:pt x="387844" y="0"/>
                  <a:pt x="8662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2319" y="4637421"/>
            <a:ext cx="1917027" cy="1917363"/>
          </a:xfrm>
          <a:custGeom>
            <a:avLst/>
            <a:gdLst>
              <a:gd name="connsiteX0" fmla="*/ 866274 w 1732548"/>
              <a:gd name="connsiteY0" fmla="*/ 0 h 1732548"/>
              <a:gd name="connsiteX1" fmla="*/ 1732548 w 1732548"/>
              <a:gd name="connsiteY1" fmla="*/ 866274 h 1732548"/>
              <a:gd name="connsiteX2" fmla="*/ 866274 w 1732548"/>
              <a:gd name="connsiteY2" fmla="*/ 1732548 h 1732548"/>
              <a:gd name="connsiteX3" fmla="*/ 0 w 1732548"/>
              <a:gd name="connsiteY3" fmla="*/ 866274 h 1732548"/>
              <a:gd name="connsiteX4" fmla="*/ 866274 w 1732548"/>
              <a:gd name="connsiteY4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48" h="1732548">
                <a:moveTo>
                  <a:pt x="866274" y="0"/>
                </a:moveTo>
                <a:cubicBezTo>
                  <a:pt x="1344704" y="0"/>
                  <a:pt x="1732548" y="387844"/>
                  <a:pt x="1732548" y="866274"/>
                </a:cubicBezTo>
                <a:cubicBezTo>
                  <a:pt x="1732548" y="1344704"/>
                  <a:pt x="1344704" y="1732548"/>
                  <a:pt x="866274" y="1732548"/>
                </a:cubicBezTo>
                <a:cubicBezTo>
                  <a:pt x="387844" y="1732548"/>
                  <a:pt x="0" y="1344704"/>
                  <a:pt x="0" y="866274"/>
                </a:cubicBezTo>
                <a:cubicBezTo>
                  <a:pt x="0" y="387844"/>
                  <a:pt x="387844" y="0"/>
                  <a:pt x="8662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2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689432" y="2851435"/>
            <a:ext cx="2117208" cy="2117579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689432" y="372497"/>
            <a:ext cx="2117208" cy="2117579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43011" y="4335589"/>
            <a:ext cx="2117208" cy="2117579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243011" y="1856652"/>
            <a:ext cx="2117208" cy="2117579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469917" y="6245181"/>
            <a:ext cx="506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rPr>
              <a:t>‹#›</a:t>
            </a:fld>
            <a:endParaRPr lang="uk-UA" sz="1800">
              <a:solidFill>
                <a:schemeClr val="bg1"/>
              </a:solidFill>
              <a:latin typeface="Poppins" charset="0"/>
              <a:ea typeface="Poppins" charset="0"/>
              <a:cs typeface="Poppins" charset="0"/>
            </a:endParaRPr>
          </a:p>
        </p:txBody>
      </p:sp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74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90212" y="1223426"/>
            <a:ext cx="4411577" cy="4412349"/>
          </a:xfrm>
          <a:custGeom>
            <a:avLst/>
            <a:gdLst>
              <a:gd name="connsiteX0" fmla="*/ 866274 w 1732548"/>
              <a:gd name="connsiteY0" fmla="*/ 0 h 1732548"/>
              <a:gd name="connsiteX1" fmla="*/ 1732548 w 1732548"/>
              <a:gd name="connsiteY1" fmla="*/ 866274 h 1732548"/>
              <a:gd name="connsiteX2" fmla="*/ 866274 w 1732548"/>
              <a:gd name="connsiteY2" fmla="*/ 1732548 h 1732548"/>
              <a:gd name="connsiteX3" fmla="*/ 0 w 1732548"/>
              <a:gd name="connsiteY3" fmla="*/ 866274 h 1732548"/>
              <a:gd name="connsiteX4" fmla="*/ 866274 w 1732548"/>
              <a:gd name="connsiteY4" fmla="*/ 0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48" h="1732548">
                <a:moveTo>
                  <a:pt x="866274" y="0"/>
                </a:moveTo>
                <a:cubicBezTo>
                  <a:pt x="1344704" y="0"/>
                  <a:pt x="1732548" y="387844"/>
                  <a:pt x="1732548" y="866274"/>
                </a:cubicBezTo>
                <a:cubicBezTo>
                  <a:pt x="1732548" y="1344704"/>
                  <a:pt x="1344704" y="1732548"/>
                  <a:pt x="866274" y="1732548"/>
                </a:cubicBezTo>
                <a:cubicBezTo>
                  <a:pt x="387844" y="1732548"/>
                  <a:pt x="0" y="1344704"/>
                  <a:pt x="0" y="866274"/>
                </a:cubicBezTo>
                <a:cubicBezTo>
                  <a:pt x="0" y="387844"/>
                  <a:pt x="387844" y="0"/>
                  <a:pt x="8662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7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1999" cy="68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9200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tx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tx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1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1999" cy="68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4692317" cy="6859200"/>
          </a:xfrm>
          <a:custGeom>
            <a:avLst/>
            <a:gdLst>
              <a:gd name="connsiteX0" fmla="*/ 0 w 4692317"/>
              <a:gd name="connsiteY0" fmla="*/ 0 h 6858000"/>
              <a:gd name="connsiteX1" fmla="*/ 2477124 w 4692317"/>
              <a:gd name="connsiteY1" fmla="*/ 0 h 6858000"/>
              <a:gd name="connsiteX2" fmla="*/ 2561371 w 4692317"/>
              <a:gd name="connsiteY2" fmla="*/ 38088 h 6858000"/>
              <a:gd name="connsiteX3" fmla="*/ 4692317 w 4692317"/>
              <a:gd name="connsiteY3" fmla="*/ 3429000 h 6858000"/>
              <a:gd name="connsiteX4" fmla="*/ 2561371 w 4692317"/>
              <a:gd name="connsiteY4" fmla="*/ 6819913 h 6858000"/>
              <a:gd name="connsiteX5" fmla="*/ 2477124 w 4692317"/>
              <a:gd name="connsiteY5" fmla="*/ 6858000 h 6858000"/>
              <a:gd name="connsiteX6" fmla="*/ 0 w 469231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317" h="6858000">
                <a:moveTo>
                  <a:pt x="0" y="0"/>
                </a:moveTo>
                <a:lnTo>
                  <a:pt x="2477124" y="0"/>
                </a:lnTo>
                <a:lnTo>
                  <a:pt x="2561371" y="38088"/>
                </a:lnTo>
                <a:cubicBezTo>
                  <a:pt x="3822232" y="645632"/>
                  <a:pt x="4692317" y="1935706"/>
                  <a:pt x="4692317" y="3429000"/>
                </a:cubicBezTo>
                <a:cubicBezTo>
                  <a:pt x="4692317" y="4922294"/>
                  <a:pt x="3822232" y="6212368"/>
                  <a:pt x="2561371" y="6819913"/>
                </a:cubicBezTo>
                <a:lnTo>
                  <a:pt x="2477124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4721" y="1684929"/>
            <a:ext cx="1597841" cy="3461975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615146" y="1684927"/>
            <a:ext cx="1597841" cy="3461975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bg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bg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7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59674" y="1400899"/>
            <a:ext cx="1872655" cy="4057400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24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64539" y="1778138"/>
            <a:ext cx="4695367" cy="2655492"/>
          </a:xfrm>
          <a:custGeom>
            <a:avLst/>
            <a:gdLst>
              <a:gd name="connsiteX0" fmla="*/ 0 w 2502569"/>
              <a:gd name="connsiteY0" fmla="*/ 0 h 2502569"/>
              <a:gd name="connsiteX1" fmla="*/ 2502569 w 2502569"/>
              <a:gd name="connsiteY1" fmla="*/ 0 h 2502569"/>
              <a:gd name="connsiteX2" fmla="*/ 2502569 w 2502569"/>
              <a:gd name="connsiteY2" fmla="*/ 2502569 h 2502569"/>
              <a:gd name="connsiteX3" fmla="*/ 0 w 2502569"/>
              <a:gd name="connsiteY3" fmla="*/ 2502569 h 25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569" h="2502569">
                <a:moveTo>
                  <a:pt x="0" y="0"/>
                </a:moveTo>
                <a:lnTo>
                  <a:pt x="2502569" y="0"/>
                </a:lnTo>
                <a:lnTo>
                  <a:pt x="2502569" y="2502569"/>
                </a:lnTo>
                <a:lnTo>
                  <a:pt x="0" y="250256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7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49708" y="589651"/>
            <a:ext cx="7194885" cy="5679899"/>
          </a:xfrm>
          <a:custGeom>
            <a:avLst/>
            <a:gdLst>
              <a:gd name="connsiteX0" fmla="*/ 393037 w 7194885"/>
              <a:gd name="connsiteY0" fmla="*/ 0 h 5678905"/>
              <a:gd name="connsiteX1" fmla="*/ 6801848 w 7194885"/>
              <a:gd name="connsiteY1" fmla="*/ 0 h 5678905"/>
              <a:gd name="connsiteX2" fmla="*/ 7194885 w 7194885"/>
              <a:gd name="connsiteY2" fmla="*/ 393037 h 5678905"/>
              <a:gd name="connsiteX3" fmla="*/ 7194885 w 7194885"/>
              <a:gd name="connsiteY3" fmla="*/ 5285868 h 5678905"/>
              <a:gd name="connsiteX4" fmla="*/ 6801848 w 7194885"/>
              <a:gd name="connsiteY4" fmla="*/ 5678905 h 5678905"/>
              <a:gd name="connsiteX5" fmla="*/ 393037 w 7194885"/>
              <a:gd name="connsiteY5" fmla="*/ 5678905 h 5678905"/>
              <a:gd name="connsiteX6" fmla="*/ 0 w 7194885"/>
              <a:gd name="connsiteY6" fmla="*/ 5285868 h 5678905"/>
              <a:gd name="connsiteX7" fmla="*/ 0 w 7194885"/>
              <a:gd name="connsiteY7" fmla="*/ 393037 h 5678905"/>
              <a:gd name="connsiteX8" fmla="*/ 393037 w 7194885"/>
              <a:gd name="connsiteY8" fmla="*/ 0 h 567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885" h="5678905">
                <a:moveTo>
                  <a:pt x="393037" y="0"/>
                </a:moveTo>
                <a:lnTo>
                  <a:pt x="6801848" y="0"/>
                </a:lnTo>
                <a:cubicBezTo>
                  <a:pt x="7018916" y="0"/>
                  <a:pt x="7194885" y="175969"/>
                  <a:pt x="7194885" y="393037"/>
                </a:cubicBezTo>
                <a:lnTo>
                  <a:pt x="7194885" y="5285868"/>
                </a:lnTo>
                <a:cubicBezTo>
                  <a:pt x="7194885" y="5502936"/>
                  <a:pt x="7018916" y="5678905"/>
                  <a:pt x="6801848" y="5678905"/>
                </a:cubicBezTo>
                <a:lnTo>
                  <a:pt x="393037" y="5678905"/>
                </a:lnTo>
                <a:cubicBezTo>
                  <a:pt x="175969" y="5678905"/>
                  <a:pt x="0" y="5502936"/>
                  <a:pt x="0" y="5285868"/>
                </a:cubicBezTo>
                <a:lnTo>
                  <a:pt x="0" y="393037"/>
                </a:lnTo>
                <a:cubicBezTo>
                  <a:pt x="0" y="175969"/>
                  <a:pt x="175969" y="0"/>
                  <a:pt x="39303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优设标题黑" panose="00000500000000000000" charset="-122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优设标题黑" panose="00000500000000000000" charset="-122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0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69917" y="6245181"/>
            <a:ext cx="506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rPr>
              <a:t>‹#›</a:t>
            </a:fld>
            <a:endParaRPr lang="uk-UA" sz="1800">
              <a:solidFill>
                <a:schemeClr val="bg1"/>
              </a:solidFill>
              <a:latin typeface="Poppins" charset="0"/>
              <a:ea typeface="Poppins" charset="0"/>
              <a:cs typeface="Poppins" charset="0"/>
            </a:endParaRP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54240" cy="6859200"/>
          </a:xfrm>
          <a:custGeom>
            <a:avLst/>
            <a:gdLst>
              <a:gd name="connsiteX0" fmla="*/ 0 w 7254240"/>
              <a:gd name="connsiteY0" fmla="*/ 0 h 6858000"/>
              <a:gd name="connsiteX1" fmla="*/ 6305427 w 7254240"/>
              <a:gd name="connsiteY1" fmla="*/ 0 h 6858000"/>
              <a:gd name="connsiteX2" fmla="*/ 6449378 w 7254240"/>
              <a:gd name="connsiteY2" fmla="*/ 250355 h 6858000"/>
              <a:gd name="connsiteX3" fmla="*/ 7254240 w 7254240"/>
              <a:gd name="connsiteY3" fmla="*/ 3429000 h 6858000"/>
              <a:gd name="connsiteX4" fmla="*/ 6449378 w 7254240"/>
              <a:gd name="connsiteY4" fmla="*/ 6607646 h 6858000"/>
              <a:gd name="connsiteX5" fmla="*/ 6305427 w 7254240"/>
              <a:gd name="connsiteY5" fmla="*/ 6858000 h 6858000"/>
              <a:gd name="connsiteX6" fmla="*/ 0 w 725424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4240" h="6858000">
                <a:moveTo>
                  <a:pt x="0" y="0"/>
                </a:moveTo>
                <a:lnTo>
                  <a:pt x="6305427" y="0"/>
                </a:lnTo>
                <a:lnTo>
                  <a:pt x="6449378" y="250355"/>
                </a:lnTo>
                <a:cubicBezTo>
                  <a:pt x="6962675" y="1195249"/>
                  <a:pt x="7254240" y="2278075"/>
                  <a:pt x="7254240" y="3429000"/>
                </a:cubicBezTo>
                <a:cubicBezTo>
                  <a:pt x="7254240" y="4579925"/>
                  <a:pt x="6962675" y="5662752"/>
                  <a:pt x="6449378" y="6607646"/>
                </a:cubicBezTo>
                <a:lnTo>
                  <a:pt x="6305427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7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54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233831" y="253408"/>
            <a:ext cx="3548123" cy="3548123"/>
          </a:xfrm>
          <a:custGeom>
            <a:avLst/>
            <a:gdLst>
              <a:gd name="connsiteX0" fmla="*/ 2588042 w 5176083"/>
              <a:gd name="connsiteY0" fmla="*/ 0 h 5176083"/>
              <a:gd name="connsiteX1" fmla="*/ 2816116 w 5176083"/>
              <a:gd name="connsiteY1" fmla="*/ 94472 h 5176083"/>
              <a:gd name="connsiteX2" fmla="*/ 5081613 w 5176083"/>
              <a:gd name="connsiteY2" fmla="*/ 2359968 h 5176083"/>
              <a:gd name="connsiteX3" fmla="*/ 5081613 w 5176083"/>
              <a:gd name="connsiteY3" fmla="*/ 2816116 h 5176083"/>
              <a:gd name="connsiteX4" fmla="*/ 2816116 w 5176083"/>
              <a:gd name="connsiteY4" fmla="*/ 5081613 h 5176083"/>
              <a:gd name="connsiteX5" fmla="*/ 2359968 w 5176083"/>
              <a:gd name="connsiteY5" fmla="*/ 5081613 h 5176083"/>
              <a:gd name="connsiteX6" fmla="*/ 94472 w 5176083"/>
              <a:gd name="connsiteY6" fmla="*/ 2816116 h 5176083"/>
              <a:gd name="connsiteX7" fmla="*/ 94472 w 5176083"/>
              <a:gd name="connsiteY7" fmla="*/ 2359968 h 5176083"/>
              <a:gd name="connsiteX8" fmla="*/ 2359968 w 5176083"/>
              <a:gd name="connsiteY8" fmla="*/ 94472 h 5176083"/>
              <a:gd name="connsiteX9" fmla="*/ 2588042 w 5176083"/>
              <a:gd name="connsiteY9" fmla="*/ 0 h 51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6083" h="5176083">
                <a:moveTo>
                  <a:pt x="2588042" y="0"/>
                </a:moveTo>
                <a:cubicBezTo>
                  <a:pt x="2670589" y="0"/>
                  <a:pt x="2753135" y="31491"/>
                  <a:pt x="2816116" y="94472"/>
                </a:cubicBezTo>
                <a:lnTo>
                  <a:pt x="5081613" y="2359968"/>
                </a:lnTo>
                <a:cubicBezTo>
                  <a:pt x="5207574" y="2485930"/>
                  <a:pt x="5207574" y="2690154"/>
                  <a:pt x="5081613" y="2816116"/>
                </a:cubicBezTo>
                <a:lnTo>
                  <a:pt x="2816116" y="5081613"/>
                </a:lnTo>
                <a:cubicBezTo>
                  <a:pt x="2690154" y="5207574"/>
                  <a:pt x="2485930" y="5207574"/>
                  <a:pt x="2359968" y="5081613"/>
                </a:cubicBezTo>
                <a:lnTo>
                  <a:pt x="94472" y="2816116"/>
                </a:lnTo>
                <a:cubicBezTo>
                  <a:pt x="-31490" y="2690154"/>
                  <a:pt x="-31490" y="2485930"/>
                  <a:pt x="94472" y="2359968"/>
                </a:cubicBezTo>
                <a:lnTo>
                  <a:pt x="2359968" y="94472"/>
                </a:lnTo>
                <a:cubicBezTo>
                  <a:pt x="2422949" y="31491"/>
                  <a:pt x="2505496" y="0"/>
                  <a:pt x="2588042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406416" y="2352947"/>
            <a:ext cx="3548123" cy="3548123"/>
          </a:xfrm>
          <a:custGeom>
            <a:avLst/>
            <a:gdLst>
              <a:gd name="connsiteX0" fmla="*/ 2588042 w 5176083"/>
              <a:gd name="connsiteY0" fmla="*/ 0 h 5176083"/>
              <a:gd name="connsiteX1" fmla="*/ 2816116 w 5176083"/>
              <a:gd name="connsiteY1" fmla="*/ 94472 h 5176083"/>
              <a:gd name="connsiteX2" fmla="*/ 5081613 w 5176083"/>
              <a:gd name="connsiteY2" fmla="*/ 2359968 h 5176083"/>
              <a:gd name="connsiteX3" fmla="*/ 5081613 w 5176083"/>
              <a:gd name="connsiteY3" fmla="*/ 2816116 h 5176083"/>
              <a:gd name="connsiteX4" fmla="*/ 2816116 w 5176083"/>
              <a:gd name="connsiteY4" fmla="*/ 5081613 h 5176083"/>
              <a:gd name="connsiteX5" fmla="*/ 2359968 w 5176083"/>
              <a:gd name="connsiteY5" fmla="*/ 5081613 h 5176083"/>
              <a:gd name="connsiteX6" fmla="*/ 94472 w 5176083"/>
              <a:gd name="connsiteY6" fmla="*/ 2816116 h 5176083"/>
              <a:gd name="connsiteX7" fmla="*/ 94472 w 5176083"/>
              <a:gd name="connsiteY7" fmla="*/ 2359968 h 5176083"/>
              <a:gd name="connsiteX8" fmla="*/ 2359968 w 5176083"/>
              <a:gd name="connsiteY8" fmla="*/ 94472 h 5176083"/>
              <a:gd name="connsiteX9" fmla="*/ 2588042 w 5176083"/>
              <a:gd name="connsiteY9" fmla="*/ 0 h 51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6083" h="5176083">
                <a:moveTo>
                  <a:pt x="2588042" y="0"/>
                </a:moveTo>
                <a:cubicBezTo>
                  <a:pt x="2670589" y="0"/>
                  <a:pt x="2753135" y="31491"/>
                  <a:pt x="2816116" y="94472"/>
                </a:cubicBezTo>
                <a:lnTo>
                  <a:pt x="5081613" y="2359968"/>
                </a:lnTo>
                <a:cubicBezTo>
                  <a:pt x="5207574" y="2485930"/>
                  <a:pt x="5207574" y="2690154"/>
                  <a:pt x="5081613" y="2816116"/>
                </a:cubicBezTo>
                <a:lnTo>
                  <a:pt x="2816116" y="5081613"/>
                </a:lnTo>
                <a:cubicBezTo>
                  <a:pt x="2690154" y="5207574"/>
                  <a:pt x="2485930" y="5207574"/>
                  <a:pt x="2359968" y="5081613"/>
                </a:cubicBezTo>
                <a:lnTo>
                  <a:pt x="94472" y="2816116"/>
                </a:lnTo>
                <a:cubicBezTo>
                  <a:pt x="-31490" y="2690154"/>
                  <a:pt x="-31490" y="2485930"/>
                  <a:pt x="94472" y="2359968"/>
                </a:cubicBezTo>
                <a:lnTo>
                  <a:pt x="2359968" y="94472"/>
                </a:lnTo>
                <a:cubicBezTo>
                  <a:pt x="2422949" y="31491"/>
                  <a:pt x="2505496" y="0"/>
                  <a:pt x="2588042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433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2718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064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139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872342" y="2059214"/>
            <a:ext cx="1973944" cy="1759858"/>
          </a:xfrm>
          <a:custGeom>
            <a:avLst/>
            <a:gdLst>
              <a:gd name="connsiteX0" fmla="*/ 0 w 1973944"/>
              <a:gd name="connsiteY0" fmla="*/ 0 h 1759858"/>
              <a:gd name="connsiteX1" fmla="*/ 1973944 w 1973944"/>
              <a:gd name="connsiteY1" fmla="*/ 0 h 1759858"/>
              <a:gd name="connsiteX2" fmla="*/ 1973944 w 1973944"/>
              <a:gd name="connsiteY2" fmla="*/ 1759858 h 1759858"/>
              <a:gd name="connsiteX3" fmla="*/ 0 w 1973944"/>
              <a:gd name="connsiteY3" fmla="*/ 1759858 h 17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944" h="1759858">
                <a:moveTo>
                  <a:pt x="0" y="0"/>
                </a:moveTo>
                <a:lnTo>
                  <a:pt x="1973944" y="0"/>
                </a:lnTo>
                <a:lnTo>
                  <a:pt x="1973944" y="1759858"/>
                </a:lnTo>
                <a:lnTo>
                  <a:pt x="0" y="1759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109027" y="2059214"/>
            <a:ext cx="1973944" cy="1759858"/>
          </a:xfrm>
          <a:custGeom>
            <a:avLst/>
            <a:gdLst>
              <a:gd name="connsiteX0" fmla="*/ 0 w 1973944"/>
              <a:gd name="connsiteY0" fmla="*/ 0 h 1759858"/>
              <a:gd name="connsiteX1" fmla="*/ 1973944 w 1973944"/>
              <a:gd name="connsiteY1" fmla="*/ 0 h 1759858"/>
              <a:gd name="connsiteX2" fmla="*/ 1973944 w 1973944"/>
              <a:gd name="connsiteY2" fmla="*/ 1759858 h 1759858"/>
              <a:gd name="connsiteX3" fmla="*/ 0 w 1973944"/>
              <a:gd name="connsiteY3" fmla="*/ 1759858 h 17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944" h="1759858">
                <a:moveTo>
                  <a:pt x="0" y="0"/>
                </a:moveTo>
                <a:lnTo>
                  <a:pt x="1973944" y="0"/>
                </a:lnTo>
                <a:lnTo>
                  <a:pt x="1973944" y="1759858"/>
                </a:lnTo>
                <a:lnTo>
                  <a:pt x="0" y="1759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345714" y="2059214"/>
            <a:ext cx="1973944" cy="1759858"/>
          </a:xfrm>
          <a:custGeom>
            <a:avLst/>
            <a:gdLst>
              <a:gd name="connsiteX0" fmla="*/ 0 w 1973944"/>
              <a:gd name="connsiteY0" fmla="*/ 0 h 1759858"/>
              <a:gd name="connsiteX1" fmla="*/ 1973944 w 1973944"/>
              <a:gd name="connsiteY1" fmla="*/ 0 h 1759858"/>
              <a:gd name="connsiteX2" fmla="*/ 1973944 w 1973944"/>
              <a:gd name="connsiteY2" fmla="*/ 1759858 h 1759858"/>
              <a:gd name="connsiteX3" fmla="*/ 0 w 1973944"/>
              <a:gd name="connsiteY3" fmla="*/ 1759858 h 17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944" h="1759858">
                <a:moveTo>
                  <a:pt x="0" y="0"/>
                </a:moveTo>
                <a:lnTo>
                  <a:pt x="1973944" y="0"/>
                </a:lnTo>
                <a:lnTo>
                  <a:pt x="1973944" y="1759858"/>
                </a:lnTo>
                <a:lnTo>
                  <a:pt x="0" y="1759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57323" y="1260443"/>
            <a:ext cx="4621261" cy="4552557"/>
          </a:xfrm>
          <a:prstGeom prst="rect">
            <a:avLst/>
          </a:prstGeom>
          <a:pattFill prst="pct5">
            <a:fgClr>
              <a:srgbClr val="E1FB6E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571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icon to add picture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icon to add picture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icon to add picture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icon to add picture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0843A0-A5BD-4146-9AAC-06F82FBA6E45}" type="datetimeFigureOut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18/03/2023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6D773B-8F6A-414A-9202-8E70992913E3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919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036127" y="2369127"/>
            <a:ext cx="2119745" cy="2119745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52509" y="2369126"/>
            <a:ext cx="2119745" cy="2119745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9746" y="2369132"/>
            <a:ext cx="2119745" cy="2119745"/>
          </a:xfrm>
          <a:custGeom>
            <a:avLst/>
            <a:gdLst>
              <a:gd name="connsiteX0" fmla="*/ 311730 w 2119745"/>
              <a:gd name="connsiteY0" fmla="*/ 0 h 2119745"/>
              <a:gd name="connsiteX1" fmla="*/ 1808015 w 2119745"/>
              <a:gd name="connsiteY1" fmla="*/ 0 h 2119745"/>
              <a:gd name="connsiteX2" fmla="*/ 2119745 w 2119745"/>
              <a:gd name="connsiteY2" fmla="*/ 311730 h 2119745"/>
              <a:gd name="connsiteX3" fmla="*/ 2119745 w 2119745"/>
              <a:gd name="connsiteY3" fmla="*/ 1808015 h 2119745"/>
              <a:gd name="connsiteX4" fmla="*/ 1808015 w 2119745"/>
              <a:gd name="connsiteY4" fmla="*/ 2119745 h 2119745"/>
              <a:gd name="connsiteX5" fmla="*/ 311730 w 2119745"/>
              <a:gd name="connsiteY5" fmla="*/ 2119745 h 2119745"/>
              <a:gd name="connsiteX6" fmla="*/ 0 w 2119745"/>
              <a:gd name="connsiteY6" fmla="*/ 1808015 h 2119745"/>
              <a:gd name="connsiteX7" fmla="*/ 0 w 2119745"/>
              <a:gd name="connsiteY7" fmla="*/ 311730 h 2119745"/>
              <a:gd name="connsiteX8" fmla="*/ 311730 w 2119745"/>
              <a:gd name="connsiteY8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745" h="2119745">
                <a:moveTo>
                  <a:pt x="311730" y="0"/>
                </a:moveTo>
                <a:lnTo>
                  <a:pt x="1808015" y="0"/>
                </a:lnTo>
                <a:cubicBezTo>
                  <a:pt x="1980179" y="0"/>
                  <a:pt x="2119745" y="139566"/>
                  <a:pt x="2119745" y="311730"/>
                </a:cubicBezTo>
                <a:lnTo>
                  <a:pt x="2119745" y="1808015"/>
                </a:lnTo>
                <a:cubicBezTo>
                  <a:pt x="2119745" y="1980179"/>
                  <a:pt x="1980179" y="2119745"/>
                  <a:pt x="1808015" y="2119745"/>
                </a:cubicBezTo>
                <a:lnTo>
                  <a:pt x="311730" y="2119745"/>
                </a:lnTo>
                <a:cubicBezTo>
                  <a:pt x="139566" y="2119745"/>
                  <a:pt x="0" y="1980179"/>
                  <a:pt x="0" y="1808015"/>
                </a:cubicBezTo>
                <a:lnTo>
                  <a:pt x="0" y="311730"/>
                </a:lnTo>
                <a:cubicBezTo>
                  <a:pt x="0" y="139566"/>
                  <a:pt x="139566" y="0"/>
                  <a:pt x="31173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266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06907" y="1179302"/>
            <a:ext cx="5293895" cy="4500599"/>
          </a:xfrm>
          <a:custGeom>
            <a:avLst/>
            <a:gdLst>
              <a:gd name="connsiteX0" fmla="*/ 340906 w 5293895"/>
              <a:gd name="connsiteY0" fmla="*/ 0 h 4499811"/>
              <a:gd name="connsiteX1" fmla="*/ 4158905 w 5293895"/>
              <a:gd name="connsiteY1" fmla="*/ 0 h 4499811"/>
              <a:gd name="connsiteX2" fmla="*/ 4499811 w 5293895"/>
              <a:gd name="connsiteY2" fmla="*/ 340906 h 4499811"/>
              <a:gd name="connsiteX3" fmla="*/ 4499811 w 5293895"/>
              <a:gd name="connsiteY3" fmla="*/ 3705727 h 4499811"/>
              <a:gd name="connsiteX4" fmla="*/ 5293895 w 5293895"/>
              <a:gd name="connsiteY4" fmla="*/ 4499811 h 4499811"/>
              <a:gd name="connsiteX5" fmla="*/ 4158905 w 5293895"/>
              <a:gd name="connsiteY5" fmla="*/ 4499811 h 4499811"/>
              <a:gd name="connsiteX6" fmla="*/ 3705726 w 5293895"/>
              <a:gd name="connsiteY6" fmla="*/ 4499811 h 4499811"/>
              <a:gd name="connsiteX7" fmla="*/ 340906 w 5293895"/>
              <a:gd name="connsiteY7" fmla="*/ 4499811 h 4499811"/>
              <a:gd name="connsiteX8" fmla="*/ 0 w 5293895"/>
              <a:gd name="connsiteY8" fmla="*/ 4158905 h 4499811"/>
              <a:gd name="connsiteX9" fmla="*/ 0 w 5293895"/>
              <a:gd name="connsiteY9" fmla="*/ 340906 h 4499811"/>
              <a:gd name="connsiteX10" fmla="*/ 340906 w 5293895"/>
              <a:gd name="connsiteY10" fmla="*/ 0 h 449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3895" h="4499811">
                <a:moveTo>
                  <a:pt x="340906" y="0"/>
                </a:moveTo>
                <a:lnTo>
                  <a:pt x="4158905" y="0"/>
                </a:lnTo>
                <a:cubicBezTo>
                  <a:pt x="4347182" y="0"/>
                  <a:pt x="4499811" y="152629"/>
                  <a:pt x="4499811" y="340906"/>
                </a:cubicBezTo>
                <a:lnTo>
                  <a:pt x="4499811" y="3705727"/>
                </a:lnTo>
                <a:lnTo>
                  <a:pt x="5293895" y="4499811"/>
                </a:lnTo>
                <a:lnTo>
                  <a:pt x="4158905" y="4499811"/>
                </a:lnTo>
                <a:lnTo>
                  <a:pt x="3705726" y="4499811"/>
                </a:lnTo>
                <a:lnTo>
                  <a:pt x="340906" y="4499811"/>
                </a:lnTo>
                <a:cubicBezTo>
                  <a:pt x="152629" y="4499811"/>
                  <a:pt x="0" y="4347182"/>
                  <a:pt x="0" y="4158905"/>
                </a:cubicBezTo>
                <a:lnTo>
                  <a:pt x="0" y="340906"/>
                </a:lnTo>
                <a:cubicBezTo>
                  <a:pt x="0" y="152629"/>
                  <a:pt x="152629" y="0"/>
                  <a:pt x="340906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6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" y="2125847"/>
            <a:ext cx="4104165" cy="2606305"/>
          </a:xfrm>
          <a:custGeom>
            <a:avLst/>
            <a:gdLst>
              <a:gd name="connsiteX0" fmla="*/ 0 w 3700130"/>
              <a:gd name="connsiteY0" fmla="*/ 0 h 3429001"/>
              <a:gd name="connsiteX1" fmla="*/ 3700130 w 3700130"/>
              <a:gd name="connsiteY1" fmla="*/ 0 h 3429001"/>
              <a:gd name="connsiteX2" fmla="*/ 3700130 w 3700130"/>
              <a:gd name="connsiteY2" fmla="*/ 3429001 h 3429001"/>
              <a:gd name="connsiteX3" fmla="*/ 0 w 37001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0130" h="3429001">
                <a:moveTo>
                  <a:pt x="0" y="0"/>
                </a:moveTo>
                <a:lnTo>
                  <a:pt x="3700130" y="0"/>
                </a:lnTo>
                <a:lnTo>
                  <a:pt x="3700130" y="3429001"/>
                </a:lnTo>
                <a:lnTo>
                  <a:pt x="0" y="342900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04167" y="2125847"/>
            <a:ext cx="3983665" cy="2606305"/>
          </a:xfrm>
          <a:custGeom>
            <a:avLst/>
            <a:gdLst>
              <a:gd name="connsiteX0" fmla="*/ 0 w 3700130"/>
              <a:gd name="connsiteY0" fmla="*/ 0 h 3429001"/>
              <a:gd name="connsiteX1" fmla="*/ 3700130 w 3700130"/>
              <a:gd name="connsiteY1" fmla="*/ 0 h 3429001"/>
              <a:gd name="connsiteX2" fmla="*/ 3700130 w 3700130"/>
              <a:gd name="connsiteY2" fmla="*/ 3429001 h 3429001"/>
              <a:gd name="connsiteX3" fmla="*/ 0 w 37001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0130" h="3429001">
                <a:moveTo>
                  <a:pt x="0" y="0"/>
                </a:moveTo>
                <a:lnTo>
                  <a:pt x="3700130" y="0"/>
                </a:lnTo>
                <a:lnTo>
                  <a:pt x="3700130" y="3429001"/>
                </a:lnTo>
                <a:lnTo>
                  <a:pt x="0" y="342900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87833" y="2125845"/>
            <a:ext cx="4104168" cy="2606305"/>
          </a:xfrm>
          <a:custGeom>
            <a:avLst/>
            <a:gdLst>
              <a:gd name="connsiteX0" fmla="*/ 0 w 3700130"/>
              <a:gd name="connsiteY0" fmla="*/ 0 h 3429001"/>
              <a:gd name="connsiteX1" fmla="*/ 3700130 w 3700130"/>
              <a:gd name="connsiteY1" fmla="*/ 0 h 3429001"/>
              <a:gd name="connsiteX2" fmla="*/ 3700130 w 3700130"/>
              <a:gd name="connsiteY2" fmla="*/ 3429001 h 3429001"/>
              <a:gd name="connsiteX3" fmla="*/ 0 w 37001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0130" h="3429001">
                <a:moveTo>
                  <a:pt x="0" y="0"/>
                </a:moveTo>
                <a:lnTo>
                  <a:pt x="3700130" y="0"/>
                </a:lnTo>
                <a:lnTo>
                  <a:pt x="3700130" y="3429001"/>
                </a:lnTo>
                <a:lnTo>
                  <a:pt x="0" y="342900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30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233831" y="253408"/>
            <a:ext cx="3548123" cy="3548123"/>
          </a:xfrm>
          <a:custGeom>
            <a:avLst/>
            <a:gdLst>
              <a:gd name="connsiteX0" fmla="*/ 2588042 w 5176083"/>
              <a:gd name="connsiteY0" fmla="*/ 0 h 5176083"/>
              <a:gd name="connsiteX1" fmla="*/ 2816116 w 5176083"/>
              <a:gd name="connsiteY1" fmla="*/ 94472 h 5176083"/>
              <a:gd name="connsiteX2" fmla="*/ 5081613 w 5176083"/>
              <a:gd name="connsiteY2" fmla="*/ 2359968 h 5176083"/>
              <a:gd name="connsiteX3" fmla="*/ 5081613 w 5176083"/>
              <a:gd name="connsiteY3" fmla="*/ 2816116 h 5176083"/>
              <a:gd name="connsiteX4" fmla="*/ 2816116 w 5176083"/>
              <a:gd name="connsiteY4" fmla="*/ 5081613 h 5176083"/>
              <a:gd name="connsiteX5" fmla="*/ 2359968 w 5176083"/>
              <a:gd name="connsiteY5" fmla="*/ 5081613 h 5176083"/>
              <a:gd name="connsiteX6" fmla="*/ 94472 w 5176083"/>
              <a:gd name="connsiteY6" fmla="*/ 2816116 h 5176083"/>
              <a:gd name="connsiteX7" fmla="*/ 94472 w 5176083"/>
              <a:gd name="connsiteY7" fmla="*/ 2359968 h 5176083"/>
              <a:gd name="connsiteX8" fmla="*/ 2359968 w 5176083"/>
              <a:gd name="connsiteY8" fmla="*/ 94472 h 5176083"/>
              <a:gd name="connsiteX9" fmla="*/ 2588042 w 5176083"/>
              <a:gd name="connsiteY9" fmla="*/ 0 h 51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6083" h="5176083">
                <a:moveTo>
                  <a:pt x="2588042" y="0"/>
                </a:moveTo>
                <a:cubicBezTo>
                  <a:pt x="2670589" y="0"/>
                  <a:pt x="2753135" y="31491"/>
                  <a:pt x="2816116" y="94472"/>
                </a:cubicBezTo>
                <a:lnTo>
                  <a:pt x="5081613" y="2359968"/>
                </a:lnTo>
                <a:cubicBezTo>
                  <a:pt x="5207574" y="2485930"/>
                  <a:pt x="5207574" y="2690154"/>
                  <a:pt x="5081613" y="2816116"/>
                </a:cubicBezTo>
                <a:lnTo>
                  <a:pt x="2816116" y="5081613"/>
                </a:lnTo>
                <a:cubicBezTo>
                  <a:pt x="2690154" y="5207574"/>
                  <a:pt x="2485930" y="5207574"/>
                  <a:pt x="2359968" y="5081613"/>
                </a:cubicBezTo>
                <a:lnTo>
                  <a:pt x="94472" y="2816116"/>
                </a:lnTo>
                <a:cubicBezTo>
                  <a:pt x="-31490" y="2690154"/>
                  <a:pt x="-31490" y="2485930"/>
                  <a:pt x="94472" y="2359968"/>
                </a:cubicBezTo>
                <a:lnTo>
                  <a:pt x="2359968" y="94472"/>
                </a:lnTo>
                <a:cubicBezTo>
                  <a:pt x="2422949" y="31491"/>
                  <a:pt x="2505496" y="0"/>
                  <a:pt x="2588042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406416" y="2352947"/>
            <a:ext cx="3548123" cy="3548123"/>
          </a:xfrm>
          <a:custGeom>
            <a:avLst/>
            <a:gdLst>
              <a:gd name="connsiteX0" fmla="*/ 2588042 w 5176083"/>
              <a:gd name="connsiteY0" fmla="*/ 0 h 5176083"/>
              <a:gd name="connsiteX1" fmla="*/ 2816116 w 5176083"/>
              <a:gd name="connsiteY1" fmla="*/ 94472 h 5176083"/>
              <a:gd name="connsiteX2" fmla="*/ 5081613 w 5176083"/>
              <a:gd name="connsiteY2" fmla="*/ 2359968 h 5176083"/>
              <a:gd name="connsiteX3" fmla="*/ 5081613 w 5176083"/>
              <a:gd name="connsiteY3" fmla="*/ 2816116 h 5176083"/>
              <a:gd name="connsiteX4" fmla="*/ 2816116 w 5176083"/>
              <a:gd name="connsiteY4" fmla="*/ 5081613 h 5176083"/>
              <a:gd name="connsiteX5" fmla="*/ 2359968 w 5176083"/>
              <a:gd name="connsiteY5" fmla="*/ 5081613 h 5176083"/>
              <a:gd name="connsiteX6" fmla="*/ 94472 w 5176083"/>
              <a:gd name="connsiteY6" fmla="*/ 2816116 h 5176083"/>
              <a:gd name="connsiteX7" fmla="*/ 94472 w 5176083"/>
              <a:gd name="connsiteY7" fmla="*/ 2359968 h 5176083"/>
              <a:gd name="connsiteX8" fmla="*/ 2359968 w 5176083"/>
              <a:gd name="connsiteY8" fmla="*/ 94472 h 5176083"/>
              <a:gd name="connsiteX9" fmla="*/ 2588042 w 5176083"/>
              <a:gd name="connsiteY9" fmla="*/ 0 h 51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6083" h="5176083">
                <a:moveTo>
                  <a:pt x="2588042" y="0"/>
                </a:moveTo>
                <a:cubicBezTo>
                  <a:pt x="2670589" y="0"/>
                  <a:pt x="2753135" y="31491"/>
                  <a:pt x="2816116" y="94472"/>
                </a:cubicBezTo>
                <a:lnTo>
                  <a:pt x="5081613" y="2359968"/>
                </a:lnTo>
                <a:cubicBezTo>
                  <a:pt x="5207574" y="2485930"/>
                  <a:pt x="5207574" y="2690154"/>
                  <a:pt x="5081613" y="2816116"/>
                </a:cubicBezTo>
                <a:lnTo>
                  <a:pt x="2816116" y="5081613"/>
                </a:lnTo>
                <a:cubicBezTo>
                  <a:pt x="2690154" y="5207574"/>
                  <a:pt x="2485930" y="5207574"/>
                  <a:pt x="2359968" y="5081613"/>
                </a:cubicBezTo>
                <a:lnTo>
                  <a:pt x="94472" y="2816116"/>
                </a:lnTo>
                <a:cubicBezTo>
                  <a:pt x="-31490" y="2690154"/>
                  <a:pt x="-31490" y="2485930"/>
                  <a:pt x="94472" y="2359968"/>
                </a:cubicBezTo>
                <a:lnTo>
                  <a:pt x="2359968" y="94472"/>
                </a:lnTo>
                <a:cubicBezTo>
                  <a:pt x="2422949" y="31491"/>
                  <a:pt x="2505496" y="0"/>
                  <a:pt x="2588042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837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781086" y="667657"/>
            <a:ext cx="3077085" cy="3316828"/>
          </a:xfrm>
          <a:custGeom>
            <a:avLst/>
            <a:gdLst>
              <a:gd name="connsiteX0" fmla="*/ 1872333 w 3744670"/>
              <a:gd name="connsiteY0" fmla="*/ 0 h 4036427"/>
              <a:gd name="connsiteX1" fmla="*/ 2261502 w 3744670"/>
              <a:gd name="connsiteY1" fmla="*/ 102621 h 4036427"/>
              <a:gd name="connsiteX2" fmla="*/ 3355501 w 3744670"/>
              <a:gd name="connsiteY2" fmla="*/ 726899 h 4036427"/>
              <a:gd name="connsiteX3" fmla="*/ 3744670 w 3744670"/>
              <a:gd name="connsiteY3" fmla="*/ 1393936 h 4036427"/>
              <a:gd name="connsiteX4" fmla="*/ 3744670 w 3744670"/>
              <a:gd name="connsiteY4" fmla="*/ 2642491 h 4036427"/>
              <a:gd name="connsiteX5" fmla="*/ 3355501 w 3744670"/>
              <a:gd name="connsiteY5" fmla="*/ 3309528 h 4036427"/>
              <a:gd name="connsiteX6" fmla="*/ 2261502 w 3744670"/>
              <a:gd name="connsiteY6" fmla="*/ 3933806 h 4036427"/>
              <a:gd name="connsiteX7" fmla="*/ 1483164 w 3744670"/>
              <a:gd name="connsiteY7" fmla="*/ 3933806 h 4036427"/>
              <a:gd name="connsiteX8" fmla="*/ 389169 w 3744670"/>
              <a:gd name="connsiteY8" fmla="*/ 3309528 h 4036427"/>
              <a:gd name="connsiteX9" fmla="*/ 0 w 3744670"/>
              <a:gd name="connsiteY9" fmla="*/ 2642491 h 4036427"/>
              <a:gd name="connsiteX10" fmla="*/ 0 w 3744670"/>
              <a:gd name="connsiteY10" fmla="*/ 1393936 h 4036427"/>
              <a:gd name="connsiteX11" fmla="*/ 389169 w 3744670"/>
              <a:gd name="connsiteY11" fmla="*/ 726899 h 4036427"/>
              <a:gd name="connsiteX12" fmla="*/ 1483164 w 3744670"/>
              <a:gd name="connsiteY12" fmla="*/ 102621 h 4036427"/>
              <a:gd name="connsiteX13" fmla="*/ 1872333 w 3744670"/>
              <a:gd name="connsiteY13" fmla="*/ 0 h 403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4670" h="4036427">
                <a:moveTo>
                  <a:pt x="1872333" y="0"/>
                </a:moveTo>
                <a:cubicBezTo>
                  <a:pt x="2006380" y="0"/>
                  <a:pt x="2140427" y="34207"/>
                  <a:pt x="2261502" y="102621"/>
                </a:cubicBezTo>
                <a:lnTo>
                  <a:pt x="3355501" y="726899"/>
                </a:lnTo>
                <a:cubicBezTo>
                  <a:pt x="3597651" y="863727"/>
                  <a:pt x="3744670" y="1120280"/>
                  <a:pt x="3744670" y="1393936"/>
                </a:cubicBezTo>
                <a:lnTo>
                  <a:pt x="3744670" y="2642491"/>
                </a:lnTo>
                <a:cubicBezTo>
                  <a:pt x="3744670" y="2920425"/>
                  <a:pt x="3597651" y="3172700"/>
                  <a:pt x="3355501" y="3309528"/>
                </a:cubicBezTo>
                <a:lnTo>
                  <a:pt x="2261502" y="3933806"/>
                </a:lnTo>
                <a:cubicBezTo>
                  <a:pt x="2019352" y="4070634"/>
                  <a:pt x="1725313" y="4070634"/>
                  <a:pt x="1483164" y="3933806"/>
                </a:cubicBezTo>
                <a:lnTo>
                  <a:pt x="389169" y="3309528"/>
                </a:lnTo>
                <a:cubicBezTo>
                  <a:pt x="147019" y="3172700"/>
                  <a:pt x="0" y="2916147"/>
                  <a:pt x="0" y="2642491"/>
                </a:cubicBezTo>
                <a:lnTo>
                  <a:pt x="0" y="1393936"/>
                </a:lnTo>
                <a:cubicBezTo>
                  <a:pt x="0" y="1116006"/>
                  <a:pt x="147019" y="863727"/>
                  <a:pt x="389169" y="726899"/>
                </a:cubicBezTo>
                <a:lnTo>
                  <a:pt x="1483164" y="102621"/>
                </a:lnTo>
                <a:cubicBezTo>
                  <a:pt x="1604238" y="34207"/>
                  <a:pt x="1738286" y="0"/>
                  <a:pt x="1872333" y="0"/>
                </a:cubicBezTo>
                <a:close/>
              </a:path>
            </a:pathLst>
          </a:cu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5225086" y="667657"/>
            <a:ext cx="3077085" cy="3316828"/>
          </a:xfrm>
          <a:custGeom>
            <a:avLst/>
            <a:gdLst>
              <a:gd name="connsiteX0" fmla="*/ 1872333 w 3744670"/>
              <a:gd name="connsiteY0" fmla="*/ 0 h 4036427"/>
              <a:gd name="connsiteX1" fmla="*/ 2261502 w 3744670"/>
              <a:gd name="connsiteY1" fmla="*/ 102621 h 4036427"/>
              <a:gd name="connsiteX2" fmla="*/ 3355501 w 3744670"/>
              <a:gd name="connsiteY2" fmla="*/ 726899 h 4036427"/>
              <a:gd name="connsiteX3" fmla="*/ 3744670 w 3744670"/>
              <a:gd name="connsiteY3" fmla="*/ 1393936 h 4036427"/>
              <a:gd name="connsiteX4" fmla="*/ 3744670 w 3744670"/>
              <a:gd name="connsiteY4" fmla="*/ 2642491 h 4036427"/>
              <a:gd name="connsiteX5" fmla="*/ 3355501 w 3744670"/>
              <a:gd name="connsiteY5" fmla="*/ 3309528 h 4036427"/>
              <a:gd name="connsiteX6" fmla="*/ 2261502 w 3744670"/>
              <a:gd name="connsiteY6" fmla="*/ 3933806 h 4036427"/>
              <a:gd name="connsiteX7" fmla="*/ 1483164 w 3744670"/>
              <a:gd name="connsiteY7" fmla="*/ 3933806 h 4036427"/>
              <a:gd name="connsiteX8" fmla="*/ 389169 w 3744670"/>
              <a:gd name="connsiteY8" fmla="*/ 3309528 h 4036427"/>
              <a:gd name="connsiteX9" fmla="*/ 0 w 3744670"/>
              <a:gd name="connsiteY9" fmla="*/ 2642491 h 4036427"/>
              <a:gd name="connsiteX10" fmla="*/ 0 w 3744670"/>
              <a:gd name="connsiteY10" fmla="*/ 1393936 h 4036427"/>
              <a:gd name="connsiteX11" fmla="*/ 389169 w 3744670"/>
              <a:gd name="connsiteY11" fmla="*/ 726899 h 4036427"/>
              <a:gd name="connsiteX12" fmla="*/ 1483164 w 3744670"/>
              <a:gd name="connsiteY12" fmla="*/ 102621 h 4036427"/>
              <a:gd name="connsiteX13" fmla="*/ 1872333 w 3744670"/>
              <a:gd name="connsiteY13" fmla="*/ 0 h 403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4670" h="4036427">
                <a:moveTo>
                  <a:pt x="1872333" y="0"/>
                </a:moveTo>
                <a:cubicBezTo>
                  <a:pt x="2006380" y="0"/>
                  <a:pt x="2140427" y="34207"/>
                  <a:pt x="2261502" y="102621"/>
                </a:cubicBezTo>
                <a:lnTo>
                  <a:pt x="3355501" y="726899"/>
                </a:lnTo>
                <a:cubicBezTo>
                  <a:pt x="3597651" y="863727"/>
                  <a:pt x="3744670" y="1120280"/>
                  <a:pt x="3744670" y="1393936"/>
                </a:cubicBezTo>
                <a:lnTo>
                  <a:pt x="3744670" y="2642491"/>
                </a:lnTo>
                <a:cubicBezTo>
                  <a:pt x="3744670" y="2920425"/>
                  <a:pt x="3597651" y="3172700"/>
                  <a:pt x="3355501" y="3309528"/>
                </a:cubicBezTo>
                <a:lnTo>
                  <a:pt x="2261502" y="3933806"/>
                </a:lnTo>
                <a:cubicBezTo>
                  <a:pt x="2019352" y="4070634"/>
                  <a:pt x="1725313" y="4070634"/>
                  <a:pt x="1483164" y="3933806"/>
                </a:cubicBezTo>
                <a:lnTo>
                  <a:pt x="389169" y="3309528"/>
                </a:lnTo>
                <a:cubicBezTo>
                  <a:pt x="147019" y="3172700"/>
                  <a:pt x="0" y="2916147"/>
                  <a:pt x="0" y="2642491"/>
                </a:cubicBezTo>
                <a:lnTo>
                  <a:pt x="0" y="1393936"/>
                </a:lnTo>
                <a:cubicBezTo>
                  <a:pt x="0" y="1116006"/>
                  <a:pt x="147019" y="863727"/>
                  <a:pt x="389169" y="726899"/>
                </a:cubicBezTo>
                <a:lnTo>
                  <a:pt x="1483164" y="102621"/>
                </a:lnTo>
                <a:cubicBezTo>
                  <a:pt x="1604238" y="34207"/>
                  <a:pt x="1738286" y="0"/>
                  <a:pt x="1872333" y="0"/>
                </a:cubicBezTo>
                <a:close/>
              </a:path>
            </a:pathLst>
          </a:cu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64871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2"/>
          <p:cNvSpPr/>
          <p:nvPr/>
        </p:nvSpPr>
        <p:spPr>
          <a:xfrm rot="5400000">
            <a:off x="2918229" y="4998828"/>
            <a:ext cx="2338882" cy="2169826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noFill/>
          <a:ln w="5715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/>
          <p:cNvSpPr/>
          <p:nvPr/>
        </p:nvSpPr>
        <p:spPr>
          <a:xfrm rot="5400000">
            <a:off x="6732583" y="4998828"/>
            <a:ext cx="2338882" cy="2169826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noFill/>
          <a:ln w="5715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4640722" y="774259"/>
            <a:ext cx="2544796" cy="2743065"/>
          </a:xfrm>
          <a:custGeom>
            <a:avLst/>
            <a:gdLst>
              <a:gd name="connsiteX0" fmla="*/ 1872333 w 3744670"/>
              <a:gd name="connsiteY0" fmla="*/ 0 h 4036427"/>
              <a:gd name="connsiteX1" fmla="*/ 2261502 w 3744670"/>
              <a:gd name="connsiteY1" fmla="*/ 102621 h 4036427"/>
              <a:gd name="connsiteX2" fmla="*/ 3355501 w 3744670"/>
              <a:gd name="connsiteY2" fmla="*/ 726899 h 4036427"/>
              <a:gd name="connsiteX3" fmla="*/ 3744670 w 3744670"/>
              <a:gd name="connsiteY3" fmla="*/ 1393936 h 4036427"/>
              <a:gd name="connsiteX4" fmla="*/ 3744670 w 3744670"/>
              <a:gd name="connsiteY4" fmla="*/ 2642491 h 4036427"/>
              <a:gd name="connsiteX5" fmla="*/ 3355501 w 3744670"/>
              <a:gd name="connsiteY5" fmla="*/ 3309528 h 4036427"/>
              <a:gd name="connsiteX6" fmla="*/ 2261502 w 3744670"/>
              <a:gd name="connsiteY6" fmla="*/ 3933806 h 4036427"/>
              <a:gd name="connsiteX7" fmla="*/ 1483164 w 3744670"/>
              <a:gd name="connsiteY7" fmla="*/ 3933806 h 4036427"/>
              <a:gd name="connsiteX8" fmla="*/ 389169 w 3744670"/>
              <a:gd name="connsiteY8" fmla="*/ 3309528 h 4036427"/>
              <a:gd name="connsiteX9" fmla="*/ 0 w 3744670"/>
              <a:gd name="connsiteY9" fmla="*/ 2642491 h 4036427"/>
              <a:gd name="connsiteX10" fmla="*/ 0 w 3744670"/>
              <a:gd name="connsiteY10" fmla="*/ 1393936 h 4036427"/>
              <a:gd name="connsiteX11" fmla="*/ 389169 w 3744670"/>
              <a:gd name="connsiteY11" fmla="*/ 726899 h 4036427"/>
              <a:gd name="connsiteX12" fmla="*/ 1483164 w 3744670"/>
              <a:gd name="connsiteY12" fmla="*/ 102621 h 4036427"/>
              <a:gd name="connsiteX13" fmla="*/ 1872333 w 3744670"/>
              <a:gd name="connsiteY13" fmla="*/ 0 h 403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4670" h="4036427">
                <a:moveTo>
                  <a:pt x="1872333" y="0"/>
                </a:moveTo>
                <a:cubicBezTo>
                  <a:pt x="2006380" y="0"/>
                  <a:pt x="2140427" y="34207"/>
                  <a:pt x="2261502" y="102621"/>
                </a:cubicBezTo>
                <a:lnTo>
                  <a:pt x="3355501" y="726899"/>
                </a:lnTo>
                <a:cubicBezTo>
                  <a:pt x="3597651" y="863727"/>
                  <a:pt x="3744670" y="1120280"/>
                  <a:pt x="3744670" y="1393936"/>
                </a:cubicBezTo>
                <a:lnTo>
                  <a:pt x="3744670" y="2642491"/>
                </a:lnTo>
                <a:cubicBezTo>
                  <a:pt x="3744670" y="2920425"/>
                  <a:pt x="3597651" y="3172700"/>
                  <a:pt x="3355501" y="3309528"/>
                </a:cubicBezTo>
                <a:lnTo>
                  <a:pt x="2261502" y="3933806"/>
                </a:lnTo>
                <a:cubicBezTo>
                  <a:pt x="2019352" y="4070634"/>
                  <a:pt x="1725313" y="4070634"/>
                  <a:pt x="1483164" y="3933806"/>
                </a:cubicBezTo>
                <a:lnTo>
                  <a:pt x="389169" y="3309528"/>
                </a:lnTo>
                <a:cubicBezTo>
                  <a:pt x="147019" y="3172700"/>
                  <a:pt x="0" y="2916147"/>
                  <a:pt x="0" y="2642491"/>
                </a:cubicBezTo>
                <a:lnTo>
                  <a:pt x="0" y="1393936"/>
                </a:lnTo>
                <a:cubicBezTo>
                  <a:pt x="0" y="1116006"/>
                  <a:pt x="147019" y="863727"/>
                  <a:pt x="389169" y="726899"/>
                </a:cubicBezTo>
                <a:lnTo>
                  <a:pt x="1483164" y="102621"/>
                </a:lnTo>
                <a:cubicBezTo>
                  <a:pt x="1604238" y="34207"/>
                  <a:pt x="1738286" y="0"/>
                  <a:pt x="1872333" y="0"/>
                </a:cubicBezTo>
                <a:close/>
              </a:path>
            </a:pathLst>
          </a:cu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368324" y="3151699"/>
            <a:ext cx="2544796" cy="2743065"/>
          </a:xfrm>
          <a:custGeom>
            <a:avLst/>
            <a:gdLst>
              <a:gd name="connsiteX0" fmla="*/ 1872333 w 3744670"/>
              <a:gd name="connsiteY0" fmla="*/ 0 h 4036427"/>
              <a:gd name="connsiteX1" fmla="*/ 2261502 w 3744670"/>
              <a:gd name="connsiteY1" fmla="*/ 102621 h 4036427"/>
              <a:gd name="connsiteX2" fmla="*/ 3355501 w 3744670"/>
              <a:gd name="connsiteY2" fmla="*/ 726899 h 4036427"/>
              <a:gd name="connsiteX3" fmla="*/ 3744670 w 3744670"/>
              <a:gd name="connsiteY3" fmla="*/ 1393936 h 4036427"/>
              <a:gd name="connsiteX4" fmla="*/ 3744670 w 3744670"/>
              <a:gd name="connsiteY4" fmla="*/ 2642491 h 4036427"/>
              <a:gd name="connsiteX5" fmla="*/ 3355501 w 3744670"/>
              <a:gd name="connsiteY5" fmla="*/ 3309528 h 4036427"/>
              <a:gd name="connsiteX6" fmla="*/ 2261502 w 3744670"/>
              <a:gd name="connsiteY6" fmla="*/ 3933806 h 4036427"/>
              <a:gd name="connsiteX7" fmla="*/ 1483164 w 3744670"/>
              <a:gd name="connsiteY7" fmla="*/ 3933806 h 4036427"/>
              <a:gd name="connsiteX8" fmla="*/ 389169 w 3744670"/>
              <a:gd name="connsiteY8" fmla="*/ 3309528 h 4036427"/>
              <a:gd name="connsiteX9" fmla="*/ 0 w 3744670"/>
              <a:gd name="connsiteY9" fmla="*/ 2642491 h 4036427"/>
              <a:gd name="connsiteX10" fmla="*/ 0 w 3744670"/>
              <a:gd name="connsiteY10" fmla="*/ 1393936 h 4036427"/>
              <a:gd name="connsiteX11" fmla="*/ 389169 w 3744670"/>
              <a:gd name="connsiteY11" fmla="*/ 726899 h 4036427"/>
              <a:gd name="connsiteX12" fmla="*/ 1483164 w 3744670"/>
              <a:gd name="connsiteY12" fmla="*/ 102621 h 4036427"/>
              <a:gd name="connsiteX13" fmla="*/ 1872333 w 3744670"/>
              <a:gd name="connsiteY13" fmla="*/ 0 h 403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4670" h="4036427">
                <a:moveTo>
                  <a:pt x="1872333" y="0"/>
                </a:moveTo>
                <a:cubicBezTo>
                  <a:pt x="2006380" y="0"/>
                  <a:pt x="2140427" y="34207"/>
                  <a:pt x="2261502" y="102621"/>
                </a:cubicBezTo>
                <a:lnTo>
                  <a:pt x="3355501" y="726899"/>
                </a:lnTo>
                <a:cubicBezTo>
                  <a:pt x="3597651" y="863727"/>
                  <a:pt x="3744670" y="1120280"/>
                  <a:pt x="3744670" y="1393936"/>
                </a:cubicBezTo>
                <a:lnTo>
                  <a:pt x="3744670" y="2642491"/>
                </a:lnTo>
                <a:cubicBezTo>
                  <a:pt x="3744670" y="2920425"/>
                  <a:pt x="3597651" y="3172700"/>
                  <a:pt x="3355501" y="3309528"/>
                </a:cubicBezTo>
                <a:lnTo>
                  <a:pt x="2261502" y="3933806"/>
                </a:lnTo>
                <a:cubicBezTo>
                  <a:pt x="2019352" y="4070634"/>
                  <a:pt x="1725313" y="4070634"/>
                  <a:pt x="1483164" y="3933806"/>
                </a:cubicBezTo>
                <a:lnTo>
                  <a:pt x="389169" y="3309528"/>
                </a:lnTo>
                <a:cubicBezTo>
                  <a:pt x="147019" y="3172700"/>
                  <a:pt x="0" y="2916147"/>
                  <a:pt x="0" y="2642491"/>
                </a:cubicBezTo>
                <a:lnTo>
                  <a:pt x="0" y="1393936"/>
                </a:lnTo>
                <a:cubicBezTo>
                  <a:pt x="0" y="1116006"/>
                  <a:pt x="147019" y="863727"/>
                  <a:pt x="389169" y="726899"/>
                </a:cubicBezTo>
                <a:lnTo>
                  <a:pt x="1483164" y="102621"/>
                </a:lnTo>
                <a:cubicBezTo>
                  <a:pt x="1604238" y="34207"/>
                  <a:pt x="1738286" y="0"/>
                  <a:pt x="1872333" y="0"/>
                </a:cubicBezTo>
                <a:close/>
              </a:path>
            </a:pathLst>
          </a:cu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6094581" y="3151699"/>
            <a:ext cx="2544796" cy="2743065"/>
          </a:xfrm>
          <a:custGeom>
            <a:avLst/>
            <a:gdLst>
              <a:gd name="connsiteX0" fmla="*/ 1872333 w 3744670"/>
              <a:gd name="connsiteY0" fmla="*/ 0 h 4036427"/>
              <a:gd name="connsiteX1" fmla="*/ 2261502 w 3744670"/>
              <a:gd name="connsiteY1" fmla="*/ 102621 h 4036427"/>
              <a:gd name="connsiteX2" fmla="*/ 3355501 w 3744670"/>
              <a:gd name="connsiteY2" fmla="*/ 726899 h 4036427"/>
              <a:gd name="connsiteX3" fmla="*/ 3744670 w 3744670"/>
              <a:gd name="connsiteY3" fmla="*/ 1393936 h 4036427"/>
              <a:gd name="connsiteX4" fmla="*/ 3744670 w 3744670"/>
              <a:gd name="connsiteY4" fmla="*/ 2642491 h 4036427"/>
              <a:gd name="connsiteX5" fmla="*/ 3355501 w 3744670"/>
              <a:gd name="connsiteY5" fmla="*/ 3309528 h 4036427"/>
              <a:gd name="connsiteX6" fmla="*/ 2261502 w 3744670"/>
              <a:gd name="connsiteY6" fmla="*/ 3933806 h 4036427"/>
              <a:gd name="connsiteX7" fmla="*/ 1483164 w 3744670"/>
              <a:gd name="connsiteY7" fmla="*/ 3933806 h 4036427"/>
              <a:gd name="connsiteX8" fmla="*/ 389169 w 3744670"/>
              <a:gd name="connsiteY8" fmla="*/ 3309528 h 4036427"/>
              <a:gd name="connsiteX9" fmla="*/ 0 w 3744670"/>
              <a:gd name="connsiteY9" fmla="*/ 2642491 h 4036427"/>
              <a:gd name="connsiteX10" fmla="*/ 0 w 3744670"/>
              <a:gd name="connsiteY10" fmla="*/ 1393936 h 4036427"/>
              <a:gd name="connsiteX11" fmla="*/ 389169 w 3744670"/>
              <a:gd name="connsiteY11" fmla="*/ 726899 h 4036427"/>
              <a:gd name="connsiteX12" fmla="*/ 1483164 w 3744670"/>
              <a:gd name="connsiteY12" fmla="*/ 102621 h 4036427"/>
              <a:gd name="connsiteX13" fmla="*/ 1872333 w 3744670"/>
              <a:gd name="connsiteY13" fmla="*/ 0 h 403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4670" h="4036427">
                <a:moveTo>
                  <a:pt x="1872333" y="0"/>
                </a:moveTo>
                <a:cubicBezTo>
                  <a:pt x="2006380" y="0"/>
                  <a:pt x="2140427" y="34207"/>
                  <a:pt x="2261502" y="102621"/>
                </a:cubicBezTo>
                <a:lnTo>
                  <a:pt x="3355501" y="726899"/>
                </a:lnTo>
                <a:cubicBezTo>
                  <a:pt x="3597651" y="863727"/>
                  <a:pt x="3744670" y="1120280"/>
                  <a:pt x="3744670" y="1393936"/>
                </a:cubicBezTo>
                <a:lnTo>
                  <a:pt x="3744670" y="2642491"/>
                </a:lnTo>
                <a:cubicBezTo>
                  <a:pt x="3744670" y="2920425"/>
                  <a:pt x="3597651" y="3172700"/>
                  <a:pt x="3355501" y="3309528"/>
                </a:cubicBezTo>
                <a:lnTo>
                  <a:pt x="2261502" y="3933806"/>
                </a:lnTo>
                <a:cubicBezTo>
                  <a:pt x="2019352" y="4070634"/>
                  <a:pt x="1725313" y="4070634"/>
                  <a:pt x="1483164" y="3933806"/>
                </a:cubicBezTo>
                <a:lnTo>
                  <a:pt x="389169" y="3309528"/>
                </a:lnTo>
                <a:cubicBezTo>
                  <a:pt x="147019" y="3172700"/>
                  <a:pt x="0" y="2916147"/>
                  <a:pt x="0" y="2642491"/>
                </a:cubicBezTo>
                <a:lnTo>
                  <a:pt x="0" y="1393936"/>
                </a:lnTo>
                <a:cubicBezTo>
                  <a:pt x="0" y="1116006"/>
                  <a:pt x="147019" y="863727"/>
                  <a:pt x="389169" y="726899"/>
                </a:cubicBezTo>
                <a:lnTo>
                  <a:pt x="1483164" y="102621"/>
                </a:lnTo>
                <a:cubicBezTo>
                  <a:pt x="1604238" y="34207"/>
                  <a:pt x="1738286" y="0"/>
                  <a:pt x="1872333" y="0"/>
                </a:cubicBezTo>
                <a:close/>
              </a:path>
            </a:pathLst>
          </a:cu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17455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940525" y="1022454"/>
            <a:ext cx="2544796" cy="2743065"/>
          </a:xfrm>
          <a:custGeom>
            <a:avLst/>
            <a:gdLst>
              <a:gd name="connsiteX0" fmla="*/ 1872333 w 3744670"/>
              <a:gd name="connsiteY0" fmla="*/ 0 h 4036427"/>
              <a:gd name="connsiteX1" fmla="*/ 2261502 w 3744670"/>
              <a:gd name="connsiteY1" fmla="*/ 102621 h 4036427"/>
              <a:gd name="connsiteX2" fmla="*/ 3355501 w 3744670"/>
              <a:gd name="connsiteY2" fmla="*/ 726899 h 4036427"/>
              <a:gd name="connsiteX3" fmla="*/ 3744670 w 3744670"/>
              <a:gd name="connsiteY3" fmla="*/ 1393936 h 4036427"/>
              <a:gd name="connsiteX4" fmla="*/ 3744670 w 3744670"/>
              <a:gd name="connsiteY4" fmla="*/ 2642491 h 4036427"/>
              <a:gd name="connsiteX5" fmla="*/ 3355501 w 3744670"/>
              <a:gd name="connsiteY5" fmla="*/ 3309528 h 4036427"/>
              <a:gd name="connsiteX6" fmla="*/ 2261502 w 3744670"/>
              <a:gd name="connsiteY6" fmla="*/ 3933806 h 4036427"/>
              <a:gd name="connsiteX7" fmla="*/ 1483164 w 3744670"/>
              <a:gd name="connsiteY7" fmla="*/ 3933806 h 4036427"/>
              <a:gd name="connsiteX8" fmla="*/ 389169 w 3744670"/>
              <a:gd name="connsiteY8" fmla="*/ 3309528 h 4036427"/>
              <a:gd name="connsiteX9" fmla="*/ 0 w 3744670"/>
              <a:gd name="connsiteY9" fmla="*/ 2642491 h 4036427"/>
              <a:gd name="connsiteX10" fmla="*/ 0 w 3744670"/>
              <a:gd name="connsiteY10" fmla="*/ 1393936 h 4036427"/>
              <a:gd name="connsiteX11" fmla="*/ 389169 w 3744670"/>
              <a:gd name="connsiteY11" fmla="*/ 726899 h 4036427"/>
              <a:gd name="connsiteX12" fmla="*/ 1483164 w 3744670"/>
              <a:gd name="connsiteY12" fmla="*/ 102621 h 4036427"/>
              <a:gd name="connsiteX13" fmla="*/ 1872333 w 3744670"/>
              <a:gd name="connsiteY13" fmla="*/ 0 h 403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4670" h="4036427">
                <a:moveTo>
                  <a:pt x="1872333" y="0"/>
                </a:moveTo>
                <a:cubicBezTo>
                  <a:pt x="2006380" y="0"/>
                  <a:pt x="2140427" y="34207"/>
                  <a:pt x="2261502" y="102621"/>
                </a:cubicBezTo>
                <a:lnTo>
                  <a:pt x="3355501" y="726899"/>
                </a:lnTo>
                <a:cubicBezTo>
                  <a:pt x="3597651" y="863727"/>
                  <a:pt x="3744670" y="1120280"/>
                  <a:pt x="3744670" y="1393936"/>
                </a:cubicBezTo>
                <a:lnTo>
                  <a:pt x="3744670" y="2642491"/>
                </a:lnTo>
                <a:cubicBezTo>
                  <a:pt x="3744670" y="2920425"/>
                  <a:pt x="3597651" y="3172700"/>
                  <a:pt x="3355501" y="3309528"/>
                </a:cubicBezTo>
                <a:lnTo>
                  <a:pt x="2261502" y="3933806"/>
                </a:lnTo>
                <a:cubicBezTo>
                  <a:pt x="2019352" y="4070634"/>
                  <a:pt x="1725313" y="4070634"/>
                  <a:pt x="1483164" y="3933806"/>
                </a:cubicBezTo>
                <a:lnTo>
                  <a:pt x="389169" y="3309528"/>
                </a:lnTo>
                <a:cubicBezTo>
                  <a:pt x="147019" y="3172700"/>
                  <a:pt x="0" y="2916147"/>
                  <a:pt x="0" y="2642491"/>
                </a:cubicBezTo>
                <a:lnTo>
                  <a:pt x="0" y="1393936"/>
                </a:lnTo>
                <a:cubicBezTo>
                  <a:pt x="0" y="1116006"/>
                  <a:pt x="147019" y="863727"/>
                  <a:pt x="389169" y="726899"/>
                </a:cubicBezTo>
                <a:lnTo>
                  <a:pt x="1483164" y="102621"/>
                </a:lnTo>
                <a:cubicBezTo>
                  <a:pt x="1604238" y="34207"/>
                  <a:pt x="1738286" y="0"/>
                  <a:pt x="1872333" y="0"/>
                </a:cubicBezTo>
                <a:close/>
              </a:path>
            </a:pathLst>
          </a:cu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415245" y="483326"/>
            <a:ext cx="3004457" cy="6035039"/>
          </a:xfrm>
          <a:prstGeom prst="roundRect">
            <a:avLst/>
          </a:prstGeom>
          <a:pattFill prst="shingle">
            <a:fgClr>
              <a:srgbClr val="7030A0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18644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08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ffice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0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455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9725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855828" y="1823220"/>
            <a:ext cx="1516894" cy="1516894"/>
          </a:xfrm>
          <a:custGeom>
            <a:avLst/>
            <a:gdLst>
              <a:gd name="connsiteX0" fmla="*/ 758447 w 1516894"/>
              <a:gd name="connsiteY0" fmla="*/ 0 h 1516894"/>
              <a:gd name="connsiteX1" fmla="*/ 1516894 w 1516894"/>
              <a:gd name="connsiteY1" fmla="*/ 758447 h 1516894"/>
              <a:gd name="connsiteX2" fmla="*/ 758447 w 1516894"/>
              <a:gd name="connsiteY2" fmla="*/ 1516894 h 1516894"/>
              <a:gd name="connsiteX3" fmla="*/ 0 w 1516894"/>
              <a:gd name="connsiteY3" fmla="*/ 758447 h 1516894"/>
              <a:gd name="connsiteX4" fmla="*/ 758447 w 1516894"/>
              <a:gd name="connsiteY4" fmla="*/ 0 h 151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894" h="1516894">
                <a:moveTo>
                  <a:pt x="758447" y="0"/>
                </a:moveTo>
                <a:cubicBezTo>
                  <a:pt x="1177326" y="0"/>
                  <a:pt x="1516894" y="339568"/>
                  <a:pt x="1516894" y="758447"/>
                </a:cubicBezTo>
                <a:cubicBezTo>
                  <a:pt x="1516894" y="1177326"/>
                  <a:pt x="1177326" y="1516894"/>
                  <a:pt x="758447" y="1516894"/>
                </a:cubicBezTo>
                <a:cubicBezTo>
                  <a:pt x="339568" y="1516894"/>
                  <a:pt x="0" y="1177326"/>
                  <a:pt x="0" y="758447"/>
                </a:cubicBezTo>
                <a:cubicBezTo>
                  <a:pt x="0" y="339568"/>
                  <a:pt x="339568" y="0"/>
                  <a:pt x="75844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337555" y="1823220"/>
            <a:ext cx="1516890" cy="1516892"/>
          </a:xfrm>
          <a:custGeom>
            <a:avLst/>
            <a:gdLst>
              <a:gd name="connsiteX0" fmla="*/ 758445 w 1516890"/>
              <a:gd name="connsiteY0" fmla="*/ 0 h 1516892"/>
              <a:gd name="connsiteX1" fmla="*/ 1516890 w 1516890"/>
              <a:gd name="connsiteY1" fmla="*/ 758446 h 1516892"/>
              <a:gd name="connsiteX2" fmla="*/ 758445 w 1516890"/>
              <a:gd name="connsiteY2" fmla="*/ 1516892 h 1516892"/>
              <a:gd name="connsiteX3" fmla="*/ 0 w 1516890"/>
              <a:gd name="connsiteY3" fmla="*/ 758446 h 1516892"/>
              <a:gd name="connsiteX4" fmla="*/ 758445 w 1516890"/>
              <a:gd name="connsiteY4" fmla="*/ 0 h 151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890" h="1516892">
                <a:moveTo>
                  <a:pt x="758445" y="0"/>
                </a:moveTo>
                <a:cubicBezTo>
                  <a:pt x="1177323" y="0"/>
                  <a:pt x="1516890" y="339568"/>
                  <a:pt x="1516890" y="758446"/>
                </a:cubicBezTo>
                <a:cubicBezTo>
                  <a:pt x="1516890" y="1177324"/>
                  <a:pt x="1177323" y="1516892"/>
                  <a:pt x="758445" y="1516892"/>
                </a:cubicBezTo>
                <a:cubicBezTo>
                  <a:pt x="339567" y="1516892"/>
                  <a:pt x="0" y="1177324"/>
                  <a:pt x="0" y="758446"/>
                </a:cubicBezTo>
                <a:cubicBezTo>
                  <a:pt x="0" y="339568"/>
                  <a:pt x="339567" y="0"/>
                  <a:pt x="758445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819278" y="1823221"/>
            <a:ext cx="1516892" cy="1516894"/>
          </a:xfrm>
          <a:custGeom>
            <a:avLst/>
            <a:gdLst>
              <a:gd name="connsiteX0" fmla="*/ 758446 w 1516892"/>
              <a:gd name="connsiteY0" fmla="*/ 0 h 1516894"/>
              <a:gd name="connsiteX1" fmla="*/ 1516892 w 1516892"/>
              <a:gd name="connsiteY1" fmla="*/ 758447 h 1516894"/>
              <a:gd name="connsiteX2" fmla="*/ 758446 w 1516892"/>
              <a:gd name="connsiteY2" fmla="*/ 1516894 h 1516894"/>
              <a:gd name="connsiteX3" fmla="*/ 0 w 1516892"/>
              <a:gd name="connsiteY3" fmla="*/ 758447 h 1516894"/>
              <a:gd name="connsiteX4" fmla="*/ 758446 w 1516892"/>
              <a:gd name="connsiteY4" fmla="*/ 0 h 151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892" h="1516894">
                <a:moveTo>
                  <a:pt x="758446" y="0"/>
                </a:moveTo>
                <a:cubicBezTo>
                  <a:pt x="1177324" y="0"/>
                  <a:pt x="1516892" y="339568"/>
                  <a:pt x="1516892" y="758447"/>
                </a:cubicBezTo>
                <a:cubicBezTo>
                  <a:pt x="1516892" y="1177326"/>
                  <a:pt x="1177324" y="1516894"/>
                  <a:pt x="758446" y="1516894"/>
                </a:cubicBezTo>
                <a:cubicBezTo>
                  <a:pt x="339568" y="1516894"/>
                  <a:pt x="0" y="1177326"/>
                  <a:pt x="0" y="758447"/>
                </a:cubicBezTo>
                <a:cubicBezTo>
                  <a:pt x="0" y="339568"/>
                  <a:pt x="339568" y="0"/>
                  <a:pt x="75844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0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4692317" cy="6859200"/>
          </a:xfrm>
          <a:custGeom>
            <a:avLst/>
            <a:gdLst>
              <a:gd name="connsiteX0" fmla="*/ 0 w 4692317"/>
              <a:gd name="connsiteY0" fmla="*/ 0 h 6858000"/>
              <a:gd name="connsiteX1" fmla="*/ 2477124 w 4692317"/>
              <a:gd name="connsiteY1" fmla="*/ 0 h 6858000"/>
              <a:gd name="connsiteX2" fmla="*/ 2561371 w 4692317"/>
              <a:gd name="connsiteY2" fmla="*/ 38088 h 6858000"/>
              <a:gd name="connsiteX3" fmla="*/ 4692317 w 4692317"/>
              <a:gd name="connsiteY3" fmla="*/ 3429000 h 6858000"/>
              <a:gd name="connsiteX4" fmla="*/ 2561371 w 4692317"/>
              <a:gd name="connsiteY4" fmla="*/ 6819913 h 6858000"/>
              <a:gd name="connsiteX5" fmla="*/ 2477124 w 4692317"/>
              <a:gd name="connsiteY5" fmla="*/ 6858000 h 6858000"/>
              <a:gd name="connsiteX6" fmla="*/ 0 w 469231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317" h="6858000">
                <a:moveTo>
                  <a:pt x="0" y="0"/>
                </a:moveTo>
                <a:lnTo>
                  <a:pt x="2477124" y="0"/>
                </a:lnTo>
                <a:lnTo>
                  <a:pt x="2561371" y="38088"/>
                </a:lnTo>
                <a:cubicBezTo>
                  <a:pt x="3822232" y="645632"/>
                  <a:pt x="4692317" y="1935706"/>
                  <a:pt x="4692317" y="3429000"/>
                </a:cubicBezTo>
                <a:cubicBezTo>
                  <a:pt x="4692317" y="4922294"/>
                  <a:pt x="3822232" y="6212368"/>
                  <a:pt x="2561371" y="6819913"/>
                </a:cubicBezTo>
                <a:lnTo>
                  <a:pt x="2477124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7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16380"/>
            <a:ext cx="3844027" cy="3685838"/>
          </a:xfrm>
          <a:custGeom>
            <a:avLst/>
            <a:gdLst>
              <a:gd name="connsiteX0" fmla="*/ 0 w 3844027"/>
              <a:gd name="connsiteY0" fmla="*/ 0 h 3685838"/>
              <a:gd name="connsiteX1" fmla="*/ 3844027 w 3844027"/>
              <a:gd name="connsiteY1" fmla="*/ 0 h 3685838"/>
              <a:gd name="connsiteX2" fmla="*/ 3844027 w 3844027"/>
              <a:gd name="connsiteY2" fmla="*/ 3685838 h 3685838"/>
              <a:gd name="connsiteX3" fmla="*/ 0 w 3844027"/>
              <a:gd name="connsiteY3" fmla="*/ 3685838 h 36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027" h="3685838">
                <a:moveTo>
                  <a:pt x="0" y="0"/>
                </a:moveTo>
                <a:lnTo>
                  <a:pt x="3844027" y="0"/>
                </a:lnTo>
                <a:lnTo>
                  <a:pt x="3844027" y="3685838"/>
                </a:lnTo>
                <a:lnTo>
                  <a:pt x="0" y="3685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844026" y="-2"/>
            <a:ext cx="4503946" cy="4318599"/>
          </a:xfrm>
          <a:custGeom>
            <a:avLst/>
            <a:gdLst>
              <a:gd name="connsiteX0" fmla="*/ 0 w 3844027"/>
              <a:gd name="connsiteY0" fmla="*/ 0 h 3685838"/>
              <a:gd name="connsiteX1" fmla="*/ 3844027 w 3844027"/>
              <a:gd name="connsiteY1" fmla="*/ 0 h 3685838"/>
              <a:gd name="connsiteX2" fmla="*/ 3844027 w 3844027"/>
              <a:gd name="connsiteY2" fmla="*/ 3685838 h 3685838"/>
              <a:gd name="connsiteX3" fmla="*/ 0 w 3844027"/>
              <a:gd name="connsiteY3" fmla="*/ 3685838 h 36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027" h="3685838">
                <a:moveTo>
                  <a:pt x="0" y="0"/>
                </a:moveTo>
                <a:lnTo>
                  <a:pt x="3844027" y="0"/>
                </a:lnTo>
                <a:lnTo>
                  <a:pt x="3844027" y="3685838"/>
                </a:lnTo>
                <a:lnTo>
                  <a:pt x="0" y="3685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47973" y="316380"/>
            <a:ext cx="3844027" cy="3685838"/>
          </a:xfrm>
          <a:custGeom>
            <a:avLst/>
            <a:gdLst>
              <a:gd name="connsiteX0" fmla="*/ 0 w 3844027"/>
              <a:gd name="connsiteY0" fmla="*/ 0 h 3685838"/>
              <a:gd name="connsiteX1" fmla="*/ 3844027 w 3844027"/>
              <a:gd name="connsiteY1" fmla="*/ 0 h 3685838"/>
              <a:gd name="connsiteX2" fmla="*/ 3844027 w 3844027"/>
              <a:gd name="connsiteY2" fmla="*/ 3685838 h 3685838"/>
              <a:gd name="connsiteX3" fmla="*/ 0 w 3844027"/>
              <a:gd name="connsiteY3" fmla="*/ 3685838 h 36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027" h="3685838">
                <a:moveTo>
                  <a:pt x="0" y="0"/>
                </a:moveTo>
                <a:lnTo>
                  <a:pt x="3844027" y="0"/>
                </a:lnTo>
                <a:lnTo>
                  <a:pt x="3844027" y="3685838"/>
                </a:lnTo>
                <a:lnTo>
                  <a:pt x="0" y="3685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1601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97089" y="391884"/>
            <a:ext cx="108857" cy="560614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91884"/>
            <a:ext cx="3810001" cy="560614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789948" y="701966"/>
            <a:ext cx="4612107" cy="5455269"/>
          </a:xfrm>
          <a:custGeom>
            <a:avLst/>
            <a:gdLst>
              <a:gd name="connsiteX0" fmla="*/ 2306053 w 4612106"/>
              <a:gd name="connsiteY0" fmla="*/ 0 h 5454315"/>
              <a:gd name="connsiteX1" fmla="*/ 4612106 w 4612106"/>
              <a:gd name="connsiteY1" fmla="*/ 2306053 h 5454315"/>
              <a:gd name="connsiteX2" fmla="*/ 2770803 w 4612106"/>
              <a:gd name="connsiteY2" fmla="*/ 4565255 h 5454315"/>
              <a:gd name="connsiteX3" fmla="*/ 2760386 w 4612106"/>
              <a:gd name="connsiteY3" fmla="*/ 4566845 h 5454315"/>
              <a:gd name="connsiteX4" fmla="*/ 1872916 w 4612106"/>
              <a:gd name="connsiteY4" fmla="*/ 5454315 h 5454315"/>
              <a:gd name="connsiteX5" fmla="*/ 1872916 w 4612106"/>
              <a:gd name="connsiteY5" fmla="*/ 4570080 h 5454315"/>
              <a:gd name="connsiteX6" fmla="*/ 1841303 w 4612106"/>
              <a:gd name="connsiteY6" fmla="*/ 4565255 h 5454315"/>
              <a:gd name="connsiteX7" fmla="*/ 0 w 4612106"/>
              <a:gd name="connsiteY7" fmla="*/ 2306053 h 5454315"/>
              <a:gd name="connsiteX8" fmla="*/ 2306053 w 4612106"/>
              <a:gd name="connsiteY8" fmla="*/ 0 h 545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2106" h="5454315">
                <a:moveTo>
                  <a:pt x="2306053" y="0"/>
                </a:moveTo>
                <a:cubicBezTo>
                  <a:pt x="3579651" y="0"/>
                  <a:pt x="4612106" y="1032455"/>
                  <a:pt x="4612106" y="2306053"/>
                </a:cubicBezTo>
                <a:cubicBezTo>
                  <a:pt x="4612106" y="3420451"/>
                  <a:pt x="3821633" y="4350225"/>
                  <a:pt x="2770803" y="4565255"/>
                </a:cubicBezTo>
                <a:lnTo>
                  <a:pt x="2760386" y="4566845"/>
                </a:lnTo>
                <a:lnTo>
                  <a:pt x="1872916" y="5454315"/>
                </a:lnTo>
                <a:lnTo>
                  <a:pt x="1872916" y="4570080"/>
                </a:lnTo>
                <a:lnTo>
                  <a:pt x="1841303" y="4565255"/>
                </a:lnTo>
                <a:cubicBezTo>
                  <a:pt x="790473" y="4350225"/>
                  <a:pt x="0" y="3420451"/>
                  <a:pt x="0" y="2306053"/>
                </a:cubicBezTo>
                <a:cubicBezTo>
                  <a:pt x="0" y="1032455"/>
                  <a:pt x="1032455" y="0"/>
                  <a:pt x="2306053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+mj-lt"/>
                <a:ea typeface="Poppins" charset="0"/>
                <a:cs typeface="+mj-lt"/>
              </a:rPr>
              <a:t>‹#›</a:t>
            </a:fld>
            <a:endParaRPr lang="uk-UA" sz="1800">
              <a:solidFill>
                <a:schemeClr val="accent1"/>
              </a:solidFill>
              <a:latin typeface="+mj-lt"/>
              <a:ea typeface="Poppins" charset="0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78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02109" y="738323"/>
            <a:ext cx="5293892" cy="4179187"/>
          </a:xfrm>
          <a:custGeom>
            <a:avLst/>
            <a:gdLst>
              <a:gd name="connsiteX0" fmla="*/ 393037 w 7194885"/>
              <a:gd name="connsiteY0" fmla="*/ 0 h 5678905"/>
              <a:gd name="connsiteX1" fmla="*/ 6801848 w 7194885"/>
              <a:gd name="connsiteY1" fmla="*/ 0 h 5678905"/>
              <a:gd name="connsiteX2" fmla="*/ 7194885 w 7194885"/>
              <a:gd name="connsiteY2" fmla="*/ 393037 h 5678905"/>
              <a:gd name="connsiteX3" fmla="*/ 7194885 w 7194885"/>
              <a:gd name="connsiteY3" fmla="*/ 5285868 h 5678905"/>
              <a:gd name="connsiteX4" fmla="*/ 6801848 w 7194885"/>
              <a:gd name="connsiteY4" fmla="*/ 5678905 h 5678905"/>
              <a:gd name="connsiteX5" fmla="*/ 393037 w 7194885"/>
              <a:gd name="connsiteY5" fmla="*/ 5678905 h 5678905"/>
              <a:gd name="connsiteX6" fmla="*/ 0 w 7194885"/>
              <a:gd name="connsiteY6" fmla="*/ 5285868 h 5678905"/>
              <a:gd name="connsiteX7" fmla="*/ 0 w 7194885"/>
              <a:gd name="connsiteY7" fmla="*/ 393037 h 5678905"/>
              <a:gd name="connsiteX8" fmla="*/ 393037 w 7194885"/>
              <a:gd name="connsiteY8" fmla="*/ 0 h 567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885" h="5678905">
                <a:moveTo>
                  <a:pt x="393037" y="0"/>
                </a:moveTo>
                <a:lnTo>
                  <a:pt x="6801848" y="0"/>
                </a:lnTo>
                <a:cubicBezTo>
                  <a:pt x="7018916" y="0"/>
                  <a:pt x="7194885" y="175969"/>
                  <a:pt x="7194885" y="393037"/>
                </a:cubicBezTo>
                <a:lnTo>
                  <a:pt x="7194885" y="5285868"/>
                </a:lnTo>
                <a:cubicBezTo>
                  <a:pt x="7194885" y="5502936"/>
                  <a:pt x="7018916" y="5678905"/>
                  <a:pt x="6801848" y="5678905"/>
                </a:cubicBezTo>
                <a:lnTo>
                  <a:pt x="393037" y="5678905"/>
                </a:lnTo>
                <a:cubicBezTo>
                  <a:pt x="175969" y="5678905"/>
                  <a:pt x="0" y="5502936"/>
                  <a:pt x="0" y="5285868"/>
                </a:cubicBezTo>
                <a:lnTo>
                  <a:pt x="0" y="393037"/>
                </a:lnTo>
                <a:cubicBezTo>
                  <a:pt x="0" y="175969"/>
                  <a:pt x="175969" y="0"/>
                  <a:pt x="39303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665495" y="2"/>
            <a:ext cx="5526507" cy="5607697"/>
          </a:xfrm>
          <a:custGeom>
            <a:avLst/>
            <a:gdLst>
              <a:gd name="connsiteX0" fmla="*/ 448154 w 5526506"/>
              <a:gd name="connsiteY0" fmla="*/ 0 h 5606717"/>
              <a:gd name="connsiteX1" fmla="*/ 5526506 w 5526506"/>
              <a:gd name="connsiteY1" fmla="*/ 0 h 5606717"/>
              <a:gd name="connsiteX2" fmla="*/ 5526506 w 5526506"/>
              <a:gd name="connsiteY2" fmla="*/ 5200415 h 5606717"/>
              <a:gd name="connsiteX3" fmla="*/ 5467542 w 5526506"/>
              <a:gd name="connsiteY3" fmla="*/ 5230614 h 5606717"/>
              <a:gd name="connsiteX4" fmla="*/ 3814011 w 5526506"/>
              <a:gd name="connsiteY4" fmla="*/ 5606717 h 5606717"/>
              <a:gd name="connsiteX5" fmla="*/ 0 w 5526506"/>
              <a:gd name="connsiteY5" fmla="*/ 1792706 h 5606717"/>
              <a:gd name="connsiteX6" fmla="*/ 299724 w 5526506"/>
              <a:gd name="connsiteY6" fmla="*/ 308121 h 56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6506" h="5606717">
                <a:moveTo>
                  <a:pt x="448154" y="0"/>
                </a:moveTo>
                <a:lnTo>
                  <a:pt x="5526506" y="0"/>
                </a:lnTo>
                <a:lnTo>
                  <a:pt x="5526506" y="5200415"/>
                </a:lnTo>
                <a:lnTo>
                  <a:pt x="5467542" y="5230614"/>
                </a:lnTo>
                <a:cubicBezTo>
                  <a:pt x="4967324" y="5471644"/>
                  <a:pt x="4406442" y="5606717"/>
                  <a:pt x="3814011" y="5606717"/>
                </a:cubicBezTo>
                <a:cubicBezTo>
                  <a:pt x="1707591" y="5606717"/>
                  <a:pt x="0" y="3899126"/>
                  <a:pt x="0" y="1792706"/>
                </a:cubicBezTo>
                <a:cubicBezTo>
                  <a:pt x="0" y="1266101"/>
                  <a:pt x="106725" y="764423"/>
                  <a:pt x="299724" y="308121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1511593" y="624518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5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029099" y="0"/>
            <a:ext cx="6162903" cy="6859200"/>
          </a:xfrm>
          <a:custGeom>
            <a:avLst/>
            <a:gdLst>
              <a:gd name="connsiteX0" fmla="*/ 0 w 6162902"/>
              <a:gd name="connsiteY0" fmla="*/ 0 h 6858000"/>
              <a:gd name="connsiteX1" fmla="*/ 6162902 w 6162902"/>
              <a:gd name="connsiteY1" fmla="*/ 0 h 6858000"/>
              <a:gd name="connsiteX2" fmla="*/ 6162902 w 6162902"/>
              <a:gd name="connsiteY2" fmla="*/ 6858000 h 6858000"/>
              <a:gd name="connsiteX3" fmla="*/ 0 w 6162902"/>
              <a:gd name="connsiteY3" fmla="*/ 6858000 h 6858000"/>
              <a:gd name="connsiteX4" fmla="*/ 65377 w 6162902"/>
              <a:gd name="connsiteY4" fmla="*/ 6664783 h 6858000"/>
              <a:gd name="connsiteX5" fmla="*/ 554582 w 6162902"/>
              <a:gd name="connsiteY5" fmla="*/ 3429000 h 6858000"/>
              <a:gd name="connsiteX6" fmla="*/ 65377 w 6162902"/>
              <a:gd name="connsiteY6" fmla="*/ 193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2902" h="6858000">
                <a:moveTo>
                  <a:pt x="0" y="0"/>
                </a:moveTo>
                <a:lnTo>
                  <a:pt x="6162902" y="0"/>
                </a:lnTo>
                <a:lnTo>
                  <a:pt x="6162902" y="6858000"/>
                </a:lnTo>
                <a:lnTo>
                  <a:pt x="0" y="6858000"/>
                </a:lnTo>
                <a:lnTo>
                  <a:pt x="65377" y="6664783"/>
                </a:lnTo>
                <a:cubicBezTo>
                  <a:pt x="383310" y="5642600"/>
                  <a:pt x="554582" y="4555802"/>
                  <a:pt x="554582" y="3429000"/>
                </a:cubicBezTo>
                <a:cubicBezTo>
                  <a:pt x="554582" y="2302198"/>
                  <a:pt x="383310" y="1215400"/>
                  <a:pt x="65377" y="193216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zh-CN"/>
              <a:t>Click icon to add picture</a:t>
            </a:r>
            <a:endParaRPr lang="id-ID"/>
          </a:p>
        </p:txBody>
      </p:sp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9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tags" Target="../tags/tag21.xml"/><Relationship Id="rId3" Type="http://schemas.openxmlformats.org/officeDocument/2006/relationships/slideLayout" Target="../slideLayouts/slideLayout35.xml"/><Relationship Id="rId21" Type="http://schemas.openxmlformats.org/officeDocument/2006/relationships/tags" Target="../tags/tag1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tags" Target="../tags/tag20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tags" Target="../tags/tag19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tags" Target="../tags/tag1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34"/>
            </p:custDataLst>
          </p:nvPr>
        </p:nvSpPr>
        <p:spPr>
          <a:xfrm>
            <a:off x="11511593" y="625470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CE9D3C9-E6D5-B947-A9D7-73CEEB5687A6}" type="slidenum">
              <a:rPr lang="uk-UA" sz="1800">
                <a:solidFill>
                  <a:schemeClr val="accent1"/>
                </a:solidFill>
                <a:latin typeface="Roboto" panose="02000000000000000000" charset="0"/>
                <a:ea typeface="Poppins" charset="0"/>
                <a:cs typeface="Roboto" panose="02000000000000000000" charset="0"/>
              </a:rPr>
              <a:t>‹#›</a:t>
            </a:fld>
            <a:endParaRPr lang="uk-UA" sz="1800">
              <a:solidFill>
                <a:schemeClr val="accent1"/>
              </a:solidFill>
              <a:latin typeface="Roboto" panose="02000000000000000000" charset="0"/>
              <a:ea typeface="Poppins" charset="0"/>
              <a:cs typeface="Roboto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4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8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572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76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978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16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55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1"/>
    </p:custDataLst>
    <p:extLst>
      <p:ext uri="{BB962C8B-B14F-4D97-AF65-F5344CB8AC3E}">
        <p14:creationId xmlns:p14="http://schemas.microsoft.com/office/powerpoint/2010/main" val="285239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3.sv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0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9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8.png"/><Relationship Id="rId5" Type="http://schemas.openxmlformats.org/officeDocument/2006/relationships/tags" Target="../tags/tag94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2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3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>
            <p:custDataLst>
              <p:tags r:id="rId2"/>
            </p:custDataLst>
          </p:nvPr>
        </p:nvSpPr>
        <p:spPr>
          <a:xfrm>
            <a:off x="0" y="60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!!平滑1"/>
          <p:cNvSpPr/>
          <p:nvPr>
            <p:custDataLst>
              <p:tags r:id="rId3"/>
            </p:custDataLst>
          </p:nvPr>
        </p:nvSpPr>
        <p:spPr>
          <a:xfrm>
            <a:off x="8377467" y="601"/>
            <a:ext cx="2978807" cy="1267171"/>
          </a:xfrm>
          <a:custGeom>
            <a:avLst/>
            <a:gdLst>
              <a:gd name="connsiteX0" fmla="*/ 0 w 2978806"/>
              <a:gd name="connsiteY0" fmla="*/ 0 h 1267171"/>
              <a:gd name="connsiteX1" fmla="*/ 439550 w 2978806"/>
              <a:gd name="connsiteY1" fmla="*/ 0 h 1267171"/>
              <a:gd name="connsiteX2" fmla="*/ 459368 w 2978806"/>
              <a:gd name="connsiteY2" fmla="*/ 77079 h 1267171"/>
              <a:gd name="connsiteX3" fmla="*/ 1489403 w 2978806"/>
              <a:gd name="connsiteY3" fmla="*/ 834882 h 1267171"/>
              <a:gd name="connsiteX4" fmla="*/ 2519438 w 2978806"/>
              <a:gd name="connsiteY4" fmla="*/ 77079 h 1267171"/>
              <a:gd name="connsiteX5" fmla="*/ 2539257 w 2978806"/>
              <a:gd name="connsiteY5" fmla="*/ 0 h 1267171"/>
              <a:gd name="connsiteX6" fmla="*/ 2978806 w 2978806"/>
              <a:gd name="connsiteY6" fmla="*/ 0 h 1267171"/>
              <a:gd name="connsiteX7" fmla="*/ 2969521 w 2978806"/>
              <a:gd name="connsiteY7" fmla="*/ 60840 h 1267171"/>
              <a:gd name="connsiteX8" fmla="*/ 1489403 w 2978806"/>
              <a:gd name="connsiteY8" fmla="*/ 1267171 h 1267171"/>
              <a:gd name="connsiteX9" fmla="*/ 9286 w 2978806"/>
              <a:gd name="connsiteY9" fmla="*/ 60840 h 12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806" h="1267171">
                <a:moveTo>
                  <a:pt x="0" y="0"/>
                </a:moveTo>
                <a:lnTo>
                  <a:pt x="439550" y="0"/>
                </a:lnTo>
                <a:lnTo>
                  <a:pt x="459368" y="77079"/>
                </a:lnTo>
                <a:cubicBezTo>
                  <a:pt x="595922" y="516112"/>
                  <a:pt x="1005436" y="834882"/>
                  <a:pt x="1489403" y="834882"/>
                </a:cubicBezTo>
                <a:cubicBezTo>
                  <a:pt x="1973370" y="834882"/>
                  <a:pt x="2382884" y="516112"/>
                  <a:pt x="2519438" y="77079"/>
                </a:cubicBezTo>
                <a:lnTo>
                  <a:pt x="2539257" y="0"/>
                </a:lnTo>
                <a:lnTo>
                  <a:pt x="2978806" y="0"/>
                </a:lnTo>
                <a:lnTo>
                  <a:pt x="2969521" y="60840"/>
                </a:lnTo>
                <a:cubicBezTo>
                  <a:pt x="2828643" y="749292"/>
                  <a:pt x="2219501" y="1267171"/>
                  <a:pt x="1489403" y="1267171"/>
                </a:cubicBezTo>
                <a:cubicBezTo>
                  <a:pt x="759305" y="1267171"/>
                  <a:pt x="150163" y="749292"/>
                  <a:pt x="9286" y="6084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"/>
          <p:cNvSpPr txBox="1"/>
          <p:nvPr>
            <p:custDataLst>
              <p:tags r:id="rId4"/>
            </p:custDataLst>
          </p:nvPr>
        </p:nvSpPr>
        <p:spPr>
          <a:xfrm>
            <a:off x="1439546" y="2235166"/>
            <a:ext cx="8909685" cy="922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 font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股票指标解析：常见指标全面介绍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19" name="!!平滑2"/>
          <p:cNvSpPr/>
          <p:nvPr>
            <p:custDataLst>
              <p:tags r:id="rId5"/>
            </p:custDataLst>
          </p:nvPr>
        </p:nvSpPr>
        <p:spPr>
          <a:xfrm rot="10800000">
            <a:off x="1439458" y="6236936"/>
            <a:ext cx="2978807" cy="1267171"/>
          </a:xfrm>
          <a:custGeom>
            <a:avLst/>
            <a:gdLst>
              <a:gd name="connsiteX0" fmla="*/ 0 w 2978806"/>
              <a:gd name="connsiteY0" fmla="*/ 0 h 1267171"/>
              <a:gd name="connsiteX1" fmla="*/ 439550 w 2978806"/>
              <a:gd name="connsiteY1" fmla="*/ 0 h 1267171"/>
              <a:gd name="connsiteX2" fmla="*/ 459368 w 2978806"/>
              <a:gd name="connsiteY2" fmla="*/ 77079 h 1267171"/>
              <a:gd name="connsiteX3" fmla="*/ 1489403 w 2978806"/>
              <a:gd name="connsiteY3" fmla="*/ 834882 h 1267171"/>
              <a:gd name="connsiteX4" fmla="*/ 2519438 w 2978806"/>
              <a:gd name="connsiteY4" fmla="*/ 77079 h 1267171"/>
              <a:gd name="connsiteX5" fmla="*/ 2539257 w 2978806"/>
              <a:gd name="connsiteY5" fmla="*/ 0 h 1267171"/>
              <a:gd name="connsiteX6" fmla="*/ 2978806 w 2978806"/>
              <a:gd name="connsiteY6" fmla="*/ 0 h 1267171"/>
              <a:gd name="connsiteX7" fmla="*/ 2969521 w 2978806"/>
              <a:gd name="connsiteY7" fmla="*/ 60840 h 1267171"/>
              <a:gd name="connsiteX8" fmla="*/ 1489403 w 2978806"/>
              <a:gd name="connsiteY8" fmla="*/ 1267171 h 1267171"/>
              <a:gd name="connsiteX9" fmla="*/ 9286 w 2978806"/>
              <a:gd name="connsiteY9" fmla="*/ 60840 h 12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806" h="1267171">
                <a:moveTo>
                  <a:pt x="0" y="0"/>
                </a:moveTo>
                <a:lnTo>
                  <a:pt x="439550" y="0"/>
                </a:lnTo>
                <a:lnTo>
                  <a:pt x="459368" y="77079"/>
                </a:lnTo>
                <a:cubicBezTo>
                  <a:pt x="595922" y="516112"/>
                  <a:pt x="1005436" y="834882"/>
                  <a:pt x="1489403" y="834882"/>
                </a:cubicBezTo>
                <a:cubicBezTo>
                  <a:pt x="1973370" y="834882"/>
                  <a:pt x="2382884" y="516112"/>
                  <a:pt x="2519438" y="77079"/>
                </a:cubicBezTo>
                <a:lnTo>
                  <a:pt x="2539257" y="0"/>
                </a:lnTo>
                <a:lnTo>
                  <a:pt x="2978806" y="0"/>
                </a:lnTo>
                <a:lnTo>
                  <a:pt x="2969521" y="60840"/>
                </a:lnTo>
                <a:cubicBezTo>
                  <a:pt x="2828643" y="749292"/>
                  <a:pt x="2219501" y="1267171"/>
                  <a:pt x="1489403" y="1267171"/>
                </a:cubicBezTo>
                <a:cubicBezTo>
                  <a:pt x="759305" y="1267171"/>
                  <a:pt x="150163" y="749292"/>
                  <a:pt x="9286" y="6084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: Shape 51"/>
          <p:cNvSpPr/>
          <p:nvPr>
            <p:custDataLst>
              <p:tags r:id="rId6"/>
            </p:custDataLst>
          </p:nvPr>
        </p:nvSpPr>
        <p:spPr>
          <a:xfrm>
            <a:off x="1399123" y="1684629"/>
            <a:ext cx="1429608" cy="248627"/>
          </a:xfrm>
          <a:custGeom>
            <a:avLst/>
            <a:gdLst>
              <a:gd name="connsiteX0" fmla="*/ 14288 w 2190750"/>
              <a:gd name="connsiteY0" fmla="*/ 14288 h 381000"/>
              <a:gd name="connsiteX1" fmla="*/ 447675 w 2190750"/>
              <a:gd name="connsiteY1" fmla="*/ 372428 h 381000"/>
              <a:gd name="connsiteX2" fmla="*/ 881063 w 2190750"/>
              <a:gd name="connsiteY2" fmla="*/ 14288 h 381000"/>
              <a:gd name="connsiteX3" fmla="*/ 1314450 w 2190750"/>
              <a:gd name="connsiteY3" fmla="*/ 372428 h 381000"/>
              <a:gd name="connsiteX4" fmla="*/ 1747838 w 2190750"/>
              <a:gd name="connsiteY4" fmla="*/ 14288 h 381000"/>
              <a:gd name="connsiteX5" fmla="*/ 2181225 w 2190750"/>
              <a:gd name="connsiteY5" fmla="*/ 37242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0" h="381000">
                <a:moveTo>
                  <a:pt x="14288" y="14288"/>
                </a:moveTo>
                <a:lnTo>
                  <a:pt x="447675" y="372428"/>
                </a:lnTo>
                <a:lnTo>
                  <a:pt x="881063" y="14288"/>
                </a:lnTo>
                <a:lnTo>
                  <a:pt x="1314450" y="372428"/>
                </a:lnTo>
                <a:lnTo>
                  <a:pt x="1747838" y="14288"/>
                </a:lnTo>
                <a:lnTo>
                  <a:pt x="2181225" y="372428"/>
                </a:lnTo>
              </a:path>
            </a:pathLst>
          </a:custGeom>
          <a:noFill/>
          <a:ln w="15875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: Shape 52"/>
          <p:cNvSpPr/>
          <p:nvPr>
            <p:custDataLst>
              <p:tags r:id="rId7"/>
            </p:custDataLst>
          </p:nvPr>
        </p:nvSpPr>
        <p:spPr>
          <a:xfrm>
            <a:off x="1718608" y="1890369"/>
            <a:ext cx="1429608" cy="248627"/>
          </a:xfrm>
          <a:custGeom>
            <a:avLst/>
            <a:gdLst>
              <a:gd name="connsiteX0" fmla="*/ 14288 w 2190750"/>
              <a:gd name="connsiteY0" fmla="*/ 372428 h 381000"/>
              <a:gd name="connsiteX1" fmla="*/ 447675 w 2190750"/>
              <a:gd name="connsiteY1" fmla="*/ 14288 h 381000"/>
              <a:gd name="connsiteX2" fmla="*/ 881063 w 2190750"/>
              <a:gd name="connsiteY2" fmla="*/ 372428 h 381000"/>
              <a:gd name="connsiteX3" fmla="*/ 1314450 w 2190750"/>
              <a:gd name="connsiteY3" fmla="*/ 14288 h 381000"/>
              <a:gd name="connsiteX4" fmla="*/ 1747838 w 2190750"/>
              <a:gd name="connsiteY4" fmla="*/ 372428 h 381000"/>
              <a:gd name="connsiteX5" fmla="*/ 2181225 w 2190750"/>
              <a:gd name="connsiteY5" fmla="*/ 14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0" h="381000">
                <a:moveTo>
                  <a:pt x="14288" y="372428"/>
                </a:moveTo>
                <a:lnTo>
                  <a:pt x="447675" y="14288"/>
                </a:lnTo>
                <a:lnTo>
                  <a:pt x="881063" y="372428"/>
                </a:lnTo>
                <a:lnTo>
                  <a:pt x="1314450" y="14288"/>
                </a:lnTo>
                <a:lnTo>
                  <a:pt x="1747838" y="372428"/>
                </a:lnTo>
                <a:lnTo>
                  <a:pt x="2181225" y="14288"/>
                </a:lnTo>
              </a:path>
            </a:pathLst>
          </a:custGeom>
          <a:noFill/>
          <a:ln w="15875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Graphic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490041">
            <a:off x="10652167" y="5970157"/>
            <a:ext cx="517424" cy="694105"/>
          </a:xfrm>
          <a:prstGeom prst="rect">
            <a:avLst/>
          </a:prstGeom>
        </p:spPr>
      </p:pic>
      <p:sp>
        <p:nvSpPr>
          <p:cNvPr id="2" name="标题">
            <a:extLst>
              <a:ext uri="{FF2B5EF4-FFF2-40B4-BE49-F238E27FC236}">
                <a16:creationId xmlns:a16="http://schemas.microsoft.com/office/drawing/2014/main" id="{564EE9C1-F780-7D31-60F7-F6FD382FF40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439546" y="2235166"/>
            <a:ext cx="8909685" cy="922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 font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股票指标解析：常见指标全面介绍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3" name="标题">
            <a:extLst>
              <a:ext uri="{FF2B5EF4-FFF2-40B4-BE49-F238E27FC236}">
                <a16:creationId xmlns:a16="http://schemas.microsoft.com/office/drawing/2014/main" id="{65B4B348-EE9E-1A06-B05A-445131B1EC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39546" y="2235166"/>
            <a:ext cx="8909685" cy="922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 font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股票指标解析：常见指标全面介绍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标题">
            <a:extLst>
              <a:ext uri="{FF2B5EF4-FFF2-40B4-BE49-F238E27FC236}">
                <a16:creationId xmlns:a16="http://schemas.microsoft.com/office/drawing/2014/main" id="{DF0272D1-DBD7-127E-DD57-7422F2E3A42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39546" y="2235166"/>
            <a:ext cx="8909685" cy="922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 font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股票指标解析：常见指标全面介绍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1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2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1" grpId="0" animBg="1"/>
      <p:bldP spid="15" grpId="0"/>
      <p:bldP spid="19" grpId="0" animBg="1"/>
      <p:bldP spid="52" grpId="0" animBg="1"/>
      <p:bldP spid="53" grpId="0" animBg="1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587293" y="657553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charset="0"/>
                <a:sym typeface="+mn-ea"/>
              </a:rPr>
              <a:t>股票市净率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charset="0"/>
              <a:sym typeface="+mn-ea"/>
            </a:endParaRP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833458" y="297077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422787" y="1440781"/>
            <a:ext cx="6380539" cy="272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市净率的计算公式为：市值 </a:t>
            </a:r>
            <a:r>
              <a:rPr lang="en-US" altLang="zh-CN" dirty="0"/>
              <a:t>÷ </a:t>
            </a:r>
            <a:r>
              <a:rPr lang="zh-CN" altLang="en-US" dirty="0"/>
              <a:t>净资产。其中，市值指的是公司的市场总价值，也就是股票价格乘以总股本数；净资产指的是公司总资产减去总负债后所剩余的净值，除以总股本数得到每股净资产。市净率是反映公司净资产价值与市场总价值之比的指标，可以用于评估公司的估值水平和投资潜力，通常被用来辅助投资决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市净率主要用于衡量公司的资产质量和投资价值，较低的市净率通常被认为是具有较高投资价值的股票。市净率越低，代表投资者需要支付更少的股票价格来获取同样多的公司净资产，所以被视为更加具有投资潜力的公司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813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199515" y="2308190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rPr>
              <a:t>技术面指标介绍</a:t>
            </a: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350011" y="1995769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1199515" y="2881595"/>
            <a:ext cx="4896485" cy="27254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技术面数据主要反映股票价格和交易量等方面的数据，通常通过股票交易市场公布和披露。常见的技术面指标包括均线，成交量，</a:t>
            </a:r>
            <a:r>
              <a:rPr lang="en-US" altLang="zh-CN" dirty="0"/>
              <a:t>MACD</a:t>
            </a:r>
            <a:r>
              <a:rPr lang="zh-CN" altLang="en-US" dirty="0"/>
              <a:t>等等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42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1C8E8868-B272-C8BC-16D5-D6F1D947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9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199515" y="2308190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rPr>
              <a:t>均线</a:t>
            </a: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350011" y="1995769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1199515" y="2881595"/>
            <a:ext cx="4896485" cy="27254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均线是最基本的技术指标之一，它是一种通过计算股票收盘价的平均数来反映股价趋势的指标。常用的均线包括</a:t>
            </a:r>
            <a:r>
              <a:rPr lang="en-US" altLang="zh-CN" dirty="0"/>
              <a:t>5</a:t>
            </a:r>
            <a:r>
              <a:rPr lang="zh-CN" altLang="en-US" dirty="0"/>
              <a:t>日均线、</a:t>
            </a:r>
            <a:r>
              <a:rPr lang="en-US" altLang="zh-CN" dirty="0"/>
              <a:t>10</a:t>
            </a:r>
            <a:r>
              <a:rPr lang="zh-CN" altLang="en-US" dirty="0"/>
              <a:t>日均线、</a:t>
            </a:r>
            <a:r>
              <a:rPr lang="en-US" altLang="zh-CN" dirty="0"/>
              <a:t>20</a:t>
            </a:r>
            <a:r>
              <a:rPr lang="zh-CN" altLang="en-US" dirty="0"/>
              <a:t>日均线、</a:t>
            </a:r>
            <a:r>
              <a:rPr lang="en-US" altLang="zh-CN" dirty="0"/>
              <a:t>60</a:t>
            </a:r>
            <a:r>
              <a:rPr lang="zh-CN" altLang="en-US" dirty="0"/>
              <a:t>日均线等，不同长度的均线反映不同的趋势。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5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48128" y="424"/>
            <a:ext cx="4740443" cy="6858000"/>
          </a:xfrm>
          <a:custGeom>
            <a:avLst/>
            <a:gdLst>
              <a:gd name="connsiteX0" fmla="*/ 0 w 4740443"/>
              <a:gd name="connsiteY0" fmla="*/ 0 h 6858000"/>
              <a:gd name="connsiteX1" fmla="*/ 4740443 w 4740443"/>
              <a:gd name="connsiteY1" fmla="*/ 0 h 6858000"/>
              <a:gd name="connsiteX2" fmla="*/ 4675066 w 4740443"/>
              <a:gd name="connsiteY2" fmla="*/ 193217 h 6858000"/>
              <a:gd name="connsiteX3" fmla="*/ 4185861 w 4740443"/>
              <a:gd name="connsiteY3" fmla="*/ 3429000 h 6858000"/>
              <a:gd name="connsiteX4" fmla="*/ 4675066 w 4740443"/>
              <a:gd name="connsiteY4" fmla="*/ 6664784 h 6858000"/>
              <a:gd name="connsiteX5" fmla="*/ 4740443 w 4740443"/>
              <a:gd name="connsiteY5" fmla="*/ 6858000 h 6858000"/>
              <a:gd name="connsiteX6" fmla="*/ 0 w 47404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0443" h="6858000">
                <a:moveTo>
                  <a:pt x="0" y="0"/>
                </a:moveTo>
                <a:lnTo>
                  <a:pt x="4740443" y="0"/>
                </a:lnTo>
                <a:lnTo>
                  <a:pt x="4675066" y="193217"/>
                </a:lnTo>
                <a:cubicBezTo>
                  <a:pt x="4357133" y="1215400"/>
                  <a:pt x="4185861" y="2302198"/>
                  <a:pt x="4185861" y="3429000"/>
                </a:cubicBezTo>
                <a:cubicBezTo>
                  <a:pt x="4185861" y="4555802"/>
                  <a:pt x="4357133" y="5642600"/>
                  <a:pt x="4675066" y="6664784"/>
                </a:cubicBezTo>
                <a:lnTo>
                  <a:pt x="47404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417717" y="-26835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图片3"/>
          <p:cNvSpPr/>
          <p:nvPr>
            <p:custDataLst>
              <p:tags r:id="rId2"/>
            </p:custDataLst>
          </p:nvPr>
        </p:nvSpPr>
        <p:spPr>
          <a:xfrm>
            <a:off x="1122681" y="3429847"/>
            <a:ext cx="2327487" cy="2327487"/>
          </a:xfrm>
          <a:prstGeom prst="rect">
            <a:avLst/>
          </a:prstGeom>
          <a:blipFill>
            <a:blip r:embed="rId1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图片1"/>
          <p:cNvSpPr/>
          <p:nvPr>
            <p:custDataLst>
              <p:tags r:id="rId3"/>
            </p:custDataLst>
          </p:nvPr>
        </p:nvSpPr>
        <p:spPr>
          <a:xfrm>
            <a:off x="1122681" y="1101514"/>
            <a:ext cx="2327487" cy="2327487"/>
          </a:xfrm>
          <a:prstGeom prst="rect">
            <a:avLst/>
          </a:prstGeom>
          <a:blipFill>
            <a:blip r:embed="rId1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4" name="图片2"/>
          <p:cNvSpPr/>
          <p:nvPr>
            <p:custDataLst>
              <p:tags r:id="rId4"/>
            </p:custDataLst>
          </p:nvPr>
        </p:nvSpPr>
        <p:spPr>
          <a:xfrm>
            <a:off x="3447627" y="1102361"/>
            <a:ext cx="2327487" cy="2327487"/>
          </a:xfrm>
          <a:prstGeom prst="rect">
            <a:avLst/>
          </a:prstGeom>
          <a:blipFill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1" name="图片4"/>
          <p:cNvSpPr/>
          <p:nvPr>
            <p:custDataLst>
              <p:tags r:id="rId5"/>
            </p:custDataLst>
          </p:nvPr>
        </p:nvSpPr>
        <p:spPr>
          <a:xfrm>
            <a:off x="3447627" y="3429001"/>
            <a:ext cx="2327487" cy="2327487"/>
          </a:xfrm>
          <a:prstGeom prst="rect">
            <a:avLst/>
          </a:prstGeom>
          <a:blipFill>
            <a:blip r:embed="rId1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6" name="标题"/>
          <p:cNvSpPr/>
          <p:nvPr>
            <p:custDataLst>
              <p:tags r:id="rId6"/>
            </p:custDataLst>
          </p:nvPr>
        </p:nvSpPr>
        <p:spPr>
          <a:xfrm>
            <a:off x="6316768" y="1932059"/>
            <a:ext cx="4951731" cy="583565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charset="0"/>
                <a:sym typeface="+mn-ea"/>
              </a:rPr>
              <a:t>MACD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charset="0"/>
              <a:sym typeface="+mn-ea"/>
            </a:endParaRPr>
          </a:p>
        </p:txBody>
      </p:sp>
      <p:sp>
        <p:nvSpPr>
          <p:cNvPr id="37" name="!!平滑3"/>
          <p:cNvSpPr/>
          <p:nvPr>
            <p:custDataLst>
              <p:tags r:id="rId7"/>
            </p:custDataLst>
          </p:nvPr>
        </p:nvSpPr>
        <p:spPr>
          <a:xfrm flipV="1">
            <a:off x="6467264" y="1638688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"/>
          <p:cNvSpPr txBox="1"/>
          <p:nvPr>
            <p:custDataLst>
              <p:tags r:id="rId8"/>
            </p:custDataLst>
          </p:nvPr>
        </p:nvSpPr>
        <p:spPr>
          <a:xfrm>
            <a:off x="6316981" y="2666153"/>
            <a:ext cx="5267113" cy="3321691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指标全称为移动平均线收敛</a:t>
            </a:r>
            <a:r>
              <a:rPr lang="en-US" altLang="zh-CN" dirty="0"/>
              <a:t>/</a:t>
            </a:r>
            <a:r>
              <a:rPr lang="zh-CN" altLang="en-US" dirty="0"/>
              <a:t>发散指标，是一种趋势性指标，通常用于分析股票价格的趋势和买卖信号。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MACD</a:t>
            </a:r>
            <a:r>
              <a:rPr lang="zh-CN" altLang="en-US" dirty="0"/>
              <a:t>指标由两条线组成，分别为快线和慢线。快线是指短期的指数移动平均线，通常采用</a:t>
            </a:r>
            <a:r>
              <a:rPr lang="en-US" altLang="zh-CN" dirty="0"/>
              <a:t>12</a:t>
            </a:r>
            <a:r>
              <a:rPr lang="zh-CN" altLang="en-US" dirty="0"/>
              <a:t>天的移动平均线；慢线则是指长期的指数移动平均线，通常采用</a:t>
            </a:r>
            <a:r>
              <a:rPr lang="en-US" altLang="zh-CN" dirty="0"/>
              <a:t>26</a:t>
            </a:r>
            <a:r>
              <a:rPr lang="zh-CN" altLang="en-US" dirty="0"/>
              <a:t>天的移动平均线。两条线的差异即为</a:t>
            </a:r>
            <a:r>
              <a:rPr lang="en-US" altLang="zh-CN" dirty="0"/>
              <a:t>MACD</a:t>
            </a:r>
            <a:r>
              <a:rPr lang="zh-CN" altLang="en-US" dirty="0"/>
              <a:t>柱线。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通过计算两条线之间的差异和交叉情况，可以判断股票价格的趋势和买卖信号。一般来说，当</a:t>
            </a:r>
            <a:r>
              <a:rPr lang="en-US" altLang="zh-CN" dirty="0"/>
              <a:t>MACD</a:t>
            </a:r>
            <a:r>
              <a:rPr lang="zh-CN" altLang="en-US" dirty="0"/>
              <a:t>柱线从下向上穿过零轴时，这意味着股票价格的上涨趋势已经形成，可能出现买入信号；而当</a:t>
            </a:r>
            <a:r>
              <a:rPr lang="en-US" altLang="zh-CN" dirty="0"/>
              <a:t>MACD</a:t>
            </a:r>
            <a:r>
              <a:rPr lang="zh-CN" altLang="en-US" dirty="0"/>
              <a:t>柱线从上向下穿过零轴时，这意味着股票价格的下跌趋势已经形成，可能出现卖出信号。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4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4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100" autoRev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4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100" autoRev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" grpId="0" animBg="1"/>
      <p:bldP spid="3" grpId="0" animBg="1"/>
      <p:bldP spid="4" grpId="0" animBg="1"/>
      <p:bldP spid="11" grpId="0" animBg="1"/>
      <p:bldP spid="36" grpId="0"/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D9C55-18EF-E995-39A9-29BB7096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1" y="1297707"/>
            <a:ext cx="11848698" cy="42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平滑4"/>
          <p:cNvSpPr/>
          <p:nvPr>
            <p:custDataLst>
              <p:tags r:id="rId2"/>
            </p:custDataLst>
          </p:nvPr>
        </p:nvSpPr>
        <p:spPr>
          <a:xfrm>
            <a:off x="0" y="599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le 14"/>
          <p:cNvSpPr/>
          <p:nvPr>
            <p:custDataLst>
              <p:tags r:id="rId3"/>
            </p:custDataLst>
          </p:nvPr>
        </p:nvSpPr>
        <p:spPr>
          <a:xfrm>
            <a:off x="1320801" y="2522185"/>
            <a:ext cx="4329431" cy="2271395"/>
          </a:xfrm>
          <a:prstGeom prst="roundRect">
            <a:avLst>
              <a:gd name="adj" fmla="val 10063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"/>
          <p:cNvSpPr/>
          <p:nvPr>
            <p:custDataLst>
              <p:tags r:id="rId4"/>
            </p:custDataLst>
          </p:nvPr>
        </p:nvSpPr>
        <p:spPr>
          <a:xfrm>
            <a:off x="1644227" y="3027680"/>
            <a:ext cx="3877733" cy="695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ID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charset="0"/>
              </a:rPr>
              <a:t>Thank You</a:t>
            </a:r>
          </a:p>
        </p:txBody>
      </p:sp>
      <p:sp>
        <p:nvSpPr>
          <p:cNvPr id="11" name="!!平滑3"/>
          <p:cNvSpPr/>
          <p:nvPr>
            <p:custDataLst>
              <p:tags r:id="rId5"/>
            </p:custDataLst>
          </p:nvPr>
        </p:nvSpPr>
        <p:spPr>
          <a:xfrm flipV="1">
            <a:off x="1718311" y="2731735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: Shape 51"/>
          <p:cNvSpPr/>
          <p:nvPr>
            <p:custDataLst>
              <p:tags r:id="rId6"/>
            </p:custDataLst>
          </p:nvPr>
        </p:nvSpPr>
        <p:spPr>
          <a:xfrm>
            <a:off x="1399123" y="1684629"/>
            <a:ext cx="1429608" cy="248627"/>
          </a:xfrm>
          <a:custGeom>
            <a:avLst/>
            <a:gdLst>
              <a:gd name="connsiteX0" fmla="*/ 14288 w 2190750"/>
              <a:gd name="connsiteY0" fmla="*/ 14288 h 381000"/>
              <a:gd name="connsiteX1" fmla="*/ 447675 w 2190750"/>
              <a:gd name="connsiteY1" fmla="*/ 372428 h 381000"/>
              <a:gd name="connsiteX2" fmla="*/ 881063 w 2190750"/>
              <a:gd name="connsiteY2" fmla="*/ 14288 h 381000"/>
              <a:gd name="connsiteX3" fmla="*/ 1314450 w 2190750"/>
              <a:gd name="connsiteY3" fmla="*/ 372428 h 381000"/>
              <a:gd name="connsiteX4" fmla="*/ 1747838 w 2190750"/>
              <a:gd name="connsiteY4" fmla="*/ 14288 h 381000"/>
              <a:gd name="connsiteX5" fmla="*/ 2181225 w 2190750"/>
              <a:gd name="connsiteY5" fmla="*/ 37242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0" h="381000">
                <a:moveTo>
                  <a:pt x="14288" y="14288"/>
                </a:moveTo>
                <a:lnTo>
                  <a:pt x="447675" y="372428"/>
                </a:lnTo>
                <a:lnTo>
                  <a:pt x="881063" y="14288"/>
                </a:lnTo>
                <a:lnTo>
                  <a:pt x="1314450" y="372428"/>
                </a:lnTo>
                <a:lnTo>
                  <a:pt x="1747838" y="14288"/>
                </a:lnTo>
                <a:lnTo>
                  <a:pt x="2181225" y="372428"/>
                </a:lnTo>
              </a:path>
            </a:pathLst>
          </a:custGeom>
          <a:noFill/>
          <a:ln w="15875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pPr lvl="0" algn="l">
              <a:buClrTx/>
              <a:buSzTx/>
              <a:buFontTx/>
            </a:pPr>
            <a:endParaRPr lang="en-ID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Freeform: Shape 52"/>
          <p:cNvSpPr/>
          <p:nvPr>
            <p:custDataLst>
              <p:tags r:id="rId7"/>
            </p:custDataLst>
          </p:nvPr>
        </p:nvSpPr>
        <p:spPr>
          <a:xfrm>
            <a:off x="1718608" y="1890369"/>
            <a:ext cx="1429608" cy="248627"/>
          </a:xfrm>
          <a:custGeom>
            <a:avLst/>
            <a:gdLst>
              <a:gd name="connsiteX0" fmla="*/ 14288 w 2190750"/>
              <a:gd name="connsiteY0" fmla="*/ 372428 h 381000"/>
              <a:gd name="connsiteX1" fmla="*/ 447675 w 2190750"/>
              <a:gd name="connsiteY1" fmla="*/ 14288 h 381000"/>
              <a:gd name="connsiteX2" fmla="*/ 881063 w 2190750"/>
              <a:gd name="connsiteY2" fmla="*/ 372428 h 381000"/>
              <a:gd name="connsiteX3" fmla="*/ 1314450 w 2190750"/>
              <a:gd name="connsiteY3" fmla="*/ 14288 h 381000"/>
              <a:gd name="connsiteX4" fmla="*/ 1747838 w 2190750"/>
              <a:gd name="connsiteY4" fmla="*/ 372428 h 381000"/>
              <a:gd name="connsiteX5" fmla="*/ 2181225 w 2190750"/>
              <a:gd name="connsiteY5" fmla="*/ 14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0" h="381000">
                <a:moveTo>
                  <a:pt x="14288" y="372428"/>
                </a:moveTo>
                <a:lnTo>
                  <a:pt x="447675" y="14288"/>
                </a:lnTo>
                <a:lnTo>
                  <a:pt x="881063" y="372428"/>
                </a:lnTo>
                <a:lnTo>
                  <a:pt x="1314450" y="14288"/>
                </a:lnTo>
                <a:lnTo>
                  <a:pt x="1747838" y="372428"/>
                </a:lnTo>
                <a:lnTo>
                  <a:pt x="2181225" y="14288"/>
                </a:lnTo>
              </a:path>
            </a:pathLst>
          </a:custGeom>
          <a:noFill/>
          <a:ln w="15875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pPr lvl="0" algn="l">
              <a:buClrTx/>
              <a:buSzTx/>
              <a:buFontTx/>
            </a:pPr>
            <a:endParaRPr lang="en-ID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9" name="Graphic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490041">
            <a:off x="10652167" y="5970157"/>
            <a:ext cx="517424" cy="694105"/>
          </a:xfrm>
          <a:prstGeom prst="rect">
            <a:avLst/>
          </a:prstGeom>
        </p:spPr>
      </p:pic>
      <p:sp>
        <p:nvSpPr>
          <p:cNvPr id="17" name="!!平滑1"/>
          <p:cNvSpPr/>
          <p:nvPr>
            <p:custDataLst>
              <p:tags r:id="rId9"/>
            </p:custDataLst>
          </p:nvPr>
        </p:nvSpPr>
        <p:spPr>
          <a:xfrm>
            <a:off x="8377467" y="601"/>
            <a:ext cx="2978807" cy="1267171"/>
          </a:xfrm>
          <a:custGeom>
            <a:avLst/>
            <a:gdLst>
              <a:gd name="connsiteX0" fmla="*/ 0 w 2978806"/>
              <a:gd name="connsiteY0" fmla="*/ 0 h 1267171"/>
              <a:gd name="connsiteX1" fmla="*/ 439550 w 2978806"/>
              <a:gd name="connsiteY1" fmla="*/ 0 h 1267171"/>
              <a:gd name="connsiteX2" fmla="*/ 459368 w 2978806"/>
              <a:gd name="connsiteY2" fmla="*/ 77079 h 1267171"/>
              <a:gd name="connsiteX3" fmla="*/ 1489403 w 2978806"/>
              <a:gd name="connsiteY3" fmla="*/ 834882 h 1267171"/>
              <a:gd name="connsiteX4" fmla="*/ 2519438 w 2978806"/>
              <a:gd name="connsiteY4" fmla="*/ 77079 h 1267171"/>
              <a:gd name="connsiteX5" fmla="*/ 2539257 w 2978806"/>
              <a:gd name="connsiteY5" fmla="*/ 0 h 1267171"/>
              <a:gd name="connsiteX6" fmla="*/ 2978806 w 2978806"/>
              <a:gd name="connsiteY6" fmla="*/ 0 h 1267171"/>
              <a:gd name="connsiteX7" fmla="*/ 2969521 w 2978806"/>
              <a:gd name="connsiteY7" fmla="*/ 60840 h 1267171"/>
              <a:gd name="connsiteX8" fmla="*/ 1489403 w 2978806"/>
              <a:gd name="connsiteY8" fmla="*/ 1267171 h 1267171"/>
              <a:gd name="connsiteX9" fmla="*/ 9286 w 2978806"/>
              <a:gd name="connsiteY9" fmla="*/ 60840 h 12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806" h="1267171">
                <a:moveTo>
                  <a:pt x="0" y="0"/>
                </a:moveTo>
                <a:lnTo>
                  <a:pt x="439550" y="0"/>
                </a:lnTo>
                <a:lnTo>
                  <a:pt x="459368" y="77079"/>
                </a:lnTo>
                <a:cubicBezTo>
                  <a:pt x="595922" y="516112"/>
                  <a:pt x="1005436" y="834882"/>
                  <a:pt x="1489403" y="834882"/>
                </a:cubicBezTo>
                <a:cubicBezTo>
                  <a:pt x="1973370" y="834882"/>
                  <a:pt x="2382884" y="516112"/>
                  <a:pt x="2519438" y="77079"/>
                </a:cubicBezTo>
                <a:lnTo>
                  <a:pt x="2539257" y="0"/>
                </a:lnTo>
                <a:lnTo>
                  <a:pt x="2978806" y="0"/>
                </a:lnTo>
                <a:lnTo>
                  <a:pt x="2969521" y="60840"/>
                </a:lnTo>
                <a:cubicBezTo>
                  <a:pt x="2828643" y="749292"/>
                  <a:pt x="2219501" y="1267171"/>
                  <a:pt x="1489403" y="1267171"/>
                </a:cubicBezTo>
                <a:cubicBezTo>
                  <a:pt x="759305" y="1267171"/>
                  <a:pt x="150163" y="749292"/>
                  <a:pt x="9286" y="6084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!!平滑1"/>
          <p:cNvSpPr/>
          <p:nvPr>
            <p:custDataLst>
              <p:tags r:id="rId10"/>
            </p:custDataLst>
          </p:nvPr>
        </p:nvSpPr>
        <p:spPr>
          <a:xfrm rot="10800000">
            <a:off x="1439458" y="6236936"/>
            <a:ext cx="2978807" cy="1267171"/>
          </a:xfrm>
          <a:custGeom>
            <a:avLst/>
            <a:gdLst>
              <a:gd name="connsiteX0" fmla="*/ 0 w 2978806"/>
              <a:gd name="connsiteY0" fmla="*/ 0 h 1267171"/>
              <a:gd name="connsiteX1" fmla="*/ 439550 w 2978806"/>
              <a:gd name="connsiteY1" fmla="*/ 0 h 1267171"/>
              <a:gd name="connsiteX2" fmla="*/ 459368 w 2978806"/>
              <a:gd name="connsiteY2" fmla="*/ 77079 h 1267171"/>
              <a:gd name="connsiteX3" fmla="*/ 1489403 w 2978806"/>
              <a:gd name="connsiteY3" fmla="*/ 834882 h 1267171"/>
              <a:gd name="connsiteX4" fmla="*/ 2519438 w 2978806"/>
              <a:gd name="connsiteY4" fmla="*/ 77079 h 1267171"/>
              <a:gd name="connsiteX5" fmla="*/ 2539257 w 2978806"/>
              <a:gd name="connsiteY5" fmla="*/ 0 h 1267171"/>
              <a:gd name="connsiteX6" fmla="*/ 2978806 w 2978806"/>
              <a:gd name="connsiteY6" fmla="*/ 0 h 1267171"/>
              <a:gd name="connsiteX7" fmla="*/ 2969521 w 2978806"/>
              <a:gd name="connsiteY7" fmla="*/ 60840 h 1267171"/>
              <a:gd name="connsiteX8" fmla="*/ 1489403 w 2978806"/>
              <a:gd name="connsiteY8" fmla="*/ 1267171 h 1267171"/>
              <a:gd name="connsiteX9" fmla="*/ 9286 w 2978806"/>
              <a:gd name="connsiteY9" fmla="*/ 60840 h 12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806" h="1267171">
                <a:moveTo>
                  <a:pt x="0" y="0"/>
                </a:moveTo>
                <a:lnTo>
                  <a:pt x="439550" y="0"/>
                </a:lnTo>
                <a:lnTo>
                  <a:pt x="459368" y="77079"/>
                </a:lnTo>
                <a:cubicBezTo>
                  <a:pt x="595922" y="516112"/>
                  <a:pt x="1005436" y="834882"/>
                  <a:pt x="1489403" y="834882"/>
                </a:cubicBezTo>
                <a:cubicBezTo>
                  <a:pt x="1973370" y="834882"/>
                  <a:pt x="2382884" y="516112"/>
                  <a:pt x="2519438" y="77079"/>
                </a:cubicBezTo>
                <a:lnTo>
                  <a:pt x="2539257" y="0"/>
                </a:lnTo>
                <a:lnTo>
                  <a:pt x="2978806" y="0"/>
                </a:lnTo>
                <a:lnTo>
                  <a:pt x="2969521" y="60840"/>
                </a:lnTo>
                <a:cubicBezTo>
                  <a:pt x="2828643" y="749292"/>
                  <a:pt x="2219501" y="1267171"/>
                  <a:pt x="1489403" y="1267171"/>
                </a:cubicBezTo>
                <a:cubicBezTo>
                  <a:pt x="759305" y="1267171"/>
                  <a:pt x="150163" y="749292"/>
                  <a:pt x="9286" y="6084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4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4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" autoRev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4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00" autoRev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9" grpId="0"/>
      <p:bldP spid="11" grpId="0" animBg="1"/>
      <p:bldP spid="52" grpId="0" animBg="1"/>
      <p:bldP spid="53" grpId="0" animBg="1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平滑1"/>
          <p:cNvSpPr/>
          <p:nvPr>
            <p:custDataLst>
              <p:tags r:id="rId2"/>
            </p:custDataLst>
          </p:nvPr>
        </p:nvSpPr>
        <p:spPr>
          <a:xfrm>
            <a:off x="10417976" y="647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!!平滑2"/>
          <p:cNvSpPr/>
          <p:nvPr>
            <p:custDataLst>
              <p:tags r:id="rId3"/>
            </p:custDataLst>
          </p:nvPr>
        </p:nvSpPr>
        <p:spPr>
          <a:xfrm>
            <a:off x="0" y="602"/>
            <a:ext cx="3547669" cy="6857999"/>
          </a:xfrm>
          <a:custGeom>
            <a:avLst/>
            <a:gdLst>
              <a:gd name="connsiteX0" fmla="*/ 0 w 3547669"/>
              <a:gd name="connsiteY0" fmla="*/ 0 h 6857998"/>
              <a:gd name="connsiteX1" fmla="*/ 1829705 w 3547669"/>
              <a:gd name="connsiteY1" fmla="*/ 0 h 6857998"/>
              <a:gd name="connsiteX2" fmla="*/ 3547669 w 3547669"/>
              <a:gd name="connsiteY2" fmla="*/ 3435926 h 6857998"/>
              <a:gd name="connsiteX3" fmla="*/ 1836632 w 3547669"/>
              <a:gd name="connsiteY3" fmla="*/ 6857998 h 6857998"/>
              <a:gd name="connsiteX4" fmla="*/ 0 w 3547669"/>
              <a:gd name="connsiteY4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669" h="6857998">
                <a:moveTo>
                  <a:pt x="0" y="0"/>
                </a:moveTo>
                <a:lnTo>
                  <a:pt x="1829705" y="0"/>
                </a:lnTo>
                <a:lnTo>
                  <a:pt x="3547669" y="3435926"/>
                </a:lnTo>
                <a:lnTo>
                  <a:pt x="1836632" y="6857998"/>
                </a:lnTo>
                <a:lnTo>
                  <a:pt x="0" y="6857998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19534" y="1577805"/>
            <a:ext cx="1665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6675" y="42258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charset="0"/>
              </a:rPr>
              <a:t>Contents</a:t>
            </a:r>
          </a:p>
        </p:txBody>
      </p:sp>
      <p:grpSp>
        <p:nvGrpSpPr>
          <p:cNvPr id="30" name="目录1"/>
          <p:cNvGrpSpPr/>
          <p:nvPr/>
        </p:nvGrpSpPr>
        <p:grpSpPr>
          <a:xfrm>
            <a:off x="4218402" y="2351650"/>
            <a:ext cx="6618007" cy="645160"/>
            <a:chOff x="6132" y="552"/>
            <a:chExt cx="11929" cy="1016"/>
          </a:xfrm>
        </p:grpSpPr>
        <p:sp>
          <p:nvSpPr>
            <p:cNvPr id="20" name="圆: 空心 19"/>
            <p:cNvSpPr/>
            <p:nvPr>
              <p:custDataLst>
                <p:tags r:id="rId8"/>
              </p:custDataLst>
            </p:nvPr>
          </p:nvSpPr>
          <p:spPr>
            <a:xfrm>
              <a:off x="6132" y="865"/>
              <a:ext cx="446" cy="390"/>
            </a:xfrm>
            <a:prstGeom prst="donu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charset="0"/>
              </a:endParaRPr>
            </a:p>
          </p:txBody>
        </p:sp>
        <p:sp>
          <p:nvSpPr>
            <p:cNvPr id="5" name="TextBox 4"/>
            <p:cNvSpPr txBox="1"/>
            <p:nvPr>
              <p:custDataLst>
                <p:tags r:id="rId9"/>
              </p:custDataLst>
            </p:nvPr>
          </p:nvSpPr>
          <p:spPr>
            <a:xfrm>
              <a:off x="6702" y="552"/>
              <a:ext cx="11359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charset="-122"/>
                  <a:sym typeface="+mn-lt"/>
                </a:rPr>
                <a:t>基本面指标介绍</a:t>
              </a:r>
            </a:p>
          </p:txBody>
        </p:sp>
      </p:grpSp>
      <p:grpSp>
        <p:nvGrpSpPr>
          <p:cNvPr id="4" name="目录2"/>
          <p:cNvGrpSpPr/>
          <p:nvPr/>
        </p:nvGrpSpPr>
        <p:grpSpPr>
          <a:xfrm>
            <a:off x="4218402" y="3519013"/>
            <a:ext cx="6842125" cy="645160"/>
            <a:chOff x="6615" y="2375"/>
            <a:chExt cx="10775" cy="1016"/>
          </a:xfrm>
        </p:grpSpPr>
        <p:sp>
          <p:nvSpPr>
            <p:cNvPr id="9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7077" y="2375"/>
              <a:ext cx="10313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charset="-122"/>
                  <a:sym typeface="+mn-lt"/>
                </a:rPr>
                <a:t>技术面（趋势面）指标研究</a:t>
              </a:r>
            </a:p>
          </p:txBody>
        </p:sp>
        <p:sp>
          <p:nvSpPr>
            <p:cNvPr id="2" name="圆: 空心 19"/>
            <p:cNvSpPr/>
            <p:nvPr>
              <p:custDataLst>
                <p:tags r:id="rId7"/>
              </p:custDataLst>
            </p:nvPr>
          </p:nvSpPr>
          <p:spPr>
            <a:xfrm>
              <a:off x="6615" y="2688"/>
              <a:ext cx="390" cy="390"/>
            </a:xfrm>
            <a:prstGeom prst="donu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charset="0"/>
              </a:endParaRPr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 animBg="1"/>
      <p:bldP spid="2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199515" y="2308190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rPr>
              <a:t>基本面指标介绍</a:t>
            </a: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350011" y="1995769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1199515" y="2881595"/>
            <a:ext cx="4896485" cy="27254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rPr>
              <a:t>基本面指标是对一家公司的财务健康状况进行评估的指标，包括市盈率、市净率、股息率等。这些指标通过分析公司财务报表和相关财务数据，可以提供关于公司经营状况和股票价值的信息</a:t>
            </a: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587293" y="657553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charset="0"/>
                <a:sym typeface="+mn-ea"/>
              </a:rPr>
              <a:t>股票市盈率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charset="0"/>
              <a:sym typeface="+mn-ea"/>
            </a:endParaRP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833458" y="297077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422787" y="1440781"/>
            <a:ext cx="6380539" cy="272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rPr>
              <a:t>是指股票市场上某一股票的当前价格与该股票每股收益之比。它是衡量股票投资价值的一种重要指标，通常越低代表更加具备吸引力。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rPr>
              <a:t>
市盈率可以从历史数据中得出，也可预测未来的收益情况。一般而言，市盈率较低的公司更可能收益稳定，而较高市盈率的公司可能风险更高。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rPr>
              <a:t>
但市盈率也有其缺点：它考虑不了公司市净率、未来现金流预测等细节；同时，对不同公司的市盈率进行比较也有局限性，因为不同种类的公司在不同市场环境下，市盈率数值也不同。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rPr>
              <a:t>
总之，在使用市盈率作为选股或评估股票投资价值时，需要综合考虑多种因素，谨慎而不盲目。</a:t>
            </a: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98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A413A-EB35-1BC4-B99A-40D0EBAF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7" y="926691"/>
            <a:ext cx="11238125" cy="50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3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587293" y="657553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charset="0"/>
                <a:sym typeface="+mn-ea"/>
              </a:rPr>
              <a:t>股票市净率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charset="0"/>
              <a:sym typeface="+mn-ea"/>
            </a:endParaRP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833458" y="297077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422787" y="1440781"/>
            <a:ext cx="6380539" cy="272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市净率的计算公式为：市值 </a:t>
            </a:r>
            <a:r>
              <a:rPr lang="en-US" altLang="zh-CN" dirty="0"/>
              <a:t>÷ </a:t>
            </a:r>
            <a:r>
              <a:rPr lang="zh-CN" altLang="en-US" dirty="0"/>
              <a:t>净资产。其中，市值指的是公司的市场总价值，也就是股票价格乘以总股本数；净资产指的是公司总资产减去总负债后所剩余的净值，除以总股本数得到每股净资产。市净率是反映公司净资产价值与市场总价值之比的指标，可以用于评估公司的估值水平和投资潜力，通常被用来辅助投资决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市净率主要用于衡量公司的资产质量和投资价值，较低的市净率通常被认为是具有较高投资价值的股票。市净率越低，代表投资者需要支付更少的股票价格来获取同样多的公司净资产，所以被视为更加具有投资潜力的公司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98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D355D-113A-0F1E-BB6C-B4D41E501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6"/>
          <a:stretch/>
        </p:blipFill>
        <p:spPr>
          <a:xfrm>
            <a:off x="683287" y="2271578"/>
            <a:ext cx="11063235" cy="11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1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587293" y="657553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charset="0"/>
                <a:sym typeface="+mn-ea"/>
              </a:rPr>
              <a:t>股票股息率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charset="0"/>
              <a:sym typeface="+mn-ea"/>
            </a:endParaRP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833458" y="297077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422787" y="1440781"/>
            <a:ext cx="6380539" cy="272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股息率是指每股股息与股票价格之比，反映的是股票的现金分红水平。股息率通常以百分比表示，计算公式为每股派息 </a:t>
            </a:r>
            <a:r>
              <a:rPr lang="en-US" altLang="zh-CN" dirty="0"/>
              <a:t>÷ </a:t>
            </a:r>
            <a:r>
              <a:rPr lang="zh-CN" altLang="en-US" dirty="0"/>
              <a:t>当前股价 </a:t>
            </a:r>
            <a:r>
              <a:rPr lang="en-US" altLang="zh-CN" dirty="0"/>
              <a:t>× 100%</a:t>
            </a:r>
            <a:r>
              <a:rPr lang="zh-CN" altLang="en-US" dirty="0"/>
              <a:t>。例如，如果一家公司每股派发了</a:t>
            </a:r>
            <a:r>
              <a:rPr lang="en-US" altLang="zh-CN" dirty="0"/>
              <a:t>1</a:t>
            </a:r>
            <a:r>
              <a:rPr lang="zh-CN" altLang="en-US" dirty="0"/>
              <a:t>元的股息，而该公司的股票当前价格为</a:t>
            </a:r>
            <a:r>
              <a:rPr lang="en-US" altLang="zh-CN" dirty="0"/>
              <a:t>20</a:t>
            </a:r>
            <a:r>
              <a:rPr lang="zh-CN" altLang="en-US" dirty="0"/>
              <a:t>元，则该公司的股息率为</a:t>
            </a:r>
            <a:r>
              <a:rPr lang="en-US" altLang="zh-CN" dirty="0"/>
              <a:t>5%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股息率可以用于评估一家公司的分红政策和投资价值。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一般来说，较高的股息率意味着公司的分红较为慷慨，而较低的股息率则意味着公司分红较少。同时，较高的股息率也可能吸引更多的投资者，使得股票价格上涨，而较低的股息率则可能导致投资者流失。</a:t>
            </a: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96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1"/>
          <p:cNvSpPr/>
          <p:nvPr>
            <p:custDataLst>
              <p:tags r:id="rId2"/>
            </p:custDataLst>
          </p:nvPr>
        </p:nvSpPr>
        <p:spPr>
          <a:xfrm rot="16200000">
            <a:off x="31916" y="-26659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/>
          <p:nvPr>
            <p:custDataLst>
              <p:tags r:id="rId3"/>
            </p:custDataLst>
          </p:nvPr>
        </p:nvSpPr>
        <p:spPr>
          <a:xfrm>
            <a:off x="1199515" y="2308190"/>
            <a:ext cx="4896485" cy="46037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rPr>
              <a:t>技术面指标介绍</a:t>
            </a:r>
          </a:p>
        </p:txBody>
      </p:sp>
      <p:sp>
        <p:nvSpPr>
          <p:cNvPr id="8" name="!!平滑3"/>
          <p:cNvSpPr/>
          <p:nvPr>
            <p:custDataLst>
              <p:tags r:id="rId4"/>
            </p:custDataLst>
          </p:nvPr>
        </p:nvSpPr>
        <p:spPr>
          <a:xfrm flipV="1">
            <a:off x="1350011" y="1995769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"/>
          <p:cNvSpPr txBox="1"/>
          <p:nvPr>
            <p:custDataLst>
              <p:tags r:id="rId5"/>
            </p:custDataLst>
          </p:nvPr>
        </p:nvSpPr>
        <p:spPr>
          <a:xfrm>
            <a:off x="1173010" y="2768565"/>
            <a:ext cx="4896485" cy="23145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技术面数据主要反映股票价格和交易量等方面的数据，通常通过股票交易市场公布和披露。常见的技术面指标包括股价走势、成交量和技术指标等。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8" name="图片"/>
          <p:cNvSpPr/>
          <p:nvPr>
            <p:custDataLst>
              <p:tags r:id="rId6"/>
            </p:custDataLst>
          </p:nvPr>
        </p:nvSpPr>
        <p:spPr>
          <a:xfrm>
            <a:off x="6665595" y="601"/>
            <a:ext cx="5526405" cy="5605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3" h="8828">
                <a:moveTo>
                  <a:pt x="722" y="0"/>
                </a:moveTo>
                <a:lnTo>
                  <a:pt x="8703" y="0"/>
                </a:lnTo>
                <a:lnTo>
                  <a:pt x="8703" y="8172"/>
                </a:lnTo>
                <a:lnTo>
                  <a:pt x="8699" y="8174"/>
                </a:lnTo>
                <a:cubicBezTo>
                  <a:pt x="7883" y="8592"/>
                  <a:pt x="6958" y="8828"/>
                  <a:pt x="5978" y="8828"/>
                </a:cubicBezTo>
                <a:cubicBezTo>
                  <a:pt x="2676" y="8828"/>
                  <a:pt x="0" y="6152"/>
                  <a:pt x="0" y="2851"/>
                </a:cubicBezTo>
                <a:cubicBezTo>
                  <a:pt x="0" y="1819"/>
                  <a:pt x="261" y="848"/>
                  <a:pt x="721" y="1"/>
                </a:cubicBezTo>
                <a:lnTo>
                  <a:pt x="722" y="0"/>
                </a:lnTo>
                <a:close/>
              </a:path>
            </a:pathLst>
          </a:custGeom>
          <a:blipFill>
            <a:blip r:embed="rId9"/>
            <a:srcRect/>
            <a:stretch>
              <a:fillRect l="-718" r="-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27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8" grpId="0" animBg="1"/>
      <p:bldP spid="7" grpId="0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SHADOWSHAP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SHADOWSHAP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SHADOWSHAPE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NTEN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"/>
  <p:tag name="KSO_WM_UNIT_TEXT_FILL_FORE_SCHEMECOLOR_INDEX" val="13"/>
  <p:tag name="KSO_WM_UNIT_TEXT_FILL_TYPE" val="1"/>
  <p:tag name="YOO_CHATSHAPE_TYPE" val="YOO_CHATSHAPE_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YOO_CHATSHAPE_TYPE" val="YOO_CHATSHAPE_CONTEN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4272\AppData\Roaming\BIYOO\temp\32838df343dd4e7ea682da240eeaa91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14272\AppData\Roaming\BIYOO\temp\321ba5b707d04fe79e9f75ed7738de7a.png"/>
  <p:tag name="TAG_CHATSHAPE_IMAGE_URL" val="https://download.yoo-ai.com/copydone/20230317/3c6ebeba-c4a5-11ed-bcc1-fa163e3b0a47.p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14272\AppData\Roaming\BIYOO\temp\ade322c7f5084391a779300d8b6b798e.p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14272\AppData\Roaming\BIYOO\temp\53a8bfa9c20b4be69daadc3db71b96fd.png"/>
  <p:tag name="TAG_CHATSHAPE_IMAGE_URL" val="https://download.yoo-ai.com/copydone/20230317/32ead6ee-c4a5-11ed-b807-fa163e3b0a47.p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14272\AppData\Roaming\BIYOO\temp\c39eb86943174a52b30bb3945a368c13.png"/>
  <p:tag name="TAG_CHATSHAPE_IMAGE_URL" val="https://download.yoo-ai.com/copydone/20230317/445d3fac-c4a5-11ed-a376-fa163e3b0a47.p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  <p:tag name="KSO_WM_BEAUTIFY_FLAG" val=""/>
  <p:tag name="YOO_CHATSHAPE_TYPE" val="YOO_CHATSHAPE_CONTEN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EN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heme/theme1.xml><?xml version="1.0" encoding="utf-8"?>
<a:theme xmlns:a="http://schemas.openxmlformats.org/drawingml/2006/main" name="4_Office Theme">
  <a:themeElements>
    <a:clrScheme name="自定义 35">
      <a:dk1>
        <a:srgbClr val="FFFFFF"/>
      </a:dk1>
      <a:lt1>
        <a:srgbClr val="0F062C"/>
      </a:lt1>
      <a:dk2>
        <a:srgbClr val="FFFFFF"/>
      </a:dk2>
      <a:lt2>
        <a:srgbClr val="0C0034"/>
      </a:lt2>
      <a:accent1>
        <a:srgbClr val="5E2BFF"/>
      </a:accent1>
      <a:accent2>
        <a:srgbClr val="C04CFD"/>
      </a:accent2>
      <a:accent3>
        <a:srgbClr val="FC6DAB"/>
      </a:accent3>
      <a:accent4>
        <a:srgbClr val="3F3F3F"/>
      </a:accent4>
      <a:accent5>
        <a:srgbClr val="F3FAE1"/>
      </a:accent5>
      <a:accent6>
        <a:srgbClr val="EA7AF4"/>
      </a:accent6>
      <a:hlink>
        <a:srgbClr val="5E2BFF"/>
      </a:hlink>
      <a:folHlink>
        <a:srgbClr val="C04CFD"/>
      </a:folHlink>
    </a:clrScheme>
    <a:fontScheme name="Custom 6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ysClr val="windowText" lastClr="000000"/>
    </a:dk1>
    <a:lt1>
      <a:sysClr val="window" lastClr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675f38cacee03e8ec8389a5b8c52fb1a_bea3tYZ2jpAp</Template>
  <TotalTime>152</TotalTime>
  <Words>1251</Words>
  <Application>Microsoft Office PowerPoint</Application>
  <PresentationFormat>Widescreen</PresentationFormat>
  <Paragraphs>63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等线</vt:lpstr>
      <vt:lpstr>微软雅黑</vt:lpstr>
      <vt:lpstr>Arial</vt:lpstr>
      <vt:lpstr>Lato</vt:lpstr>
      <vt:lpstr>Open Sans</vt:lpstr>
      <vt:lpstr>Poppins</vt:lpstr>
      <vt:lpstr>Roboto</vt:lpstr>
      <vt:lpstr>Wingdings</vt:lpstr>
      <vt:lpstr>4_Office Theme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Dai</dc:creator>
  <cp:lastModifiedBy>Cong Dai</cp:lastModifiedBy>
  <cp:revision>4</cp:revision>
  <dcterms:created xsi:type="dcterms:W3CDTF">2023-03-17T09:20:04Z</dcterms:created>
  <dcterms:modified xsi:type="dcterms:W3CDTF">2023-03-18T10:51:58Z</dcterms:modified>
</cp:coreProperties>
</file>