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06312-0B52-4A82-1F89-5411B1B9A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DD356C-8C1B-7FEC-312B-225ABABD6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A4A22A-3B65-0215-763D-72165853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2E36-C68D-2B49-922D-EF737D5A19AA}" type="datetimeFigureOut">
              <a:rPr lang="pt-BR" smtClean="0"/>
              <a:t>28/09/2025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EBD975-543C-B3C5-41D2-50FC7F5E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D03E0E-7B3C-1242-A7E0-F69739B0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8752-66D7-C14D-B58B-092958587E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DC2B2-351C-F0FF-B926-44DAE948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94D6FE-4FED-7FEF-F470-027EF4084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9E405C-5038-E0E4-41CB-AC60BD13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2E36-C68D-2B49-922D-EF737D5A19AA}" type="datetimeFigureOut">
              <a:rPr lang="pt-BR" smtClean="0"/>
              <a:t>28/09/2025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9D7AF3-1B6C-0F96-742C-A8EE21D1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3E81A0-F86A-EF09-538C-6544247B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8752-66D7-C14D-B58B-092958587E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81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6F055F-02F6-7033-92B6-81295DFF5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EAF4EE-1435-98C1-DA61-1EEAA8674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AE3B6D-DCC2-25AD-24FC-80B1D2CC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2E36-C68D-2B49-922D-EF737D5A19AA}" type="datetimeFigureOut">
              <a:rPr lang="pt-BR" smtClean="0"/>
              <a:t>28/09/2025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F7519F-C784-1C9D-C40E-0BFD9DCC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1BA55D-AE83-A1AD-6106-235A3ABA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8752-66D7-C14D-B58B-092958587E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65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2D11F-EBDD-4638-CD05-58335A99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2F2151-2C7C-E41F-D098-DCB30CDA8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1E3289-6776-C535-C586-77E439BF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2E36-C68D-2B49-922D-EF737D5A19AA}" type="datetimeFigureOut">
              <a:rPr lang="pt-BR" smtClean="0"/>
              <a:t>28/09/2025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681A5C-47FB-8EBB-27EC-39ABA212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6A55EB-3B09-7D5A-D0B8-9BACE712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8752-66D7-C14D-B58B-092958587E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45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024F2-30D1-F781-036A-08A2768E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A85535-5709-1468-A428-E0B85BD98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46564B-8C9D-AAFE-9F91-D6AB1DE3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2E36-C68D-2B49-922D-EF737D5A19AA}" type="datetimeFigureOut">
              <a:rPr lang="pt-BR" smtClean="0"/>
              <a:t>28/09/2025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FB151-4BD9-77DB-7C57-8C39F457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F0846B-1E6F-9BC6-7368-13812D54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8752-66D7-C14D-B58B-092958587E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39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14792-C6EB-2664-6D97-65247924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F25F7D-7AF9-B219-52A4-D2A2B9078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776451-CCDC-8AF6-106D-104F148CA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0F6867-4410-F4A6-4DC5-844F8CAE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2E36-C68D-2B49-922D-EF737D5A19AA}" type="datetimeFigureOut">
              <a:rPr lang="pt-BR" smtClean="0"/>
              <a:t>28/09/2025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357708-2F44-B2D9-46D1-89AD741D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860703-87CB-E068-5A3F-DE9AFF7B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8752-66D7-C14D-B58B-092958587E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20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28E08-704C-1FA5-843A-35745B426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C6F939-684E-C64F-6384-91B3C996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FD1D67-1112-2DF7-CD24-BFB71C1D3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D55C888-DA97-5413-C935-400BCC8F4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9F48D2D-A97F-34C1-84B2-9BD6EBC1B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CC2DCD-B719-4754-2D21-9E97D94D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2E36-C68D-2B49-922D-EF737D5A19AA}" type="datetimeFigureOut">
              <a:rPr lang="pt-BR" smtClean="0"/>
              <a:t>28/09/2025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B412130-8157-C065-BF3A-9E16AAABC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BE67870-6545-D369-AAE2-FC37D787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8752-66D7-C14D-B58B-092958587E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11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FFD5B-5028-DB2D-E47F-1E74D798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4A37F7B-5289-1961-FBC7-7FFC30123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2E36-C68D-2B49-922D-EF737D5A19AA}" type="datetimeFigureOut">
              <a:rPr lang="pt-BR" smtClean="0"/>
              <a:t>28/09/2025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14CC9DB-05DC-5D6B-628C-683ECD76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EFF606-FD7D-4CD3-1038-A77F74DC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8752-66D7-C14D-B58B-092958587E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53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24309D4-9636-FD14-BAA9-5B9CF0D4E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2E36-C68D-2B49-922D-EF737D5A19AA}" type="datetimeFigureOut">
              <a:rPr lang="pt-BR" smtClean="0"/>
              <a:t>28/09/2025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230841-C78F-87C8-A001-FB57A081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940D24-9BE1-F87A-2609-71E53283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8752-66D7-C14D-B58B-092958587E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EC18B-FDA8-96EC-AF11-CF37F8C1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B01BF1-4D56-556F-E234-ED176BE7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408C26-BBA2-E1EF-97D1-BE3EA1920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4CEFCD-9676-D47F-08A2-7E5D0988E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2E36-C68D-2B49-922D-EF737D5A19AA}" type="datetimeFigureOut">
              <a:rPr lang="pt-BR" smtClean="0"/>
              <a:t>28/09/2025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CE8BF6-F34C-616D-9F1B-12AAF515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4ECCF3-C918-2D87-FA01-63B870BC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8752-66D7-C14D-B58B-092958587E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92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0883B-DF4D-3DF7-EFD3-152CD6390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968C8E-AC69-9719-88B4-50ABDE36F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F00898-A691-78EB-57C3-2942E07DB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ECE5FA-33B9-EA90-DA66-CC496A1AB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2E36-C68D-2B49-922D-EF737D5A19AA}" type="datetimeFigureOut">
              <a:rPr lang="pt-BR" smtClean="0"/>
              <a:t>28/09/2025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DBD894-C6DB-3428-AEC1-BB494649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9CBDBF-5AA6-7B9C-E2CF-A7839D81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8752-66D7-C14D-B58B-092958587E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77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9C832F-44B0-8945-48CE-25ECD254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38F629-38C0-FA1E-E8DB-83F0ADA3D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CAA236-D25D-77D9-728E-597DE52AA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9D2E36-C68D-2B49-922D-EF737D5A19AA}" type="datetimeFigureOut">
              <a:rPr lang="pt-BR" smtClean="0"/>
              <a:t>28/09/2025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BD1B78-7EB8-46F7-B073-22CF5A6D6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827008-1E39-29F4-D76F-0E6ED83AC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098752-66D7-C14D-B58B-092958587E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41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532E4-FD58-DF86-3C15-91F4AE828F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7C10E7-F907-99A3-B2C2-25B0D042E5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67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C6D55-DA03-6494-6CAF-1A2267D0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2944B20E-D1D7-2F3B-6D44-49D8E837A7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3652325"/>
              </p:ext>
            </p:extLst>
          </p:nvPr>
        </p:nvGraphicFramePr>
        <p:xfrm>
          <a:off x="838200" y="1825625"/>
          <a:ext cx="10515597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86208134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6209810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99030626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708659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653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407417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1A8BB51C-451A-28BA-5E41-3850A2D208AC}"/>
              </a:ext>
            </a:extLst>
          </p:cNvPr>
          <p:cNvSpPr txBox="1"/>
          <p:nvPr/>
        </p:nvSpPr>
        <p:spPr>
          <a:xfrm>
            <a:off x="5179529" y="2514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D2814B9-5B81-EC8A-027A-E5C3BB7DE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04761"/>
            <a:ext cx="12423913" cy="1267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8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Sergio Santos</dc:creator>
  <cp:lastModifiedBy>Sergio Santos</cp:lastModifiedBy>
  <cp:revision>1</cp:revision>
  <dcterms:created xsi:type="dcterms:W3CDTF">2025-09-28T22:18:58Z</dcterms:created>
  <dcterms:modified xsi:type="dcterms:W3CDTF">2025-09-28T22:23:00Z</dcterms:modified>
</cp:coreProperties>
</file>