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0" r:id="rId3"/>
    <p:sldId id="258" r:id="rId4"/>
    <p:sldId id="266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296" y="1389185"/>
            <a:ext cx="7103409" cy="126960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9598"/>
            <a:ext cx="6400800" cy="31195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System: Application of Supervised Learning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Santosh Yadav Jada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16245773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0B23-F7FE-40A0-9A10-CA8218DA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6436"/>
            <a:ext cx="8229600" cy="9112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AT&amp;T Face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2653-6459-4D40-9449-8C40AEA0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58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base consists of 400 face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subjects are 40 unique individuals with 10 images per subject.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Algorithm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PCA algorithm for the face recognition system.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MATLAB2017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54FF-450A-4836-B148-64BDC97E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6775"/>
            <a:ext cx="8229600" cy="57396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mean of the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covariance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eigen values and vectors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eigen values in descending order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feature matrix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feature matrix for the test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Euclidean classifier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labels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ezroc3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30C79-11E1-442D-8D15-2DDA0578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484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9E2552-2B2C-47F4-BF2A-208E8D99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71" y="1477108"/>
            <a:ext cx="6274918" cy="4649055"/>
          </a:xfrm>
        </p:spPr>
      </p:pic>
    </p:spTree>
    <p:extLst>
      <p:ext uri="{BB962C8B-B14F-4D97-AF65-F5344CB8AC3E}">
        <p14:creationId xmlns:p14="http://schemas.microsoft.com/office/powerpoint/2010/main" val="7385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3B28-F73D-4229-9D4B-1037DA13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242C9-E5D7-4CBE-93C6-14F27940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3" y="1139252"/>
            <a:ext cx="8386997" cy="4787758"/>
          </a:xfrm>
        </p:spPr>
      </p:pic>
    </p:spTree>
    <p:extLst>
      <p:ext uri="{BB962C8B-B14F-4D97-AF65-F5344CB8AC3E}">
        <p14:creationId xmlns:p14="http://schemas.microsoft.com/office/powerpoint/2010/main" val="381400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4BEE1-4C25-45FA-A5C0-9C7E5E3D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50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2 ROC curve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61B736-9EBB-40C9-AAEF-21FA1573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6769"/>
            <a:ext cx="8229600" cy="4649365"/>
          </a:xfrm>
        </p:spPr>
      </p:pic>
    </p:spTree>
    <p:extLst>
      <p:ext uri="{BB962C8B-B14F-4D97-AF65-F5344CB8AC3E}">
        <p14:creationId xmlns:p14="http://schemas.microsoft.com/office/powerpoint/2010/main" val="30584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AABB-6004-4E55-BB51-DB9651F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CDD4-AE4A-4E2F-9E73-F530CDE9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0% FAR   : (1-GAR)=0.72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5% FAR   : 0.35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10% FAR : 0.22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2: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0% FAR   : (1-GAR)=0.75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5% FAR   : 0.56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value at 10% FAR : 0.48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9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3F1C-BA37-42FB-8A8B-C8D545A7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649"/>
            <a:ext cx="8229600" cy="45365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measured by the area under the ROC curve. Clearly from the ROC curves of two modes we understand that Mode 1 has better accuracy than Mode 2. Threshold shouldn’t be too be too low because false acceptance rate may increase. This we could infer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ezroc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definition and the curve obtained.</a:t>
            </a:r>
          </a:p>
        </p:txBody>
      </p:sp>
    </p:spTree>
    <p:extLst>
      <p:ext uri="{BB962C8B-B14F-4D97-AF65-F5344CB8AC3E}">
        <p14:creationId xmlns:p14="http://schemas.microsoft.com/office/powerpoint/2010/main" val="9108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239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Office Theme</vt:lpstr>
      <vt:lpstr>Custom Design</vt:lpstr>
      <vt:lpstr>Project Assignment</vt:lpstr>
      <vt:lpstr>AT&amp;T Face database</vt:lpstr>
      <vt:lpstr>PowerPoint Presentation</vt:lpstr>
      <vt:lpstr>Mode 1</vt:lpstr>
      <vt:lpstr>ROC curve</vt:lpstr>
      <vt:lpstr>Mode 2 ROC curve</vt:lpstr>
      <vt:lpstr>Performance Evaluation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Santosh Yadav Jada</cp:lastModifiedBy>
  <cp:revision>22</cp:revision>
  <dcterms:created xsi:type="dcterms:W3CDTF">2014-01-29T16:55:47Z</dcterms:created>
  <dcterms:modified xsi:type="dcterms:W3CDTF">2018-04-14T03:56:19Z</dcterms:modified>
</cp:coreProperties>
</file>