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2" r:id="rId8"/>
    <p:sldId id="266" r:id="rId9"/>
    <p:sldId id="264" r:id="rId10"/>
    <p:sldId id="263"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20EE89-0DF0-4D0E-9145-2E66E633633E}" v="82" dt="2023-12-20T01:14:29.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2" d="100"/>
          <a:sy n="72" d="100"/>
        </p:scale>
        <p:origin x="654"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 Jayaswal" userId="7bfcf83070416e9c" providerId="LiveId" clId="{BD20EE89-0DF0-4D0E-9145-2E66E633633E}"/>
    <pc:docChg chg="undo redo custSel addSld delSld modSld sldOrd">
      <pc:chgData name="Santosh Jayaswal" userId="7bfcf83070416e9c" providerId="LiveId" clId="{BD20EE89-0DF0-4D0E-9145-2E66E633633E}" dt="2023-12-20T01:15:00.818" v="1076" actId="478"/>
      <pc:docMkLst>
        <pc:docMk/>
      </pc:docMkLst>
      <pc:sldChg chg="addSp delSp modSp mod setBg delDesignElem">
        <pc:chgData name="Santosh Jayaswal" userId="7bfcf83070416e9c" providerId="LiveId" clId="{BD20EE89-0DF0-4D0E-9145-2E66E633633E}" dt="2023-12-20T01:10:13.949" v="1040" actId="207"/>
        <pc:sldMkLst>
          <pc:docMk/>
          <pc:sldMk cId="4027346794" sldId="256"/>
        </pc:sldMkLst>
        <pc:spChg chg="add mod">
          <ac:chgData name="Santosh Jayaswal" userId="7bfcf83070416e9c" providerId="LiveId" clId="{BD20EE89-0DF0-4D0E-9145-2E66E633633E}" dt="2023-12-20T01:10:13.949" v="1040" actId="207"/>
          <ac:spMkLst>
            <pc:docMk/>
            <pc:sldMk cId="4027346794" sldId="256"/>
            <ac:spMk id="4" creationId="{EF86605A-1F3E-F593-0501-3E6214314072}"/>
          </ac:spMkLst>
        </pc:spChg>
        <pc:spChg chg="add del">
          <ac:chgData name="Santosh Jayaswal" userId="7bfcf83070416e9c" providerId="LiveId" clId="{BD20EE89-0DF0-4D0E-9145-2E66E633633E}" dt="2023-12-20T00:23:21.734" v="642" actId="26606"/>
          <ac:spMkLst>
            <pc:docMk/>
            <pc:sldMk cId="4027346794" sldId="256"/>
            <ac:spMk id="8" creationId="{42A4FC2C-047E-45A5-965D-8E1E3BF09BC6}"/>
          </ac:spMkLst>
        </pc:spChg>
        <pc:spChg chg="add del">
          <ac:chgData name="Santosh Jayaswal" userId="7bfcf83070416e9c" providerId="LiveId" clId="{BD20EE89-0DF0-4D0E-9145-2E66E633633E}" dt="2023-12-20T00:26:40.754" v="685" actId="26606"/>
          <ac:spMkLst>
            <pc:docMk/>
            <pc:sldMk cId="4027346794" sldId="256"/>
            <ac:spMk id="13" creationId="{657F69E0-C4B0-4BEC-A689-4F8D877F05D4}"/>
          </ac:spMkLst>
        </pc:spChg>
        <pc:spChg chg="add del">
          <ac:chgData name="Santosh Jayaswal" userId="7bfcf83070416e9c" providerId="LiveId" clId="{BD20EE89-0DF0-4D0E-9145-2E66E633633E}" dt="2023-12-20T00:26:40.754" v="685" actId="26606"/>
          <ac:spMkLst>
            <pc:docMk/>
            <pc:sldMk cId="4027346794" sldId="256"/>
            <ac:spMk id="15" creationId="{9F6380B4-6A1C-481E-8408-B4E6C75B9B81}"/>
          </ac:spMkLst>
        </pc:spChg>
        <pc:spChg chg="add del">
          <ac:chgData name="Santosh Jayaswal" userId="7bfcf83070416e9c" providerId="LiveId" clId="{BD20EE89-0DF0-4D0E-9145-2E66E633633E}" dt="2023-12-20T00:24:28.801" v="655" actId="26606"/>
          <ac:spMkLst>
            <pc:docMk/>
            <pc:sldMk cId="4027346794" sldId="256"/>
            <ac:spMk id="17" creationId="{37C89E4B-3C9F-44B9-8B86-D9E3D112D8EC}"/>
          </ac:spMkLst>
        </pc:spChg>
        <pc:spChg chg="add del">
          <ac:chgData name="Santosh Jayaswal" userId="7bfcf83070416e9c" providerId="LiveId" clId="{BD20EE89-0DF0-4D0E-9145-2E66E633633E}" dt="2023-12-20T00:23:55.587" v="647" actId="26606"/>
          <ac:spMkLst>
            <pc:docMk/>
            <pc:sldMk cId="4027346794" sldId="256"/>
            <ac:spMk id="20" creationId="{4D4677D2-D5AC-4CF9-9EED-2B89D0A1C212}"/>
          </ac:spMkLst>
        </pc:spChg>
        <pc:spChg chg="add del">
          <ac:chgData name="Santosh Jayaswal" userId="7bfcf83070416e9c" providerId="LiveId" clId="{BD20EE89-0DF0-4D0E-9145-2E66E633633E}" dt="2023-12-20T00:24:33.102" v="657" actId="26606"/>
          <ac:spMkLst>
            <pc:docMk/>
            <pc:sldMk cId="4027346794" sldId="256"/>
            <ac:spMk id="21" creationId="{657F69E0-C4B0-4BEC-A689-4F8D877F05D4}"/>
          </ac:spMkLst>
        </pc:spChg>
        <pc:spChg chg="add del">
          <ac:chgData name="Santosh Jayaswal" userId="7bfcf83070416e9c" providerId="LiveId" clId="{BD20EE89-0DF0-4D0E-9145-2E66E633633E}" dt="2023-12-20T00:23:55.587" v="647" actId="26606"/>
          <ac:spMkLst>
            <pc:docMk/>
            <pc:sldMk cId="4027346794" sldId="256"/>
            <ac:spMk id="22" creationId="{C6D54F7E-825A-4BBA-815F-35CCA8B97786}"/>
          </ac:spMkLst>
        </pc:spChg>
        <pc:spChg chg="add del">
          <ac:chgData name="Santosh Jayaswal" userId="7bfcf83070416e9c" providerId="LiveId" clId="{BD20EE89-0DF0-4D0E-9145-2E66E633633E}" dt="2023-12-20T00:24:33.102" v="657" actId="26606"/>
          <ac:spMkLst>
            <pc:docMk/>
            <pc:sldMk cId="4027346794" sldId="256"/>
            <ac:spMk id="23" creationId="{9F6380B4-6A1C-481E-8408-B4E6C75B9B81}"/>
          </ac:spMkLst>
        </pc:spChg>
        <pc:spChg chg="add del">
          <ac:chgData name="Santosh Jayaswal" userId="7bfcf83070416e9c" providerId="LiveId" clId="{BD20EE89-0DF0-4D0E-9145-2E66E633633E}" dt="2023-12-20T00:24:08.663" v="649" actId="26606"/>
          <ac:spMkLst>
            <pc:docMk/>
            <pc:sldMk cId="4027346794" sldId="256"/>
            <ac:spMk id="24" creationId="{B4916930-E76E-4100-9DCF-4981566A372A}"/>
          </ac:spMkLst>
        </pc:spChg>
        <pc:spChg chg="add del">
          <ac:chgData name="Santosh Jayaswal" userId="7bfcf83070416e9c" providerId="LiveId" clId="{BD20EE89-0DF0-4D0E-9145-2E66E633633E}" dt="2023-12-20T00:28:48.962" v="715"/>
          <ac:spMkLst>
            <pc:docMk/>
            <pc:sldMk cId="4027346794" sldId="256"/>
            <ac:spMk id="25" creationId="{37C89E4B-3C9F-44B9-8B86-D9E3D112D8EC}"/>
          </ac:spMkLst>
        </pc:spChg>
        <pc:picChg chg="add del mod">
          <ac:chgData name="Santosh Jayaswal" userId="7bfcf83070416e9c" providerId="LiveId" clId="{BD20EE89-0DF0-4D0E-9145-2E66E633633E}" dt="2023-12-20T00:22:31.336" v="615" actId="478"/>
          <ac:picMkLst>
            <pc:docMk/>
            <pc:sldMk cId="4027346794" sldId="256"/>
            <ac:picMk id="3" creationId="{2570E198-FB6A-A2F0-7110-6864C1736A40}"/>
          </ac:picMkLst>
        </pc:picChg>
        <pc:picChg chg="add mod">
          <ac:chgData name="Santosh Jayaswal" userId="7bfcf83070416e9c" providerId="LiveId" clId="{BD20EE89-0DF0-4D0E-9145-2E66E633633E}" dt="2023-12-20T00:26:40.754" v="685" actId="26606"/>
          <ac:picMkLst>
            <pc:docMk/>
            <pc:sldMk cId="4027346794" sldId="256"/>
            <ac:picMk id="5" creationId="{2570E198-FB6A-A2F0-7110-6864C1736A40}"/>
          </ac:picMkLst>
        </pc:picChg>
        <pc:cxnChg chg="add del">
          <ac:chgData name="Santosh Jayaswal" userId="7bfcf83070416e9c" providerId="LiveId" clId="{BD20EE89-0DF0-4D0E-9145-2E66E633633E}" dt="2023-12-20T00:24:28.801" v="655" actId="26606"/>
          <ac:cxnSpMkLst>
            <pc:docMk/>
            <pc:sldMk cId="4027346794" sldId="256"/>
            <ac:cxnSpMk id="18" creationId="{AA2EAA10-076F-46BD-8F0F-B9A2FB77A85C}"/>
          </ac:cxnSpMkLst>
        </pc:cxnChg>
        <pc:cxnChg chg="add del">
          <ac:chgData name="Santosh Jayaswal" userId="7bfcf83070416e9c" providerId="LiveId" clId="{BD20EE89-0DF0-4D0E-9145-2E66E633633E}" dt="2023-12-20T00:24:28.801" v="655" actId="26606"/>
          <ac:cxnSpMkLst>
            <pc:docMk/>
            <pc:sldMk cId="4027346794" sldId="256"/>
            <ac:cxnSpMk id="19" creationId="{D891E407-403B-4764-86C9-33A56D3BCAA3}"/>
          </ac:cxnSpMkLst>
        </pc:cxnChg>
        <pc:cxnChg chg="add del">
          <ac:chgData name="Santosh Jayaswal" userId="7bfcf83070416e9c" providerId="LiveId" clId="{BD20EE89-0DF0-4D0E-9145-2E66E633633E}" dt="2023-12-20T00:28:48.962" v="715"/>
          <ac:cxnSpMkLst>
            <pc:docMk/>
            <pc:sldMk cId="4027346794" sldId="256"/>
            <ac:cxnSpMk id="26" creationId="{AA2EAA10-076F-46BD-8F0F-B9A2FB77A85C}"/>
          </ac:cxnSpMkLst>
        </pc:cxnChg>
        <pc:cxnChg chg="add del">
          <ac:chgData name="Santosh Jayaswal" userId="7bfcf83070416e9c" providerId="LiveId" clId="{BD20EE89-0DF0-4D0E-9145-2E66E633633E}" dt="2023-12-20T00:28:48.962" v="715"/>
          <ac:cxnSpMkLst>
            <pc:docMk/>
            <pc:sldMk cId="4027346794" sldId="256"/>
            <ac:cxnSpMk id="27" creationId="{D891E407-403B-4764-86C9-33A56D3BCAA3}"/>
          </ac:cxnSpMkLst>
        </pc:cxnChg>
      </pc:sldChg>
      <pc:sldChg chg="addSp delSp modSp new mod setBg delDesignElem">
        <pc:chgData name="Santosh Jayaswal" userId="7bfcf83070416e9c" providerId="LiveId" clId="{BD20EE89-0DF0-4D0E-9145-2E66E633633E}" dt="2023-12-20T01:10:04.261" v="1038" actId="2711"/>
        <pc:sldMkLst>
          <pc:docMk/>
          <pc:sldMk cId="1472973158" sldId="257"/>
        </pc:sldMkLst>
        <pc:spChg chg="mod">
          <ac:chgData name="Santosh Jayaswal" userId="7bfcf83070416e9c" providerId="LiveId" clId="{BD20EE89-0DF0-4D0E-9145-2E66E633633E}" dt="2023-12-20T01:09:37.753" v="1030" actId="207"/>
          <ac:spMkLst>
            <pc:docMk/>
            <pc:sldMk cId="1472973158" sldId="257"/>
            <ac:spMk id="2" creationId="{057BC05C-68D7-FA05-3466-221A604C2AAF}"/>
          </ac:spMkLst>
        </pc:spChg>
        <pc:spChg chg="add del mod">
          <ac:chgData name="Santosh Jayaswal" userId="7bfcf83070416e9c" providerId="LiveId" clId="{BD20EE89-0DF0-4D0E-9145-2E66E633633E}" dt="2023-12-19T01:14:38.248" v="284" actId="26606"/>
          <ac:spMkLst>
            <pc:docMk/>
            <pc:sldMk cId="1472973158" sldId="257"/>
            <ac:spMk id="3" creationId="{74CFF16D-4318-13D3-9E05-E4DB89A2865E}"/>
          </ac:spMkLst>
        </pc:spChg>
        <pc:spChg chg="add del">
          <ac:chgData name="Santosh Jayaswal" userId="7bfcf83070416e9c" providerId="LiveId" clId="{BD20EE89-0DF0-4D0E-9145-2E66E633633E}" dt="2023-12-19T01:15:14.295" v="288" actId="26606"/>
          <ac:spMkLst>
            <pc:docMk/>
            <pc:sldMk cId="1472973158" sldId="257"/>
            <ac:spMk id="7" creationId="{BACC6370-2D7E-4714-9D71-7542949D7D5D}"/>
          </ac:spMkLst>
        </pc:spChg>
        <pc:spChg chg="add del">
          <ac:chgData name="Santosh Jayaswal" userId="7bfcf83070416e9c" providerId="LiveId" clId="{BD20EE89-0DF0-4D0E-9145-2E66E633633E}" dt="2023-12-19T01:15:14.295" v="288" actId="26606"/>
          <ac:spMkLst>
            <pc:docMk/>
            <pc:sldMk cId="1472973158" sldId="257"/>
            <ac:spMk id="8" creationId="{F68B3F68-107C-434F-AA38-110D5EA91B85}"/>
          </ac:spMkLst>
        </pc:spChg>
        <pc:spChg chg="add del">
          <ac:chgData name="Santosh Jayaswal" userId="7bfcf83070416e9c" providerId="LiveId" clId="{BD20EE89-0DF0-4D0E-9145-2E66E633633E}" dt="2023-12-19T01:15:14.295" v="288" actId="26606"/>
          <ac:spMkLst>
            <pc:docMk/>
            <pc:sldMk cId="1472973158" sldId="257"/>
            <ac:spMk id="9" creationId="{AAD0DBB9-1A4B-4391-81D4-CB19F9AB918A}"/>
          </ac:spMkLst>
        </pc:spChg>
        <pc:spChg chg="add del">
          <ac:chgData name="Santosh Jayaswal" userId="7bfcf83070416e9c" providerId="LiveId" clId="{BD20EE89-0DF0-4D0E-9145-2E66E633633E}" dt="2023-12-19T01:14:04.169" v="278" actId="26606"/>
          <ac:spMkLst>
            <pc:docMk/>
            <pc:sldMk cId="1472973158" sldId="257"/>
            <ac:spMk id="10" creationId="{955A2079-FA98-4876-80F0-72364A7D2EA4}"/>
          </ac:spMkLst>
        </pc:spChg>
        <pc:spChg chg="add del">
          <ac:chgData name="Santosh Jayaswal" userId="7bfcf83070416e9c" providerId="LiveId" clId="{BD20EE89-0DF0-4D0E-9145-2E66E633633E}" dt="2023-12-19T01:15:14.295" v="288" actId="26606"/>
          <ac:spMkLst>
            <pc:docMk/>
            <pc:sldMk cId="1472973158" sldId="257"/>
            <ac:spMk id="11" creationId="{063BBA22-50EA-4C4D-BE05-F1CE4E63AA56}"/>
          </ac:spMkLst>
        </pc:spChg>
        <pc:spChg chg="add del">
          <ac:chgData name="Santosh Jayaswal" userId="7bfcf83070416e9c" providerId="LiveId" clId="{BD20EE89-0DF0-4D0E-9145-2E66E633633E}" dt="2023-12-19T01:14:40.902" v="286" actId="26606"/>
          <ac:spMkLst>
            <pc:docMk/>
            <pc:sldMk cId="1472973158" sldId="257"/>
            <ac:spMk id="12" creationId="{E5F17139-31EE-46AC-B04F-DBBD852DD6CB}"/>
          </ac:spMkLst>
        </pc:spChg>
        <pc:spChg chg="add del">
          <ac:chgData name="Santosh Jayaswal" userId="7bfcf83070416e9c" providerId="LiveId" clId="{BD20EE89-0DF0-4D0E-9145-2E66E633633E}" dt="2023-12-19T01:14:40.902" v="286" actId="26606"/>
          <ac:spMkLst>
            <pc:docMk/>
            <pc:sldMk cId="1472973158" sldId="257"/>
            <ac:spMk id="13" creationId="{0C541B88-1AE9-40C3-AFD5-967787C1979F}"/>
          </ac:spMkLst>
        </pc:spChg>
        <pc:spChg chg="add del">
          <ac:chgData name="Santosh Jayaswal" userId="7bfcf83070416e9c" providerId="LiveId" clId="{BD20EE89-0DF0-4D0E-9145-2E66E633633E}" dt="2023-12-19T01:16:05.136" v="294" actId="26606"/>
          <ac:spMkLst>
            <pc:docMk/>
            <pc:sldMk cId="1472973158" sldId="257"/>
            <ac:spMk id="15" creationId="{BACC6370-2D7E-4714-9D71-7542949D7D5D}"/>
          </ac:spMkLst>
        </pc:spChg>
        <pc:spChg chg="add del">
          <ac:chgData name="Santosh Jayaswal" userId="7bfcf83070416e9c" providerId="LiveId" clId="{BD20EE89-0DF0-4D0E-9145-2E66E633633E}" dt="2023-12-19T01:16:05.136" v="294" actId="26606"/>
          <ac:spMkLst>
            <pc:docMk/>
            <pc:sldMk cId="1472973158" sldId="257"/>
            <ac:spMk id="16" creationId="{063BBA22-50EA-4C4D-BE05-F1CE4E63AA56}"/>
          </ac:spMkLst>
        </pc:spChg>
        <pc:spChg chg="add del">
          <ac:chgData name="Santosh Jayaswal" userId="7bfcf83070416e9c" providerId="LiveId" clId="{BD20EE89-0DF0-4D0E-9145-2E66E633633E}" dt="2023-12-19T01:16:05.136" v="294" actId="26606"/>
          <ac:spMkLst>
            <pc:docMk/>
            <pc:sldMk cId="1472973158" sldId="257"/>
            <ac:spMk id="17" creationId="{F68B3F68-107C-434F-AA38-110D5EA91B85}"/>
          </ac:spMkLst>
        </pc:spChg>
        <pc:spChg chg="add del">
          <ac:chgData name="Santosh Jayaswal" userId="7bfcf83070416e9c" providerId="LiveId" clId="{BD20EE89-0DF0-4D0E-9145-2E66E633633E}" dt="2023-12-19T01:14:40.902" v="286" actId="26606"/>
          <ac:spMkLst>
            <pc:docMk/>
            <pc:sldMk cId="1472973158" sldId="257"/>
            <ac:spMk id="18" creationId="{89D16701-DA76-4F72-BB63-E2C3FFBDFE0F}"/>
          </ac:spMkLst>
        </pc:spChg>
        <pc:spChg chg="add del">
          <ac:chgData name="Santosh Jayaswal" userId="7bfcf83070416e9c" providerId="LiveId" clId="{BD20EE89-0DF0-4D0E-9145-2E66E633633E}" dt="2023-12-19T01:16:05.136" v="294" actId="26606"/>
          <ac:spMkLst>
            <pc:docMk/>
            <pc:sldMk cId="1472973158" sldId="257"/>
            <ac:spMk id="19" creationId="{AAD0DBB9-1A4B-4391-81D4-CB19F9AB918A}"/>
          </ac:spMkLst>
        </pc:spChg>
        <pc:spChg chg="add del">
          <ac:chgData name="Santosh Jayaswal" userId="7bfcf83070416e9c" providerId="LiveId" clId="{BD20EE89-0DF0-4D0E-9145-2E66E633633E}" dt="2023-12-19T01:14:40.902" v="286" actId="26606"/>
          <ac:spMkLst>
            <pc:docMk/>
            <pc:sldMk cId="1472973158" sldId="257"/>
            <ac:spMk id="20" creationId="{1CC28BE1-9DC6-43FE-9582-39F091098D77}"/>
          </ac:spMkLst>
        </pc:spChg>
        <pc:spChg chg="add del">
          <ac:chgData name="Santosh Jayaswal" userId="7bfcf83070416e9c" providerId="LiveId" clId="{BD20EE89-0DF0-4D0E-9145-2E66E633633E}" dt="2023-12-20T00:27:26.144" v="701" actId="26606"/>
          <ac:spMkLst>
            <pc:docMk/>
            <pc:sldMk cId="1472973158" sldId="257"/>
            <ac:spMk id="24" creationId="{BACC6370-2D7E-4714-9D71-7542949D7D5D}"/>
          </ac:spMkLst>
        </pc:spChg>
        <pc:spChg chg="add del">
          <ac:chgData name="Santosh Jayaswal" userId="7bfcf83070416e9c" providerId="LiveId" clId="{BD20EE89-0DF0-4D0E-9145-2E66E633633E}" dt="2023-12-20T00:27:26.144" v="701" actId="26606"/>
          <ac:spMkLst>
            <pc:docMk/>
            <pc:sldMk cId="1472973158" sldId="257"/>
            <ac:spMk id="26" creationId="{F68B3F68-107C-434F-AA38-110D5EA91B85}"/>
          </ac:spMkLst>
        </pc:spChg>
        <pc:spChg chg="add del">
          <ac:chgData name="Santosh Jayaswal" userId="7bfcf83070416e9c" providerId="LiveId" clId="{BD20EE89-0DF0-4D0E-9145-2E66E633633E}" dt="2023-12-20T00:27:26.144" v="701" actId="26606"/>
          <ac:spMkLst>
            <pc:docMk/>
            <pc:sldMk cId="1472973158" sldId="257"/>
            <ac:spMk id="28" creationId="{AAD0DBB9-1A4B-4391-81D4-CB19F9AB918A}"/>
          </ac:spMkLst>
        </pc:spChg>
        <pc:spChg chg="add del">
          <ac:chgData name="Santosh Jayaswal" userId="7bfcf83070416e9c" providerId="LiveId" clId="{BD20EE89-0DF0-4D0E-9145-2E66E633633E}" dt="2023-12-20T00:27:26.144" v="701" actId="26606"/>
          <ac:spMkLst>
            <pc:docMk/>
            <pc:sldMk cId="1472973158" sldId="257"/>
            <ac:spMk id="30" creationId="{063BBA22-50EA-4C4D-BE05-F1CE4E63AA56}"/>
          </ac:spMkLst>
        </pc:spChg>
        <pc:spChg chg="add del">
          <ac:chgData name="Santosh Jayaswal" userId="7bfcf83070416e9c" providerId="LiveId" clId="{BD20EE89-0DF0-4D0E-9145-2E66E633633E}" dt="2023-12-20T00:28:48.962" v="715"/>
          <ac:spMkLst>
            <pc:docMk/>
            <pc:sldMk cId="1472973158" sldId="257"/>
            <ac:spMk id="35" creationId="{6D1A2CED-DA9B-4CCF-8215-CFC65FE71603}"/>
          </ac:spMkLst>
        </pc:spChg>
        <pc:spChg chg="add del">
          <ac:chgData name="Santosh Jayaswal" userId="7bfcf83070416e9c" providerId="LiveId" clId="{BD20EE89-0DF0-4D0E-9145-2E66E633633E}" dt="2023-12-20T00:28:48.962" v="715"/>
          <ac:spMkLst>
            <pc:docMk/>
            <pc:sldMk cId="1472973158" sldId="257"/>
            <ac:spMk id="37" creationId="{562DFC44-A40C-4573-9230-B3EDB3EC8EEB}"/>
          </ac:spMkLst>
        </pc:spChg>
        <pc:spChg chg="add del">
          <ac:chgData name="Santosh Jayaswal" userId="7bfcf83070416e9c" providerId="LiveId" clId="{BD20EE89-0DF0-4D0E-9145-2E66E633633E}" dt="2023-12-20T00:28:48.962" v="715"/>
          <ac:spMkLst>
            <pc:docMk/>
            <pc:sldMk cId="1472973158" sldId="257"/>
            <ac:spMk id="39" creationId="{15589D35-CF9F-4DE9-A792-8571A09E9BC9}"/>
          </ac:spMkLst>
        </pc:spChg>
        <pc:grpChg chg="add del">
          <ac:chgData name="Santosh Jayaswal" userId="7bfcf83070416e9c" providerId="LiveId" clId="{BD20EE89-0DF0-4D0E-9145-2E66E633633E}" dt="2023-12-19T01:14:40.902" v="286" actId="26606"/>
          <ac:grpSpMkLst>
            <pc:docMk/>
            <pc:sldMk cId="1472973158" sldId="257"/>
            <ac:grpSpMk id="14" creationId="{7CF625D3-71A3-4F30-A096-8EF334E959D0}"/>
          </ac:grpSpMkLst>
        </pc:grpChg>
        <pc:grpChg chg="add del">
          <ac:chgData name="Santosh Jayaswal" userId="7bfcf83070416e9c" providerId="LiveId" clId="{BD20EE89-0DF0-4D0E-9145-2E66E633633E}" dt="2023-12-19T01:14:40.902" v="286" actId="26606"/>
          <ac:grpSpMkLst>
            <pc:docMk/>
            <pc:sldMk cId="1472973158" sldId="257"/>
            <ac:grpSpMk id="22" creationId="{AF9AF3F3-CE0C-4125-BDD7-346487FA0B40}"/>
          </ac:grpSpMkLst>
        </pc:grpChg>
        <pc:graphicFrameChg chg="add del mod modGraphic">
          <ac:chgData name="Santosh Jayaswal" userId="7bfcf83070416e9c" providerId="LiveId" clId="{BD20EE89-0DF0-4D0E-9145-2E66E633633E}" dt="2023-12-20T01:10:04.261" v="1038" actId="2711"/>
          <ac:graphicFrameMkLst>
            <pc:docMk/>
            <pc:sldMk cId="1472973158" sldId="257"/>
            <ac:graphicFrameMk id="5" creationId="{71E22205-31F0-F6BB-03B9-5DD4DB6209C4}"/>
          </ac:graphicFrameMkLst>
        </pc:graphicFrameChg>
      </pc:sldChg>
      <pc:sldChg chg="addSp delSp modSp new mod setBg delDesignElem">
        <pc:chgData name="Santosh Jayaswal" userId="7bfcf83070416e9c" providerId="LiveId" clId="{BD20EE89-0DF0-4D0E-9145-2E66E633633E}" dt="2023-12-20T01:09:20.455" v="1026"/>
        <pc:sldMkLst>
          <pc:docMk/>
          <pc:sldMk cId="391515963" sldId="258"/>
        </pc:sldMkLst>
        <pc:spChg chg="mod">
          <ac:chgData name="Santosh Jayaswal" userId="7bfcf83070416e9c" providerId="LiveId" clId="{BD20EE89-0DF0-4D0E-9145-2E66E633633E}" dt="2023-12-20T01:09:20.455" v="1026"/>
          <ac:spMkLst>
            <pc:docMk/>
            <pc:sldMk cId="391515963" sldId="258"/>
            <ac:spMk id="2" creationId="{64DA5F9A-054B-6996-29BF-3FD82097AAD0}"/>
          </ac:spMkLst>
        </pc:spChg>
        <pc:spChg chg="mod">
          <ac:chgData name="Santosh Jayaswal" userId="7bfcf83070416e9c" providerId="LiveId" clId="{BD20EE89-0DF0-4D0E-9145-2E66E633633E}" dt="2023-12-20T01:09:03.495" v="1022" actId="207"/>
          <ac:spMkLst>
            <pc:docMk/>
            <pc:sldMk cId="391515963" sldId="258"/>
            <ac:spMk id="3" creationId="{B31657FB-F056-492E-1817-282025D0BB18}"/>
          </ac:spMkLst>
        </pc:spChg>
        <pc:spChg chg="add del">
          <ac:chgData name="Santosh Jayaswal" userId="7bfcf83070416e9c" providerId="LiveId" clId="{BD20EE89-0DF0-4D0E-9145-2E66E633633E}" dt="2023-12-19T01:32:49.226" v="324" actId="26606"/>
          <ac:spMkLst>
            <pc:docMk/>
            <pc:sldMk cId="391515963" sldId="258"/>
            <ac:spMk id="9" creationId="{C0763A76-9F1C-4FC5-82B7-DD475DA461B2}"/>
          </ac:spMkLst>
        </pc:spChg>
        <pc:spChg chg="add del">
          <ac:chgData name="Santosh Jayaswal" userId="7bfcf83070416e9c" providerId="LiveId" clId="{BD20EE89-0DF0-4D0E-9145-2E66E633633E}" dt="2023-12-20T00:28:47.705" v="714" actId="26606"/>
          <ac:spMkLst>
            <pc:docMk/>
            <pc:sldMk cId="391515963" sldId="258"/>
            <ac:spMk id="10" creationId="{0E3596DD-156A-473E-9BB3-C6A29F7574E9}"/>
          </ac:spMkLst>
        </pc:spChg>
        <pc:spChg chg="add del">
          <ac:chgData name="Santosh Jayaswal" userId="7bfcf83070416e9c" providerId="LiveId" clId="{BD20EE89-0DF0-4D0E-9145-2E66E633633E}" dt="2023-12-19T01:32:49.226" v="324" actId="26606"/>
          <ac:spMkLst>
            <pc:docMk/>
            <pc:sldMk cId="391515963" sldId="258"/>
            <ac:spMk id="11" creationId="{E81BF4F6-F2CF-4984-9D14-D6966D92F99F}"/>
          </ac:spMkLst>
        </pc:spChg>
        <pc:spChg chg="add del">
          <ac:chgData name="Santosh Jayaswal" userId="7bfcf83070416e9c" providerId="LiveId" clId="{BD20EE89-0DF0-4D0E-9145-2E66E633633E}" dt="2023-12-20T00:28:47.705" v="714" actId="26606"/>
          <ac:spMkLst>
            <pc:docMk/>
            <pc:sldMk cId="391515963" sldId="258"/>
            <ac:spMk id="12" creationId="{2C46C4D6-C474-4E92-B52E-944C1118F7B6}"/>
          </ac:spMkLst>
        </pc:spChg>
        <pc:spChg chg="add del">
          <ac:chgData name="Santosh Jayaswal" userId="7bfcf83070416e9c" providerId="LiveId" clId="{BD20EE89-0DF0-4D0E-9145-2E66E633633E}" dt="2023-12-20T00:28:56.526" v="716" actId="26606"/>
          <ac:spMkLst>
            <pc:docMk/>
            <pc:sldMk cId="391515963" sldId="258"/>
            <ac:spMk id="16" creationId="{9AA72BD9-2C5A-4EDC-931F-5AA08EACA0F3}"/>
          </ac:spMkLst>
        </pc:spChg>
        <pc:spChg chg="add del">
          <ac:chgData name="Santosh Jayaswal" userId="7bfcf83070416e9c" providerId="LiveId" clId="{BD20EE89-0DF0-4D0E-9145-2E66E633633E}" dt="2023-12-20T00:28:56.526" v="716" actId="26606"/>
          <ac:spMkLst>
            <pc:docMk/>
            <pc:sldMk cId="391515963" sldId="258"/>
            <ac:spMk id="18" creationId="{DD3981AC-7B61-4947-BCF3-F7AA7FA385B9}"/>
          </ac:spMkLst>
        </pc:spChg>
        <pc:spChg chg="add del">
          <ac:chgData name="Santosh Jayaswal" userId="7bfcf83070416e9c" providerId="LiveId" clId="{BD20EE89-0DF0-4D0E-9145-2E66E633633E}" dt="2023-12-20T00:28:56.526" v="716" actId="26606"/>
          <ac:spMkLst>
            <pc:docMk/>
            <pc:sldMk cId="391515963" sldId="258"/>
            <ac:spMk id="20" creationId="{55D4142C-5077-457F-A6AD-3FECFDB39685}"/>
          </ac:spMkLst>
        </pc:spChg>
        <pc:spChg chg="add del">
          <ac:chgData name="Santosh Jayaswal" userId="7bfcf83070416e9c" providerId="LiveId" clId="{BD20EE89-0DF0-4D0E-9145-2E66E633633E}" dt="2023-12-20T00:28:56.526" v="716" actId="26606"/>
          <ac:spMkLst>
            <pc:docMk/>
            <pc:sldMk cId="391515963" sldId="258"/>
            <ac:spMk id="22" creationId="{7A5F0580-5EE9-419F-96EE-B6529EF6E7D0}"/>
          </ac:spMkLst>
        </pc:spChg>
        <pc:spChg chg="add">
          <ac:chgData name="Santosh Jayaswal" userId="7bfcf83070416e9c" providerId="LiveId" clId="{BD20EE89-0DF0-4D0E-9145-2E66E633633E}" dt="2023-12-20T00:28:56.526" v="716" actId="26606"/>
          <ac:spMkLst>
            <pc:docMk/>
            <pc:sldMk cId="391515963" sldId="258"/>
            <ac:spMk id="24" creationId="{0E3596DD-156A-473E-9BB3-C6A29F7574E9}"/>
          </ac:spMkLst>
        </pc:spChg>
        <pc:spChg chg="add">
          <ac:chgData name="Santosh Jayaswal" userId="7bfcf83070416e9c" providerId="LiveId" clId="{BD20EE89-0DF0-4D0E-9145-2E66E633633E}" dt="2023-12-20T00:28:56.526" v="716" actId="26606"/>
          <ac:spMkLst>
            <pc:docMk/>
            <pc:sldMk cId="391515963" sldId="258"/>
            <ac:spMk id="25" creationId="{2C46C4D6-C474-4E92-B52E-944C1118F7B6}"/>
          </ac:spMkLst>
        </pc:spChg>
        <pc:spChg chg="add del">
          <ac:chgData name="Santosh Jayaswal" userId="7bfcf83070416e9c" providerId="LiveId" clId="{BD20EE89-0DF0-4D0E-9145-2E66E633633E}" dt="2023-12-20T00:27:58.059" v="703" actId="26606"/>
          <ac:spMkLst>
            <pc:docMk/>
            <pc:sldMk cId="391515963" sldId="258"/>
            <ac:spMk id="27" creationId="{3ECBE1F1-D69B-4AFA-ABD5-8E41720EF6DE}"/>
          </ac:spMkLst>
        </pc:spChg>
        <pc:spChg chg="add del">
          <ac:chgData name="Santosh Jayaswal" userId="7bfcf83070416e9c" providerId="LiveId" clId="{BD20EE89-0DF0-4D0E-9145-2E66E633633E}" dt="2023-12-20T00:27:58.059" v="703" actId="26606"/>
          <ac:spMkLst>
            <pc:docMk/>
            <pc:sldMk cId="391515963" sldId="258"/>
            <ac:spMk id="29" creationId="{603A6265-E10C-4B85-9C20-E75FCAF9CC63}"/>
          </ac:spMkLst>
        </pc:spChg>
        <pc:picChg chg="add mod ord">
          <ac:chgData name="Santosh Jayaswal" userId="7bfcf83070416e9c" providerId="LiveId" clId="{BD20EE89-0DF0-4D0E-9145-2E66E633633E}" dt="2023-12-20T00:28:56.526" v="716" actId="26606"/>
          <ac:picMkLst>
            <pc:docMk/>
            <pc:sldMk cId="391515963" sldId="258"/>
            <ac:picMk id="5" creationId="{C61E0E77-3A43-A687-4BDD-C5D8FCE64584}"/>
          </ac:picMkLst>
        </pc:picChg>
      </pc:sldChg>
      <pc:sldChg chg="addSp delSp modSp new mod setBg delDesignElem">
        <pc:chgData name="Santosh Jayaswal" userId="7bfcf83070416e9c" providerId="LiveId" clId="{BD20EE89-0DF0-4D0E-9145-2E66E633633E}" dt="2023-12-20T01:09:26.145" v="1027"/>
        <pc:sldMkLst>
          <pc:docMk/>
          <pc:sldMk cId="2620731704" sldId="259"/>
        </pc:sldMkLst>
        <pc:spChg chg="mod ord">
          <ac:chgData name="Santosh Jayaswal" userId="7bfcf83070416e9c" providerId="LiveId" clId="{BD20EE89-0DF0-4D0E-9145-2E66E633633E}" dt="2023-12-20T01:09:26.145" v="1027"/>
          <ac:spMkLst>
            <pc:docMk/>
            <pc:sldMk cId="2620731704" sldId="259"/>
            <ac:spMk id="2" creationId="{375C9BE8-0F32-1D82-6CF6-9B140C199E98}"/>
          </ac:spMkLst>
        </pc:spChg>
        <pc:spChg chg="mod">
          <ac:chgData name="Santosh Jayaswal" userId="7bfcf83070416e9c" providerId="LiveId" clId="{BD20EE89-0DF0-4D0E-9145-2E66E633633E}" dt="2023-12-20T01:09:08.323" v="1023" actId="207"/>
          <ac:spMkLst>
            <pc:docMk/>
            <pc:sldMk cId="2620731704" sldId="259"/>
            <ac:spMk id="3" creationId="{9D433054-528D-8A4E-A155-A8AA439458AC}"/>
          </ac:spMkLst>
        </pc:spChg>
        <pc:spChg chg="add del">
          <ac:chgData name="Santosh Jayaswal" userId="7bfcf83070416e9c" providerId="LiveId" clId="{BD20EE89-0DF0-4D0E-9145-2E66E633633E}" dt="2023-12-19T01:44:41.223" v="363" actId="26606"/>
          <ac:spMkLst>
            <pc:docMk/>
            <pc:sldMk cId="2620731704" sldId="259"/>
            <ac:spMk id="9" creationId="{E0C28A69-9B26-45AC-AFF7-719A7A50A092}"/>
          </ac:spMkLst>
        </pc:spChg>
        <pc:spChg chg="add del">
          <ac:chgData name="Santosh Jayaswal" userId="7bfcf83070416e9c" providerId="LiveId" clId="{BD20EE89-0DF0-4D0E-9145-2E66E633633E}" dt="2023-12-19T01:44:41.223" v="363" actId="26606"/>
          <ac:spMkLst>
            <pc:docMk/>
            <pc:sldMk cId="2620731704" sldId="259"/>
            <ac:spMk id="11" creationId="{33AE4636-AEEC-45D6-84D4-7AC2DA48ECF8}"/>
          </ac:spMkLst>
        </pc:spChg>
        <pc:spChg chg="add del">
          <ac:chgData name="Santosh Jayaswal" userId="7bfcf83070416e9c" providerId="LiveId" clId="{BD20EE89-0DF0-4D0E-9145-2E66E633633E}" dt="2023-12-19T01:44:41.223" v="363" actId="26606"/>
          <ac:spMkLst>
            <pc:docMk/>
            <pc:sldMk cId="2620731704" sldId="259"/>
            <ac:spMk id="13" creationId="{8D9CE0F4-2EB2-4F1F-8AAC-DB3571D9FE10}"/>
          </ac:spMkLst>
        </pc:spChg>
        <pc:spChg chg="add del">
          <ac:chgData name="Santosh Jayaswal" userId="7bfcf83070416e9c" providerId="LiveId" clId="{BD20EE89-0DF0-4D0E-9145-2E66E633633E}" dt="2023-12-20T00:29:21.211" v="717" actId="26606"/>
          <ac:spMkLst>
            <pc:docMk/>
            <pc:sldMk cId="2620731704" sldId="259"/>
            <ac:spMk id="18" creationId="{84ECDE7A-6944-466D-8FFE-149A29BA6BAE}"/>
          </ac:spMkLst>
        </pc:spChg>
        <pc:spChg chg="add del">
          <ac:chgData name="Santosh Jayaswal" userId="7bfcf83070416e9c" providerId="LiveId" clId="{BD20EE89-0DF0-4D0E-9145-2E66E633633E}" dt="2023-12-20T00:29:21.211" v="717" actId="26606"/>
          <ac:spMkLst>
            <pc:docMk/>
            <pc:sldMk cId="2620731704" sldId="259"/>
            <ac:spMk id="20" creationId="{B3420082-9415-44EC-802E-C77D71D59C57}"/>
          </ac:spMkLst>
        </pc:spChg>
        <pc:spChg chg="add del">
          <ac:chgData name="Santosh Jayaswal" userId="7bfcf83070416e9c" providerId="LiveId" clId="{BD20EE89-0DF0-4D0E-9145-2E66E633633E}" dt="2023-12-20T00:29:21.211" v="717" actId="26606"/>
          <ac:spMkLst>
            <pc:docMk/>
            <pc:sldMk cId="2620731704" sldId="259"/>
            <ac:spMk id="22" creationId="{55A52C45-1FCB-4636-A80F-2849B8226C01}"/>
          </ac:spMkLst>
        </pc:spChg>
        <pc:spChg chg="add del">
          <ac:chgData name="Santosh Jayaswal" userId="7bfcf83070416e9c" providerId="LiveId" clId="{BD20EE89-0DF0-4D0E-9145-2E66E633633E}" dt="2023-12-20T00:29:21.211" v="717" actId="26606"/>
          <ac:spMkLst>
            <pc:docMk/>
            <pc:sldMk cId="2620731704" sldId="259"/>
            <ac:spMk id="24" creationId="{768EB4DD-3704-43AD-92B3-C4E0C6EA92CB}"/>
          </ac:spMkLst>
        </pc:spChg>
        <pc:spChg chg="add">
          <ac:chgData name="Santosh Jayaswal" userId="7bfcf83070416e9c" providerId="LiveId" clId="{BD20EE89-0DF0-4D0E-9145-2E66E633633E}" dt="2023-12-20T00:29:21.211" v="717" actId="26606"/>
          <ac:spMkLst>
            <pc:docMk/>
            <pc:sldMk cId="2620731704" sldId="259"/>
            <ac:spMk id="29" creationId="{04812C46-200A-4DEB-A05E-3ED6C68C2387}"/>
          </ac:spMkLst>
        </pc:spChg>
        <pc:spChg chg="add">
          <ac:chgData name="Santosh Jayaswal" userId="7bfcf83070416e9c" providerId="LiveId" clId="{BD20EE89-0DF0-4D0E-9145-2E66E633633E}" dt="2023-12-20T00:29:21.211" v="717" actId="26606"/>
          <ac:spMkLst>
            <pc:docMk/>
            <pc:sldMk cId="2620731704" sldId="259"/>
            <ac:spMk id="31" creationId="{D1EA859B-E555-4109-94F3-6700E046E008}"/>
          </ac:spMkLst>
        </pc:spChg>
        <pc:picChg chg="add mod">
          <ac:chgData name="Santosh Jayaswal" userId="7bfcf83070416e9c" providerId="LiveId" clId="{BD20EE89-0DF0-4D0E-9145-2E66E633633E}" dt="2023-12-20T00:29:21.211" v="717" actId="26606"/>
          <ac:picMkLst>
            <pc:docMk/>
            <pc:sldMk cId="2620731704" sldId="259"/>
            <ac:picMk id="5" creationId="{43D49B57-F108-2D37-EE74-B1CC9DE3AD23}"/>
          </ac:picMkLst>
        </pc:picChg>
      </pc:sldChg>
      <pc:sldChg chg="addSp delSp modSp new mod setBg delDesignElem">
        <pc:chgData name="Santosh Jayaswal" userId="7bfcf83070416e9c" providerId="LiveId" clId="{BD20EE89-0DF0-4D0E-9145-2E66E633633E}" dt="2023-12-20T01:10:32.692" v="1042"/>
        <pc:sldMkLst>
          <pc:docMk/>
          <pc:sldMk cId="1648196457" sldId="260"/>
        </pc:sldMkLst>
        <pc:spChg chg="mod">
          <ac:chgData name="Santosh Jayaswal" userId="7bfcf83070416e9c" providerId="LiveId" clId="{BD20EE89-0DF0-4D0E-9145-2E66E633633E}" dt="2023-12-20T01:10:32.692" v="1042"/>
          <ac:spMkLst>
            <pc:docMk/>
            <pc:sldMk cId="1648196457" sldId="260"/>
            <ac:spMk id="2" creationId="{B26DFE0B-AD8C-DAE3-0CA3-1E221555211C}"/>
          </ac:spMkLst>
        </pc:spChg>
        <pc:spChg chg="del">
          <ac:chgData name="Santosh Jayaswal" userId="7bfcf83070416e9c" providerId="LiveId" clId="{BD20EE89-0DF0-4D0E-9145-2E66E633633E}" dt="2023-12-19T02:58:13.283" v="365" actId="22"/>
          <ac:spMkLst>
            <pc:docMk/>
            <pc:sldMk cId="1648196457" sldId="260"/>
            <ac:spMk id="3" creationId="{3DB16FB8-691D-CC6D-F704-FB9F5DBBC670}"/>
          </ac:spMkLst>
        </pc:spChg>
        <pc:spChg chg="add mod">
          <ac:chgData name="Santosh Jayaswal" userId="7bfcf83070416e9c" providerId="LiveId" clId="{BD20EE89-0DF0-4D0E-9145-2E66E633633E}" dt="2023-12-20T01:07:47.977" v="1006" actId="207"/>
          <ac:spMkLst>
            <pc:docMk/>
            <pc:sldMk cId="1648196457" sldId="260"/>
            <ac:spMk id="6" creationId="{B0287CEB-35B7-10F8-680C-0BB8EB555288}"/>
          </ac:spMkLst>
        </pc:spChg>
        <pc:spChg chg="add del">
          <ac:chgData name="Santosh Jayaswal" userId="7bfcf83070416e9c" providerId="LiveId" clId="{BD20EE89-0DF0-4D0E-9145-2E66E633633E}" dt="2023-12-20T00:28:48.962" v="715"/>
          <ac:spMkLst>
            <pc:docMk/>
            <pc:sldMk cId="1648196457" sldId="260"/>
            <ac:spMk id="11" creationId="{0288C6B4-AFC3-407F-A595-EFFD38D4CCAF}"/>
          </ac:spMkLst>
        </pc:spChg>
        <pc:spChg chg="add del">
          <ac:chgData name="Santosh Jayaswal" userId="7bfcf83070416e9c" providerId="LiveId" clId="{BD20EE89-0DF0-4D0E-9145-2E66E633633E}" dt="2023-12-20T00:28:48.962" v="715"/>
          <ac:spMkLst>
            <pc:docMk/>
            <pc:sldMk cId="1648196457" sldId="260"/>
            <ac:spMk id="13" creationId="{CF236821-17FE-429B-8D2C-08E13A64EA40}"/>
          </ac:spMkLst>
        </pc:spChg>
        <pc:spChg chg="add del">
          <ac:chgData name="Santosh Jayaswal" userId="7bfcf83070416e9c" providerId="LiveId" clId="{BD20EE89-0DF0-4D0E-9145-2E66E633633E}" dt="2023-12-20T00:28:48.962" v="715"/>
          <ac:spMkLst>
            <pc:docMk/>
            <pc:sldMk cId="1648196457" sldId="260"/>
            <ac:spMk id="15" creationId="{C0BDBCD2-E081-43AB-9119-C55465E59757}"/>
          </ac:spMkLst>
        </pc:spChg>
        <pc:spChg chg="add del">
          <ac:chgData name="Santosh Jayaswal" userId="7bfcf83070416e9c" providerId="LiveId" clId="{BD20EE89-0DF0-4D0E-9145-2E66E633633E}" dt="2023-12-20T00:28:48.962" v="715"/>
          <ac:spMkLst>
            <pc:docMk/>
            <pc:sldMk cId="1648196457" sldId="260"/>
            <ac:spMk id="17" creationId="{98E79BE4-34FE-485A-98A5-92CE8F7C4743}"/>
          </ac:spMkLst>
        </pc:spChg>
        <pc:spChg chg="add del">
          <ac:chgData name="Santosh Jayaswal" userId="7bfcf83070416e9c" providerId="LiveId" clId="{BD20EE89-0DF0-4D0E-9145-2E66E633633E}" dt="2023-12-20T00:28:48.962" v="715"/>
          <ac:spMkLst>
            <pc:docMk/>
            <pc:sldMk cId="1648196457" sldId="260"/>
            <ac:spMk id="19" creationId="{7A5F0580-5EE9-419F-96EE-B6529EF6E7D0}"/>
          </ac:spMkLst>
        </pc:spChg>
        <pc:picChg chg="add mod ord">
          <ac:chgData name="Santosh Jayaswal" userId="7bfcf83070416e9c" providerId="LiveId" clId="{BD20EE89-0DF0-4D0E-9145-2E66E633633E}" dt="2023-12-19T03:15:07.935" v="427" actId="27614"/>
          <ac:picMkLst>
            <pc:docMk/>
            <pc:sldMk cId="1648196457" sldId="260"/>
            <ac:picMk id="5" creationId="{560CEFE6-1DC7-54A5-B298-C8375210C00C}"/>
          </ac:picMkLst>
        </pc:picChg>
      </pc:sldChg>
      <pc:sldChg chg="addSp delSp modSp new mod">
        <pc:chgData name="Santosh Jayaswal" userId="7bfcf83070416e9c" providerId="LiveId" clId="{BD20EE89-0DF0-4D0E-9145-2E66E633633E}" dt="2023-12-20T01:06:12.972" v="988" actId="207"/>
        <pc:sldMkLst>
          <pc:docMk/>
          <pc:sldMk cId="2489286899" sldId="261"/>
        </pc:sldMkLst>
        <pc:spChg chg="mod">
          <ac:chgData name="Santosh Jayaswal" userId="7bfcf83070416e9c" providerId="LiveId" clId="{BD20EE89-0DF0-4D0E-9145-2E66E633633E}" dt="2023-12-20T01:06:12.972" v="988" actId="207"/>
          <ac:spMkLst>
            <pc:docMk/>
            <pc:sldMk cId="2489286899" sldId="261"/>
            <ac:spMk id="2" creationId="{8B1675A4-D650-21BC-09FE-508C5DC00663}"/>
          </ac:spMkLst>
        </pc:spChg>
        <pc:spChg chg="del">
          <ac:chgData name="Santosh Jayaswal" userId="7bfcf83070416e9c" providerId="LiveId" clId="{BD20EE89-0DF0-4D0E-9145-2E66E633633E}" dt="2023-12-19T03:22:12.332" v="429" actId="22"/>
          <ac:spMkLst>
            <pc:docMk/>
            <pc:sldMk cId="2489286899" sldId="261"/>
            <ac:spMk id="3" creationId="{0E456264-C998-B1EC-7462-05FF4B2F76F9}"/>
          </ac:spMkLst>
        </pc:spChg>
        <pc:spChg chg="add del mod">
          <ac:chgData name="Santosh Jayaswal" userId="7bfcf83070416e9c" providerId="LiveId" clId="{BD20EE89-0DF0-4D0E-9145-2E66E633633E}" dt="2023-12-19T04:35:12.284" v="575" actId="478"/>
          <ac:spMkLst>
            <pc:docMk/>
            <pc:sldMk cId="2489286899" sldId="261"/>
            <ac:spMk id="6" creationId="{12DE432C-8F10-CC27-24B8-14991521DF79}"/>
          </ac:spMkLst>
        </pc:spChg>
        <pc:spChg chg="add del mod">
          <ac:chgData name="Santosh Jayaswal" userId="7bfcf83070416e9c" providerId="LiveId" clId="{BD20EE89-0DF0-4D0E-9145-2E66E633633E}" dt="2023-12-19T03:45:16.504" v="451" actId="3680"/>
          <ac:spMkLst>
            <pc:docMk/>
            <pc:sldMk cId="2489286899" sldId="261"/>
            <ac:spMk id="8" creationId="{C0AC943D-A7BF-67B5-8471-D8D3D6C6E073}"/>
          </ac:spMkLst>
        </pc:spChg>
        <pc:spChg chg="add del mod">
          <ac:chgData name="Santosh Jayaswal" userId="7bfcf83070416e9c" providerId="LiveId" clId="{BD20EE89-0DF0-4D0E-9145-2E66E633633E}" dt="2023-12-19T04:39:09.925" v="581" actId="3680"/>
          <ac:spMkLst>
            <pc:docMk/>
            <pc:sldMk cId="2489286899" sldId="261"/>
            <ac:spMk id="13" creationId="{1B9E10C5-B3A5-5F52-3EF4-7697A817561E}"/>
          </ac:spMkLst>
        </pc:spChg>
        <pc:spChg chg="add mod">
          <ac:chgData name="Santosh Jayaswal" userId="7bfcf83070416e9c" providerId="LiveId" clId="{BD20EE89-0DF0-4D0E-9145-2E66E633633E}" dt="2023-12-20T01:06:09.845" v="987" actId="207"/>
          <ac:spMkLst>
            <pc:docMk/>
            <pc:sldMk cId="2489286899" sldId="261"/>
            <ac:spMk id="16" creationId="{04B011B5-8D9B-FFD4-A9F0-D90A0EA419B4}"/>
          </ac:spMkLst>
        </pc:spChg>
        <pc:graphicFrameChg chg="add del mod ord modGraphic">
          <ac:chgData name="Santosh Jayaswal" userId="7bfcf83070416e9c" providerId="LiveId" clId="{BD20EE89-0DF0-4D0E-9145-2E66E633633E}" dt="2023-12-19T04:34:53.498" v="571" actId="478"/>
          <ac:graphicFrameMkLst>
            <pc:docMk/>
            <pc:sldMk cId="2489286899" sldId="261"/>
            <ac:graphicFrameMk id="9" creationId="{4DC515DF-DD33-FD73-6192-2B7CD3BF58ED}"/>
          </ac:graphicFrameMkLst>
        </pc:graphicFrameChg>
        <pc:graphicFrameChg chg="add del mod">
          <ac:chgData name="Santosh Jayaswal" userId="7bfcf83070416e9c" providerId="LiveId" clId="{BD20EE89-0DF0-4D0E-9145-2E66E633633E}" dt="2023-12-19T03:45:42.338" v="457"/>
          <ac:graphicFrameMkLst>
            <pc:docMk/>
            <pc:sldMk cId="2489286899" sldId="261"/>
            <ac:graphicFrameMk id="10" creationId="{31C6091E-17A2-CCA2-CE0C-A544CB7ACE94}"/>
          </ac:graphicFrameMkLst>
        </pc:graphicFrameChg>
        <pc:graphicFrameChg chg="add del mod modGraphic">
          <ac:chgData name="Santosh Jayaswal" userId="7bfcf83070416e9c" providerId="LiveId" clId="{BD20EE89-0DF0-4D0E-9145-2E66E633633E}" dt="2023-12-19T03:46:07.713" v="461" actId="478"/>
          <ac:graphicFrameMkLst>
            <pc:docMk/>
            <pc:sldMk cId="2489286899" sldId="261"/>
            <ac:graphicFrameMk id="11" creationId="{9207AB8C-20A0-F7F1-8442-A13CC917A953}"/>
          </ac:graphicFrameMkLst>
        </pc:graphicFrameChg>
        <pc:graphicFrameChg chg="add del mod ord modGraphic">
          <ac:chgData name="Santosh Jayaswal" userId="7bfcf83070416e9c" providerId="LiveId" clId="{BD20EE89-0DF0-4D0E-9145-2E66E633633E}" dt="2023-12-19T04:54:11.147" v="610" actId="478"/>
          <ac:graphicFrameMkLst>
            <pc:docMk/>
            <pc:sldMk cId="2489286899" sldId="261"/>
            <ac:graphicFrameMk id="14" creationId="{BA4FB645-ABEC-5589-6834-EF441FB62A4C}"/>
          </ac:graphicFrameMkLst>
        </pc:graphicFrameChg>
        <pc:picChg chg="add del mod ord">
          <ac:chgData name="Santosh Jayaswal" userId="7bfcf83070416e9c" providerId="LiveId" clId="{BD20EE89-0DF0-4D0E-9145-2E66E633633E}" dt="2023-12-19T03:44:18.074" v="450" actId="478"/>
          <ac:picMkLst>
            <pc:docMk/>
            <pc:sldMk cId="2489286899" sldId="261"/>
            <ac:picMk id="5" creationId="{B201C8F6-8593-E577-9471-CF4D49584EE1}"/>
          </ac:picMkLst>
        </pc:picChg>
      </pc:sldChg>
      <pc:sldChg chg="addSp delSp modSp add mod delDesignElem">
        <pc:chgData name="Santosh Jayaswal" userId="7bfcf83070416e9c" providerId="LiveId" clId="{BD20EE89-0DF0-4D0E-9145-2E66E633633E}" dt="2023-12-20T01:10:37.126" v="1044" actId="27636"/>
        <pc:sldMkLst>
          <pc:docMk/>
          <pc:sldMk cId="1802779108" sldId="262"/>
        </pc:sldMkLst>
        <pc:spChg chg="mod">
          <ac:chgData name="Santosh Jayaswal" userId="7bfcf83070416e9c" providerId="LiveId" clId="{BD20EE89-0DF0-4D0E-9145-2E66E633633E}" dt="2023-12-20T01:10:37.126" v="1044" actId="27636"/>
          <ac:spMkLst>
            <pc:docMk/>
            <pc:sldMk cId="1802779108" sldId="262"/>
            <ac:spMk id="2" creationId="{B26DFE0B-AD8C-DAE3-0CA3-1E221555211C}"/>
          </ac:spMkLst>
        </pc:spChg>
        <pc:spChg chg="mod">
          <ac:chgData name="Santosh Jayaswal" userId="7bfcf83070416e9c" providerId="LiveId" clId="{BD20EE89-0DF0-4D0E-9145-2E66E633633E}" dt="2023-12-20T01:07:38.440" v="1004" actId="207"/>
          <ac:spMkLst>
            <pc:docMk/>
            <pc:sldMk cId="1802779108" sldId="262"/>
            <ac:spMk id="6" creationId="{B0287CEB-35B7-10F8-680C-0BB8EB555288}"/>
          </ac:spMkLst>
        </pc:spChg>
        <pc:spChg chg="add del">
          <ac:chgData name="Santosh Jayaswal" userId="7bfcf83070416e9c" providerId="LiveId" clId="{BD20EE89-0DF0-4D0E-9145-2E66E633633E}" dt="2023-12-20T00:28:48.962" v="715"/>
          <ac:spMkLst>
            <pc:docMk/>
            <pc:sldMk cId="1802779108" sldId="262"/>
            <ac:spMk id="11" creationId="{0288C6B4-AFC3-407F-A595-EFFD38D4CCAF}"/>
          </ac:spMkLst>
        </pc:spChg>
        <pc:spChg chg="add del">
          <ac:chgData name="Santosh Jayaswal" userId="7bfcf83070416e9c" providerId="LiveId" clId="{BD20EE89-0DF0-4D0E-9145-2E66E633633E}" dt="2023-12-20T00:28:48.962" v="715"/>
          <ac:spMkLst>
            <pc:docMk/>
            <pc:sldMk cId="1802779108" sldId="262"/>
            <ac:spMk id="13" creationId="{CF236821-17FE-429B-8D2C-08E13A64EA40}"/>
          </ac:spMkLst>
        </pc:spChg>
        <pc:spChg chg="add del">
          <ac:chgData name="Santosh Jayaswal" userId="7bfcf83070416e9c" providerId="LiveId" clId="{BD20EE89-0DF0-4D0E-9145-2E66E633633E}" dt="2023-12-20T00:28:48.962" v="715"/>
          <ac:spMkLst>
            <pc:docMk/>
            <pc:sldMk cId="1802779108" sldId="262"/>
            <ac:spMk id="15" creationId="{C0BDBCD2-E081-43AB-9119-C55465E59757}"/>
          </ac:spMkLst>
        </pc:spChg>
        <pc:spChg chg="add del">
          <ac:chgData name="Santosh Jayaswal" userId="7bfcf83070416e9c" providerId="LiveId" clId="{BD20EE89-0DF0-4D0E-9145-2E66E633633E}" dt="2023-12-20T00:28:48.962" v="715"/>
          <ac:spMkLst>
            <pc:docMk/>
            <pc:sldMk cId="1802779108" sldId="262"/>
            <ac:spMk id="17" creationId="{98E79BE4-34FE-485A-98A5-92CE8F7C4743}"/>
          </ac:spMkLst>
        </pc:spChg>
        <pc:spChg chg="add del">
          <ac:chgData name="Santosh Jayaswal" userId="7bfcf83070416e9c" providerId="LiveId" clId="{BD20EE89-0DF0-4D0E-9145-2E66E633633E}" dt="2023-12-20T00:28:48.962" v="715"/>
          <ac:spMkLst>
            <pc:docMk/>
            <pc:sldMk cId="1802779108" sldId="262"/>
            <ac:spMk id="19" creationId="{7A5F0580-5EE9-419F-96EE-B6529EF6E7D0}"/>
          </ac:spMkLst>
        </pc:spChg>
        <pc:picChg chg="mod">
          <ac:chgData name="Santosh Jayaswal" userId="7bfcf83070416e9c" providerId="LiveId" clId="{BD20EE89-0DF0-4D0E-9145-2E66E633633E}" dt="2023-12-19T03:40:59.248" v="449" actId="14826"/>
          <ac:picMkLst>
            <pc:docMk/>
            <pc:sldMk cId="1802779108" sldId="262"/>
            <ac:picMk id="5" creationId="{560CEFE6-1DC7-54A5-B298-C8375210C00C}"/>
          </ac:picMkLst>
        </pc:picChg>
      </pc:sldChg>
      <pc:sldChg chg="addSp delSp modSp add mod delDesignElem">
        <pc:chgData name="Santosh Jayaswal" userId="7bfcf83070416e9c" providerId="LiveId" clId="{BD20EE89-0DF0-4D0E-9145-2E66E633633E}" dt="2023-12-20T01:15:00.818" v="1076" actId="478"/>
        <pc:sldMkLst>
          <pc:docMk/>
          <pc:sldMk cId="2850121397" sldId="263"/>
        </pc:sldMkLst>
        <pc:spChg chg="mod">
          <ac:chgData name="Santosh Jayaswal" userId="7bfcf83070416e9c" providerId="LiveId" clId="{BD20EE89-0DF0-4D0E-9145-2E66E633633E}" dt="2023-12-20T01:10:52.637" v="1047"/>
          <ac:spMkLst>
            <pc:docMk/>
            <pc:sldMk cId="2850121397" sldId="263"/>
            <ac:spMk id="2" creationId="{B26DFE0B-AD8C-DAE3-0CA3-1E221555211C}"/>
          </ac:spMkLst>
        </pc:spChg>
        <pc:spChg chg="add del mod">
          <ac:chgData name="Santosh Jayaswal" userId="7bfcf83070416e9c" providerId="LiveId" clId="{BD20EE89-0DF0-4D0E-9145-2E66E633633E}" dt="2023-12-19T03:55:03.859" v="494" actId="478"/>
          <ac:spMkLst>
            <pc:docMk/>
            <pc:sldMk cId="2850121397" sldId="263"/>
            <ac:spMk id="4" creationId="{A2DCDE91-199E-A423-DAA9-D174900146BF}"/>
          </ac:spMkLst>
        </pc:spChg>
        <pc:spChg chg="mod">
          <ac:chgData name="Santosh Jayaswal" userId="7bfcf83070416e9c" providerId="LiveId" clId="{BD20EE89-0DF0-4D0E-9145-2E66E633633E}" dt="2023-12-20T01:06:25.496" v="990" actId="2711"/>
          <ac:spMkLst>
            <pc:docMk/>
            <pc:sldMk cId="2850121397" sldId="263"/>
            <ac:spMk id="6" creationId="{B0287CEB-35B7-10F8-680C-0BB8EB555288}"/>
          </ac:spMkLst>
        </pc:spChg>
        <pc:spChg chg="add del mod">
          <ac:chgData name="Santosh Jayaswal" userId="7bfcf83070416e9c" providerId="LiveId" clId="{BD20EE89-0DF0-4D0E-9145-2E66E633633E}" dt="2023-12-19T03:55:10.400" v="499" actId="478"/>
          <ac:spMkLst>
            <pc:docMk/>
            <pc:sldMk cId="2850121397" sldId="263"/>
            <ac:spMk id="9" creationId="{C9F120B5-BA48-BEB3-0220-C5FD1947137B}"/>
          </ac:spMkLst>
        </pc:spChg>
        <pc:spChg chg="add del">
          <ac:chgData name="Santosh Jayaswal" userId="7bfcf83070416e9c" providerId="LiveId" clId="{BD20EE89-0DF0-4D0E-9145-2E66E633633E}" dt="2023-12-20T00:28:48.962" v="715"/>
          <ac:spMkLst>
            <pc:docMk/>
            <pc:sldMk cId="2850121397" sldId="263"/>
            <ac:spMk id="11" creationId="{0288C6B4-AFC3-407F-A595-EFFD38D4CCAF}"/>
          </ac:spMkLst>
        </pc:spChg>
        <pc:spChg chg="add del">
          <ac:chgData name="Santosh Jayaswal" userId="7bfcf83070416e9c" providerId="LiveId" clId="{BD20EE89-0DF0-4D0E-9145-2E66E633633E}" dt="2023-12-20T00:28:48.962" v="715"/>
          <ac:spMkLst>
            <pc:docMk/>
            <pc:sldMk cId="2850121397" sldId="263"/>
            <ac:spMk id="13" creationId="{CF236821-17FE-429B-8D2C-08E13A64EA40}"/>
          </ac:spMkLst>
        </pc:spChg>
        <pc:spChg chg="add del">
          <ac:chgData name="Santosh Jayaswal" userId="7bfcf83070416e9c" providerId="LiveId" clId="{BD20EE89-0DF0-4D0E-9145-2E66E633633E}" dt="2023-12-20T00:28:48.962" v="715"/>
          <ac:spMkLst>
            <pc:docMk/>
            <pc:sldMk cId="2850121397" sldId="263"/>
            <ac:spMk id="15" creationId="{C0BDBCD2-E081-43AB-9119-C55465E59757}"/>
          </ac:spMkLst>
        </pc:spChg>
        <pc:spChg chg="add del">
          <ac:chgData name="Santosh Jayaswal" userId="7bfcf83070416e9c" providerId="LiveId" clId="{BD20EE89-0DF0-4D0E-9145-2E66E633633E}" dt="2023-12-20T00:28:48.962" v="715"/>
          <ac:spMkLst>
            <pc:docMk/>
            <pc:sldMk cId="2850121397" sldId="263"/>
            <ac:spMk id="17" creationId="{98E79BE4-34FE-485A-98A5-92CE8F7C4743}"/>
          </ac:spMkLst>
        </pc:spChg>
        <pc:spChg chg="add del">
          <ac:chgData name="Santosh Jayaswal" userId="7bfcf83070416e9c" providerId="LiveId" clId="{BD20EE89-0DF0-4D0E-9145-2E66E633633E}" dt="2023-12-20T00:28:48.962" v="715"/>
          <ac:spMkLst>
            <pc:docMk/>
            <pc:sldMk cId="2850121397" sldId="263"/>
            <ac:spMk id="19" creationId="{7A5F0580-5EE9-419F-96EE-B6529EF6E7D0}"/>
          </ac:spMkLst>
        </pc:spChg>
        <pc:graphicFrameChg chg="add del mod modGraphic">
          <ac:chgData name="Santosh Jayaswal" userId="7bfcf83070416e9c" providerId="LiveId" clId="{BD20EE89-0DF0-4D0E-9145-2E66E633633E}" dt="2023-12-20T01:13:46.259" v="1061" actId="478"/>
          <ac:graphicFrameMkLst>
            <pc:docMk/>
            <pc:sldMk cId="2850121397" sldId="263"/>
            <ac:graphicFrameMk id="3" creationId="{3107FA38-1F63-4CD7-8093-2EBC29E2D66B}"/>
          </ac:graphicFrameMkLst>
        </pc:graphicFrameChg>
        <pc:graphicFrameChg chg="add del mod modGraphic">
          <ac:chgData name="Santosh Jayaswal" userId="7bfcf83070416e9c" providerId="LiveId" clId="{BD20EE89-0DF0-4D0E-9145-2E66E633633E}" dt="2023-12-20T01:15:00.818" v="1076" actId="478"/>
          <ac:graphicFrameMkLst>
            <pc:docMk/>
            <pc:sldMk cId="2850121397" sldId="263"/>
            <ac:graphicFrameMk id="4" creationId="{D9E13344-D802-D5EB-5938-249B3303D7B1}"/>
          </ac:graphicFrameMkLst>
        </pc:graphicFrameChg>
        <pc:graphicFrameChg chg="add del mod">
          <ac:chgData name="Santosh Jayaswal" userId="7bfcf83070416e9c" providerId="LiveId" clId="{BD20EE89-0DF0-4D0E-9145-2E66E633633E}" dt="2023-12-19T03:55:03.235" v="493"/>
          <ac:graphicFrameMkLst>
            <pc:docMk/>
            <pc:sldMk cId="2850121397" sldId="263"/>
            <ac:graphicFrameMk id="7" creationId="{CACABD02-5A4B-399B-63C4-AEF1ECE100A7}"/>
          </ac:graphicFrameMkLst>
        </pc:graphicFrameChg>
        <pc:graphicFrameChg chg="add del mod">
          <ac:chgData name="Santosh Jayaswal" userId="7bfcf83070416e9c" providerId="LiveId" clId="{BD20EE89-0DF0-4D0E-9145-2E66E633633E}" dt="2023-12-19T03:55:17.856" v="501" actId="478"/>
          <ac:graphicFrameMkLst>
            <pc:docMk/>
            <pc:sldMk cId="2850121397" sldId="263"/>
            <ac:graphicFrameMk id="10" creationId="{C71CDA44-1867-1FE8-B7F8-D5C27044EC41}"/>
          </ac:graphicFrameMkLst>
        </pc:graphicFrameChg>
        <pc:graphicFrameChg chg="add del mod">
          <ac:chgData name="Santosh Jayaswal" userId="7bfcf83070416e9c" providerId="LiveId" clId="{BD20EE89-0DF0-4D0E-9145-2E66E633633E}" dt="2023-12-19T04:28:10.733" v="548" actId="478"/>
          <ac:graphicFrameMkLst>
            <pc:docMk/>
            <pc:sldMk cId="2850121397" sldId="263"/>
            <ac:graphicFrameMk id="14" creationId="{A62960E5-8132-E8E9-7D99-3FE2C7621BC1}"/>
          </ac:graphicFrameMkLst>
        </pc:graphicFrameChg>
        <pc:picChg chg="add del mod">
          <ac:chgData name="Santosh Jayaswal" userId="7bfcf83070416e9c" providerId="LiveId" clId="{BD20EE89-0DF0-4D0E-9145-2E66E633633E}" dt="2023-12-20T01:14:57.027" v="1075" actId="14826"/>
          <ac:picMkLst>
            <pc:docMk/>
            <pc:sldMk cId="2850121397" sldId="263"/>
            <ac:picMk id="5" creationId="{560CEFE6-1DC7-54A5-B298-C8375210C00C}"/>
          </ac:picMkLst>
        </pc:picChg>
        <pc:picChg chg="add del mod">
          <ac:chgData name="Santosh Jayaswal" userId="7bfcf83070416e9c" providerId="LiveId" clId="{BD20EE89-0DF0-4D0E-9145-2E66E633633E}" dt="2023-12-19T04:28:42.452" v="552" actId="478"/>
          <ac:picMkLst>
            <pc:docMk/>
            <pc:sldMk cId="2850121397" sldId="263"/>
            <ac:picMk id="12" creationId="{3F9600F2-560A-7E16-A4D3-35DBC7EA9AC7}"/>
          </ac:picMkLst>
        </pc:picChg>
        <pc:picChg chg="add mod">
          <ac:chgData name="Santosh Jayaswal" userId="7bfcf83070416e9c" providerId="LiveId" clId="{BD20EE89-0DF0-4D0E-9145-2E66E633633E}" dt="2023-12-20T01:13:41.113" v="1060" actId="14826"/>
          <ac:picMkLst>
            <pc:docMk/>
            <pc:sldMk cId="2850121397" sldId="263"/>
            <ac:picMk id="16" creationId="{96027339-4A3F-6235-1979-1CEA965E7590}"/>
          </ac:picMkLst>
        </pc:picChg>
      </pc:sldChg>
      <pc:sldChg chg="addSp delSp modSp add mod delDesignElem">
        <pc:chgData name="Santosh Jayaswal" userId="7bfcf83070416e9c" providerId="LiveId" clId="{BD20EE89-0DF0-4D0E-9145-2E66E633633E}" dt="2023-12-20T01:10:47.394" v="1046"/>
        <pc:sldMkLst>
          <pc:docMk/>
          <pc:sldMk cId="2124647855" sldId="264"/>
        </pc:sldMkLst>
        <pc:spChg chg="mod">
          <ac:chgData name="Santosh Jayaswal" userId="7bfcf83070416e9c" providerId="LiveId" clId="{BD20EE89-0DF0-4D0E-9145-2E66E633633E}" dt="2023-12-20T01:10:47.394" v="1046"/>
          <ac:spMkLst>
            <pc:docMk/>
            <pc:sldMk cId="2124647855" sldId="264"/>
            <ac:spMk id="2" creationId="{B26DFE0B-AD8C-DAE3-0CA3-1E221555211C}"/>
          </ac:spMkLst>
        </pc:spChg>
        <pc:spChg chg="mod">
          <ac:chgData name="Santosh Jayaswal" userId="7bfcf83070416e9c" providerId="LiveId" clId="{BD20EE89-0DF0-4D0E-9145-2E66E633633E}" dt="2023-12-20T01:06:51.156" v="994" actId="2711"/>
          <ac:spMkLst>
            <pc:docMk/>
            <pc:sldMk cId="2124647855" sldId="264"/>
            <ac:spMk id="6" creationId="{B0287CEB-35B7-10F8-680C-0BB8EB555288}"/>
          </ac:spMkLst>
        </pc:spChg>
        <pc:spChg chg="add del">
          <ac:chgData name="Santosh Jayaswal" userId="7bfcf83070416e9c" providerId="LiveId" clId="{BD20EE89-0DF0-4D0E-9145-2E66E633633E}" dt="2023-12-20T00:28:48.962" v="715"/>
          <ac:spMkLst>
            <pc:docMk/>
            <pc:sldMk cId="2124647855" sldId="264"/>
            <ac:spMk id="11" creationId="{0288C6B4-AFC3-407F-A595-EFFD38D4CCAF}"/>
          </ac:spMkLst>
        </pc:spChg>
        <pc:spChg chg="add del">
          <ac:chgData name="Santosh Jayaswal" userId="7bfcf83070416e9c" providerId="LiveId" clId="{BD20EE89-0DF0-4D0E-9145-2E66E633633E}" dt="2023-12-20T00:28:48.962" v="715"/>
          <ac:spMkLst>
            <pc:docMk/>
            <pc:sldMk cId="2124647855" sldId="264"/>
            <ac:spMk id="13" creationId="{CF236821-17FE-429B-8D2C-08E13A64EA40}"/>
          </ac:spMkLst>
        </pc:spChg>
        <pc:spChg chg="add del">
          <ac:chgData name="Santosh Jayaswal" userId="7bfcf83070416e9c" providerId="LiveId" clId="{BD20EE89-0DF0-4D0E-9145-2E66E633633E}" dt="2023-12-20T00:28:48.962" v="715"/>
          <ac:spMkLst>
            <pc:docMk/>
            <pc:sldMk cId="2124647855" sldId="264"/>
            <ac:spMk id="15" creationId="{C0BDBCD2-E081-43AB-9119-C55465E59757}"/>
          </ac:spMkLst>
        </pc:spChg>
        <pc:spChg chg="add del">
          <ac:chgData name="Santosh Jayaswal" userId="7bfcf83070416e9c" providerId="LiveId" clId="{BD20EE89-0DF0-4D0E-9145-2E66E633633E}" dt="2023-12-20T00:28:48.962" v="715"/>
          <ac:spMkLst>
            <pc:docMk/>
            <pc:sldMk cId="2124647855" sldId="264"/>
            <ac:spMk id="17" creationId="{98E79BE4-34FE-485A-98A5-92CE8F7C4743}"/>
          </ac:spMkLst>
        </pc:spChg>
        <pc:spChg chg="add del">
          <ac:chgData name="Santosh Jayaswal" userId="7bfcf83070416e9c" providerId="LiveId" clId="{BD20EE89-0DF0-4D0E-9145-2E66E633633E}" dt="2023-12-20T00:28:48.962" v="715"/>
          <ac:spMkLst>
            <pc:docMk/>
            <pc:sldMk cId="2124647855" sldId="264"/>
            <ac:spMk id="19" creationId="{7A5F0580-5EE9-419F-96EE-B6529EF6E7D0}"/>
          </ac:spMkLst>
        </pc:spChg>
        <pc:picChg chg="mod">
          <ac:chgData name="Santosh Jayaswal" userId="7bfcf83070416e9c" providerId="LiveId" clId="{BD20EE89-0DF0-4D0E-9145-2E66E633633E}" dt="2023-12-19T04:41:21.395" v="600" actId="14826"/>
          <ac:picMkLst>
            <pc:docMk/>
            <pc:sldMk cId="2124647855" sldId="264"/>
            <ac:picMk id="5" creationId="{560CEFE6-1DC7-54A5-B298-C8375210C00C}"/>
          </ac:picMkLst>
        </pc:picChg>
      </pc:sldChg>
      <pc:sldChg chg="modSp add del mod">
        <pc:chgData name="Santosh Jayaswal" userId="7bfcf83070416e9c" providerId="LiveId" clId="{BD20EE89-0DF0-4D0E-9145-2E66E633633E}" dt="2023-12-19T04:36:02.631" v="579" actId="47"/>
        <pc:sldMkLst>
          <pc:docMk/>
          <pc:sldMk cId="3049674372" sldId="264"/>
        </pc:sldMkLst>
        <pc:picChg chg="mod">
          <ac:chgData name="Santosh Jayaswal" userId="7bfcf83070416e9c" providerId="LiveId" clId="{BD20EE89-0DF0-4D0E-9145-2E66E633633E}" dt="2023-12-19T04:28:34.388" v="550" actId="14826"/>
          <ac:picMkLst>
            <pc:docMk/>
            <pc:sldMk cId="3049674372" sldId="264"/>
            <ac:picMk id="5" creationId="{560CEFE6-1DC7-54A5-B298-C8375210C00C}"/>
          </ac:picMkLst>
        </pc:picChg>
      </pc:sldChg>
      <pc:sldChg chg="addSp delSp modSp add mod ord">
        <pc:chgData name="Santosh Jayaswal" userId="7bfcf83070416e9c" providerId="LiveId" clId="{BD20EE89-0DF0-4D0E-9145-2E66E633633E}" dt="2023-12-20T01:10:22.850" v="1041"/>
        <pc:sldMkLst>
          <pc:docMk/>
          <pc:sldMk cId="984849743" sldId="265"/>
        </pc:sldMkLst>
        <pc:spChg chg="mod">
          <ac:chgData name="Santosh Jayaswal" userId="7bfcf83070416e9c" providerId="LiveId" clId="{BD20EE89-0DF0-4D0E-9145-2E66E633633E}" dt="2023-12-20T01:10:22.850" v="1041"/>
          <ac:spMkLst>
            <pc:docMk/>
            <pc:sldMk cId="984849743" sldId="265"/>
            <ac:spMk id="2" creationId="{B26DFE0B-AD8C-DAE3-0CA3-1E221555211C}"/>
          </ac:spMkLst>
        </pc:spChg>
        <pc:spChg chg="mod">
          <ac:chgData name="Santosh Jayaswal" userId="7bfcf83070416e9c" providerId="LiveId" clId="{BD20EE89-0DF0-4D0E-9145-2E66E633633E}" dt="2023-12-20T01:08:12.412" v="1013" actId="20577"/>
          <ac:spMkLst>
            <pc:docMk/>
            <pc:sldMk cId="984849743" sldId="265"/>
            <ac:spMk id="6" creationId="{B0287CEB-35B7-10F8-680C-0BB8EB555288}"/>
          </ac:spMkLst>
        </pc:spChg>
        <pc:graphicFrameChg chg="add del mod modGraphic">
          <ac:chgData name="Santosh Jayaswal" userId="7bfcf83070416e9c" providerId="LiveId" clId="{BD20EE89-0DF0-4D0E-9145-2E66E633633E}" dt="2023-12-20T00:40:31.392" v="827" actId="21"/>
          <ac:graphicFrameMkLst>
            <pc:docMk/>
            <pc:sldMk cId="984849743" sldId="265"/>
            <ac:graphicFrameMk id="3" creationId="{5F1CA818-77E5-F415-22FB-B313646A2195}"/>
          </ac:graphicFrameMkLst>
        </pc:graphicFrameChg>
        <pc:graphicFrameChg chg="add del mod modGraphic">
          <ac:chgData name="Santosh Jayaswal" userId="7bfcf83070416e9c" providerId="LiveId" clId="{BD20EE89-0DF0-4D0E-9145-2E66E633633E}" dt="2023-12-20T00:41:01.823" v="830" actId="21"/>
          <ac:graphicFrameMkLst>
            <pc:docMk/>
            <pc:sldMk cId="984849743" sldId="265"/>
            <ac:graphicFrameMk id="4" creationId="{EFF0265A-C83B-7818-1BB4-8C347772A4E2}"/>
          </ac:graphicFrameMkLst>
        </pc:graphicFrameChg>
        <pc:picChg chg="mod">
          <ac:chgData name="Santosh Jayaswal" userId="7bfcf83070416e9c" providerId="LiveId" clId="{BD20EE89-0DF0-4D0E-9145-2E66E633633E}" dt="2023-12-20T00:41:20.690" v="837" actId="1076"/>
          <ac:picMkLst>
            <pc:docMk/>
            <pc:sldMk cId="984849743" sldId="265"/>
            <ac:picMk id="5" creationId="{560CEFE6-1DC7-54A5-B298-C8375210C00C}"/>
          </ac:picMkLst>
        </pc:picChg>
      </pc:sldChg>
      <pc:sldChg chg="addSp delSp modSp add mod">
        <pc:chgData name="Santosh Jayaswal" userId="7bfcf83070416e9c" providerId="LiveId" clId="{BD20EE89-0DF0-4D0E-9145-2E66E633633E}" dt="2023-12-20T01:10:42.426" v="1045"/>
        <pc:sldMkLst>
          <pc:docMk/>
          <pc:sldMk cId="1296207720" sldId="266"/>
        </pc:sldMkLst>
        <pc:spChg chg="mod">
          <ac:chgData name="Santosh Jayaswal" userId="7bfcf83070416e9c" providerId="LiveId" clId="{BD20EE89-0DF0-4D0E-9145-2E66E633633E}" dt="2023-12-20T01:10:42.426" v="1045"/>
          <ac:spMkLst>
            <pc:docMk/>
            <pc:sldMk cId="1296207720" sldId="266"/>
            <ac:spMk id="2" creationId="{B26DFE0B-AD8C-DAE3-0CA3-1E221555211C}"/>
          </ac:spMkLst>
        </pc:spChg>
        <pc:spChg chg="mod">
          <ac:chgData name="Santosh Jayaswal" userId="7bfcf83070416e9c" providerId="LiveId" clId="{BD20EE89-0DF0-4D0E-9145-2E66E633633E}" dt="2023-12-20T01:07:21.744" v="1000" actId="207"/>
          <ac:spMkLst>
            <pc:docMk/>
            <pc:sldMk cId="1296207720" sldId="266"/>
            <ac:spMk id="6" creationId="{B0287CEB-35B7-10F8-680C-0BB8EB555288}"/>
          </ac:spMkLst>
        </pc:spChg>
        <pc:graphicFrameChg chg="add del mod modGraphic">
          <ac:chgData name="Santosh Jayaswal" userId="7bfcf83070416e9c" providerId="LiveId" clId="{BD20EE89-0DF0-4D0E-9145-2E66E633633E}" dt="2023-12-20T00:47:51.081" v="854" actId="21"/>
          <ac:graphicFrameMkLst>
            <pc:docMk/>
            <pc:sldMk cId="1296207720" sldId="266"/>
            <ac:graphicFrameMk id="3" creationId="{786CCB98-F5C2-106E-1FDC-8343E6F39762}"/>
          </ac:graphicFrameMkLst>
        </pc:graphicFrameChg>
        <pc:picChg chg="mod">
          <ac:chgData name="Santosh Jayaswal" userId="7bfcf83070416e9c" providerId="LiveId" clId="{BD20EE89-0DF0-4D0E-9145-2E66E633633E}" dt="2023-12-20T00:54:18.103" v="868" actId="1076"/>
          <ac:picMkLst>
            <pc:docMk/>
            <pc:sldMk cId="1296207720" sldId="266"/>
            <ac:picMk id="5" creationId="{560CEFE6-1DC7-54A5-B298-C8375210C00C}"/>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0F35E-7769-4B7D-92EB-A4C13F7B6F2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E7FA1DA-4575-48C0-9AA4-01420DB34C33}">
      <dgm:prSet/>
      <dgm:spPr/>
      <dgm:t>
        <a:bodyPr/>
        <a:lstStyle/>
        <a:p>
          <a:pPr>
            <a:lnSpc>
              <a:spcPct val="100000"/>
            </a:lnSpc>
            <a:defRPr cap="all"/>
          </a:pPr>
          <a:r>
            <a:rPr lang="en-US" dirty="0">
              <a:solidFill>
                <a:schemeClr val="tx2">
                  <a:lumMod val="50000"/>
                </a:schemeClr>
              </a:solidFill>
              <a:latin typeface="Aptos Display" panose="020B0004020202020204" pitchFamily="34" charset="0"/>
            </a:rPr>
            <a:t>Understanding the business problem</a:t>
          </a:r>
        </a:p>
      </dgm:t>
    </dgm:pt>
    <dgm:pt modelId="{83CDCB3E-2CC7-44F6-A19F-EB6A4F13B0BB}" type="parTrans" cxnId="{760B8D7F-638B-45DB-8618-094B9DBD2348}">
      <dgm:prSet/>
      <dgm:spPr/>
      <dgm:t>
        <a:bodyPr/>
        <a:lstStyle/>
        <a:p>
          <a:endParaRPr lang="en-US"/>
        </a:p>
      </dgm:t>
    </dgm:pt>
    <dgm:pt modelId="{E395674F-6F94-4D70-AFE1-170039C6BCBD}" type="sibTrans" cxnId="{760B8D7F-638B-45DB-8618-094B9DBD2348}">
      <dgm:prSet/>
      <dgm:spPr/>
      <dgm:t>
        <a:bodyPr/>
        <a:lstStyle/>
        <a:p>
          <a:endParaRPr lang="en-US"/>
        </a:p>
      </dgm:t>
    </dgm:pt>
    <dgm:pt modelId="{52FF742A-6915-4841-B965-189CFB327B6B}">
      <dgm:prSet/>
      <dgm:spPr/>
      <dgm:t>
        <a:bodyPr/>
        <a:lstStyle/>
        <a:p>
          <a:pPr>
            <a:lnSpc>
              <a:spcPct val="100000"/>
            </a:lnSpc>
            <a:defRPr cap="all"/>
          </a:pPr>
          <a:r>
            <a:rPr lang="en-US" dirty="0">
              <a:solidFill>
                <a:schemeClr val="tx2">
                  <a:lumMod val="50000"/>
                </a:schemeClr>
              </a:solidFill>
              <a:latin typeface="Aptos Display" panose="020B0004020202020204" pitchFamily="34" charset="0"/>
            </a:rPr>
            <a:t>Exploring the dataset to identify patterns</a:t>
          </a:r>
        </a:p>
      </dgm:t>
    </dgm:pt>
    <dgm:pt modelId="{958779DC-58ED-4295-9C9F-42F7547CDB9A}" type="parTrans" cxnId="{1740F420-82F8-4B3B-98E7-1915898B3695}">
      <dgm:prSet/>
      <dgm:spPr/>
      <dgm:t>
        <a:bodyPr/>
        <a:lstStyle/>
        <a:p>
          <a:endParaRPr lang="en-US"/>
        </a:p>
      </dgm:t>
    </dgm:pt>
    <dgm:pt modelId="{9EF8378F-A937-470A-AA32-C11842E2E36E}" type="sibTrans" cxnId="{1740F420-82F8-4B3B-98E7-1915898B3695}">
      <dgm:prSet/>
      <dgm:spPr/>
      <dgm:t>
        <a:bodyPr/>
        <a:lstStyle/>
        <a:p>
          <a:endParaRPr lang="en-US"/>
        </a:p>
      </dgm:t>
    </dgm:pt>
    <dgm:pt modelId="{42134AE2-9DB1-485F-B076-AF0211D579E4}">
      <dgm:prSet/>
      <dgm:spPr/>
      <dgm:t>
        <a:bodyPr/>
        <a:lstStyle/>
        <a:p>
          <a:pPr>
            <a:lnSpc>
              <a:spcPct val="100000"/>
            </a:lnSpc>
            <a:defRPr cap="all"/>
          </a:pPr>
          <a:r>
            <a:rPr lang="en-US" dirty="0">
              <a:solidFill>
                <a:schemeClr val="tx2">
                  <a:lumMod val="50000"/>
                </a:schemeClr>
              </a:solidFill>
              <a:latin typeface="Aptos Display" panose="020B0004020202020204" pitchFamily="34" charset="0"/>
            </a:rPr>
            <a:t>Analyzing key variables</a:t>
          </a:r>
        </a:p>
      </dgm:t>
    </dgm:pt>
    <dgm:pt modelId="{C32E187D-E704-47AB-9656-82D5C44AB108}" type="parTrans" cxnId="{3C0C8B92-5576-4F44-ABAC-5DD04DEFDBDC}">
      <dgm:prSet/>
      <dgm:spPr/>
      <dgm:t>
        <a:bodyPr/>
        <a:lstStyle/>
        <a:p>
          <a:endParaRPr lang="en-US"/>
        </a:p>
      </dgm:t>
    </dgm:pt>
    <dgm:pt modelId="{18B8636D-1E22-46BF-A9FE-36D67A70D7DF}" type="sibTrans" cxnId="{3C0C8B92-5576-4F44-ABAC-5DD04DEFDBDC}">
      <dgm:prSet/>
      <dgm:spPr/>
      <dgm:t>
        <a:bodyPr/>
        <a:lstStyle/>
        <a:p>
          <a:endParaRPr lang="en-US"/>
        </a:p>
      </dgm:t>
    </dgm:pt>
    <dgm:pt modelId="{D15B3481-7DA3-4A67-8D0F-BB72C7DAEDE3}">
      <dgm:prSet/>
      <dgm:spPr/>
      <dgm:t>
        <a:bodyPr/>
        <a:lstStyle/>
        <a:p>
          <a:pPr>
            <a:lnSpc>
              <a:spcPct val="100000"/>
            </a:lnSpc>
            <a:defRPr cap="all"/>
          </a:pPr>
          <a:r>
            <a:rPr lang="en-US" dirty="0">
              <a:solidFill>
                <a:schemeClr val="tx2">
                  <a:lumMod val="50000"/>
                </a:schemeClr>
              </a:solidFill>
              <a:latin typeface="Aptos Display" panose="020B0004020202020204" pitchFamily="34" charset="0"/>
            </a:rPr>
            <a:t>Maximizing company revenue streams through the utilization of occupancy rates</a:t>
          </a:r>
        </a:p>
      </dgm:t>
    </dgm:pt>
    <dgm:pt modelId="{A32B0D91-0D29-42E7-931A-5818B8EA6AA0}" type="parTrans" cxnId="{416AA600-C70A-4E58-ACB4-4E46C81D1773}">
      <dgm:prSet/>
      <dgm:spPr/>
      <dgm:t>
        <a:bodyPr/>
        <a:lstStyle/>
        <a:p>
          <a:endParaRPr lang="en-US"/>
        </a:p>
      </dgm:t>
    </dgm:pt>
    <dgm:pt modelId="{3C934607-D08F-4984-A5D4-D7E8FE1A7C2E}" type="sibTrans" cxnId="{416AA600-C70A-4E58-ACB4-4E46C81D1773}">
      <dgm:prSet/>
      <dgm:spPr/>
      <dgm:t>
        <a:bodyPr/>
        <a:lstStyle/>
        <a:p>
          <a:endParaRPr lang="en-US"/>
        </a:p>
      </dgm:t>
    </dgm:pt>
    <dgm:pt modelId="{66A35BEE-0CC5-4020-BE32-3C20F6B8DB17}" type="pres">
      <dgm:prSet presAssocID="{6420F35E-7769-4B7D-92EB-A4C13F7B6F21}" presName="root" presStyleCnt="0">
        <dgm:presLayoutVars>
          <dgm:dir/>
          <dgm:resizeHandles val="exact"/>
        </dgm:presLayoutVars>
      </dgm:prSet>
      <dgm:spPr/>
    </dgm:pt>
    <dgm:pt modelId="{59DB4545-AE33-4AE0-BC2F-E02D33EB74A6}" type="pres">
      <dgm:prSet presAssocID="{0E7FA1DA-4575-48C0-9AA4-01420DB34C33}" presName="compNode" presStyleCnt="0"/>
      <dgm:spPr/>
    </dgm:pt>
    <dgm:pt modelId="{0FDEC2A4-A054-46B1-802C-F61BB744BD0A}" type="pres">
      <dgm:prSet presAssocID="{0E7FA1DA-4575-48C0-9AA4-01420DB34C33}" presName="iconBgRect" presStyleLbl="bgShp" presStyleIdx="0" presStyleCnt="4"/>
      <dgm:spPr>
        <a:prstGeom prst="round2DiagRect">
          <a:avLst>
            <a:gd name="adj1" fmla="val 29727"/>
            <a:gd name="adj2" fmla="val 0"/>
          </a:avLst>
        </a:prstGeom>
      </dgm:spPr>
    </dgm:pt>
    <dgm:pt modelId="{0C53EB0B-F680-4A7D-8DE6-19A22C79F456}" type="pres">
      <dgm:prSet presAssocID="{0E7FA1DA-4575-48C0-9AA4-01420DB34C3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DFBFA16-21F6-4D61-9ED0-3BBD5E2775BF}" type="pres">
      <dgm:prSet presAssocID="{0E7FA1DA-4575-48C0-9AA4-01420DB34C33}" presName="spaceRect" presStyleCnt="0"/>
      <dgm:spPr/>
    </dgm:pt>
    <dgm:pt modelId="{88AFDBE8-13F8-4EED-A6F2-6474A6F45573}" type="pres">
      <dgm:prSet presAssocID="{0E7FA1DA-4575-48C0-9AA4-01420DB34C33}" presName="textRect" presStyleLbl="revTx" presStyleIdx="0" presStyleCnt="4">
        <dgm:presLayoutVars>
          <dgm:chMax val="1"/>
          <dgm:chPref val="1"/>
        </dgm:presLayoutVars>
      </dgm:prSet>
      <dgm:spPr/>
    </dgm:pt>
    <dgm:pt modelId="{083D56D7-2330-4B40-9CDC-459DB465B041}" type="pres">
      <dgm:prSet presAssocID="{E395674F-6F94-4D70-AFE1-170039C6BCBD}" presName="sibTrans" presStyleCnt="0"/>
      <dgm:spPr/>
    </dgm:pt>
    <dgm:pt modelId="{E08D91E7-76BC-42DF-84C8-6318FB6146C7}" type="pres">
      <dgm:prSet presAssocID="{52FF742A-6915-4841-B965-189CFB327B6B}" presName="compNode" presStyleCnt="0"/>
      <dgm:spPr/>
    </dgm:pt>
    <dgm:pt modelId="{2989E68B-B98B-423D-879F-186EE337CF42}" type="pres">
      <dgm:prSet presAssocID="{52FF742A-6915-4841-B965-189CFB327B6B}" presName="iconBgRect" presStyleLbl="bgShp" presStyleIdx="1" presStyleCnt="4"/>
      <dgm:spPr>
        <a:prstGeom prst="round2DiagRect">
          <a:avLst>
            <a:gd name="adj1" fmla="val 29727"/>
            <a:gd name="adj2" fmla="val 0"/>
          </a:avLst>
        </a:prstGeom>
      </dgm:spPr>
    </dgm:pt>
    <dgm:pt modelId="{7D47AEB5-77FB-47C8-AD05-BE9C18DD3B8D}" type="pres">
      <dgm:prSet presAssocID="{52FF742A-6915-4841-B965-189CFB327B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28BE4E7-3ACA-4E4B-80F8-0B4D626C00BB}" type="pres">
      <dgm:prSet presAssocID="{52FF742A-6915-4841-B965-189CFB327B6B}" presName="spaceRect" presStyleCnt="0"/>
      <dgm:spPr/>
    </dgm:pt>
    <dgm:pt modelId="{1F68F413-68F1-427D-BF01-A6B0382A2734}" type="pres">
      <dgm:prSet presAssocID="{52FF742A-6915-4841-B965-189CFB327B6B}" presName="textRect" presStyleLbl="revTx" presStyleIdx="1" presStyleCnt="4">
        <dgm:presLayoutVars>
          <dgm:chMax val="1"/>
          <dgm:chPref val="1"/>
        </dgm:presLayoutVars>
      </dgm:prSet>
      <dgm:spPr/>
    </dgm:pt>
    <dgm:pt modelId="{490E3DCD-B523-44D7-A2ED-41B3A132E920}" type="pres">
      <dgm:prSet presAssocID="{9EF8378F-A937-470A-AA32-C11842E2E36E}" presName="sibTrans" presStyleCnt="0"/>
      <dgm:spPr/>
    </dgm:pt>
    <dgm:pt modelId="{1733ECDF-8865-41DD-BB2E-514E6F27A7AB}" type="pres">
      <dgm:prSet presAssocID="{42134AE2-9DB1-485F-B076-AF0211D579E4}" presName="compNode" presStyleCnt="0"/>
      <dgm:spPr/>
    </dgm:pt>
    <dgm:pt modelId="{A2982F2C-F250-4798-B900-DBF5DD6F0509}" type="pres">
      <dgm:prSet presAssocID="{42134AE2-9DB1-485F-B076-AF0211D579E4}" presName="iconBgRect" presStyleLbl="bgShp" presStyleIdx="2" presStyleCnt="4"/>
      <dgm:spPr>
        <a:prstGeom prst="round2DiagRect">
          <a:avLst>
            <a:gd name="adj1" fmla="val 29727"/>
            <a:gd name="adj2" fmla="val 0"/>
          </a:avLst>
        </a:prstGeom>
      </dgm:spPr>
    </dgm:pt>
    <dgm:pt modelId="{E9D348A1-F286-47B1-B04A-882A7B2A491C}" type="pres">
      <dgm:prSet presAssocID="{42134AE2-9DB1-485F-B076-AF0211D579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09170EFD-6C22-49AC-869F-1411EE5451DF}" type="pres">
      <dgm:prSet presAssocID="{42134AE2-9DB1-485F-B076-AF0211D579E4}" presName="spaceRect" presStyleCnt="0"/>
      <dgm:spPr/>
    </dgm:pt>
    <dgm:pt modelId="{E1C17308-93F4-4693-9BFF-B834863C754F}" type="pres">
      <dgm:prSet presAssocID="{42134AE2-9DB1-485F-B076-AF0211D579E4}" presName="textRect" presStyleLbl="revTx" presStyleIdx="2" presStyleCnt="4">
        <dgm:presLayoutVars>
          <dgm:chMax val="1"/>
          <dgm:chPref val="1"/>
        </dgm:presLayoutVars>
      </dgm:prSet>
      <dgm:spPr/>
    </dgm:pt>
    <dgm:pt modelId="{DFB79966-6696-40A3-9A44-BD17F9B4DB91}" type="pres">
      <dgm:prSet presAssocID="{18B8636D-1E22-46BF-A9FE-36D67A70D7DF}" presName="sibTrans" presStyleCnt="0"/>
      <dgm:spPr/>
    </dgm:pt>
    <dgm:pt modelId="{A016746B-5063-4268-B553-FA6B74E404C0}" type="pres">
      <dgm:prSet presAssocID="{D15B3481-7DA3-4A67-8D0F-BB72C7DAEDE3}" presName="compNode" presStyleCnt="0"/>
      <dgm:spPr/>
    </dgm:pt>
    <dgm:pt modelId="{D612A47B-2568-4088-868A-7F359FC70767}" type="pres">
      <dgm:prSet presAssocID="{D15B3481-7DA3-4A67-8D0F-BB72C7DAEDE3}" presName="iconBgRect" presStyleLbl="bgShp" presStyleIdx="3" presStyleCnt="4"/>
      <dgm:spPr>
        <a:prstGeom prst="round2DiagRect">
          <a:avLst>
            <a:gd name="adj1" fmla="val 29727"/>
            <a:gd name="adj2" fmla="val 0"/>
          </a:avLst>
        </a:prstGeom>
      </dgm:spPr>
    </dgm:pt>
    <dgm:pt modelId="{C52E887B-BAA8-470A-9929-67619F676173}" type="pres">
      <dgm:prSet presAssocID="{D15B3481-7DA3-4A67-8D0F-BB72C7DAEDE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18D8E31D-256C-42F1-B43A-C671B11689D2}" type="pres">
      <dgm:prSet presAssocID="{D15B3481-7DA3-4A67-8D0F-BB72C7DAEDE3}" presName="spaceRect" presStyleCnt="0"/>
      <dgm:spPr/>
    </dgm:pt>
    <dgm:pt modelId="{0880E549-FCA6-4883-9FC7-0A03A1D1F310}" type="pres">
      <dgm:prSet presAssocID="{D15B3481-7DA3-4A67-8D0F-BB72C7DAEDE3}" presName="textRect" presStyleLbl="revTx" presStyleIdx="3" presStyleCnt="4">
        <dgm:presLayoutVars>
          <dgm:chMax val="1"/>
          <dgm:chPref val="1"/>
        </dgm:presLayoutVars>
      </dgm:prSet>
      <dgm:spPr/>
    </dgm:pt>
  </dgm:ptLst>
  <dgm:cxnLst>
    <dgm:cxn modelId="{416AA600-C70A-4E58-ACB4-4E46C81D1773}" srcId="{6420F35E-7769-4B7D-92EB-A4C13F7B6F21}" destId="{D15B3481-7DA3-4A67-8D0F-BB72C7DAEDE3}" srcOrd="3" destOrd="0" parTransId="{A32B0D91-0D29-42E7-931A-5818B8EA6AA0}" sibTransId="{3C934607-D08F-4984-A5D4-D7E8FE1A7C2E}"/>
    <dgm:cxn modelId="{1740F420-82F8-4B3B-98E7-1915898B3695}" srcId="{6420F35E-7769-4B7D-92EB-A4C13F7B6F21}" destId="{52FF742A-6915-4841-B965-189CFB327B6B}" srcOrd="1" destOrd="0" parTransId="{958779DC-58ED-4295-9C9F-42F7547CDB9A}" sibTransId="{9EF8378F-A937-470A-AA32-C11842E2E36E}"/>
    <dgm:cxn modelId="{D6AF183F-C57E-460D-815A-CBE93C3CF33E}" type="presOf" srcId="{42134AE2-9DB1-485F-B076-AF0211D579E4}" destId="{E1C17308-93F4-4693-9BFF-B834863C754F}" srcOrd="0" destOrd="0" presId="urn:microsoft.com/office/officeart/2018/5/layout/IconLeafLabelList"/>
    <dgm:cxn modelId="{FF55E85F-30D6-44BB-844F-D718B5BCE49B}" type="presOf" srcId="{D15B3481-7DA3-4A67-8D0F-BB72C7DAEDE3}" destId="{0880E549-FCA6-4883-9FC7-0A03A1D1F310}" srcOrd="0" destOrd="0" presId="urn:microsoft.com/office/officeart/2018/5/layout/IconLeafLabelList"/>
    <dgm:cxn modelId="{08331B7E-52D1-452C-ADCD-05B2271805AC}" type="presOf" srcId="{6420F35E-7769-4B7D-92EB-A4C13F7B6F21}" destId="{66A35BEE-0CC5-4020-BE32-3C20F6B8DB17}" srcOrd="0" destOrd="0" presId="urn:microsoft.com/office/officeart/2018/5/layout/IconLeafLabelList"/>
    <dgm:cxn modelId="{760B8D7F-638B-45DB-8618-094B9DBD2348}" srcId="{6420F35E-7769-4B7D-92EB-A4C13F7B6F21}" destId="{0E7FA1DA-4575-48C0-9AA4-01420DB34C33}" srcOrd="0" destOrd="0" parTransId="{83CDCB3E-2CC7-44F6-A19F-EB6A4F13B0BB}" sibTransId="{E395674F-6F94-4D70-AFE1-170039C6BCBD}"/>
    <dgm:cxn modelId="{7FB7EE80-D9F7-46D7-9A32-0B86E5469750}" type="presOf" srcId="{52FF742A-6915-4841-B965-189CFB327B6B}" destId="{1F68F413-68F1-427D-BF01-A6B0382A2734}" srcOrd="0" destOrd="0" presId="urn:microsoft.com/office/officeart/2018/5/layout/IconLeafLabelList"/>
    <dgm:cxn modelId="{3C0C8B92-5576-4F44-ABAC-5DD04DEFDBDC}" srcId="{6420F35E-7769-4B7D-92EB-A4C13F7B6F21}" destId="{42134AE2-9DB1-485F-B076-AF0211D579E4}" srcOrd="2" destOrd="0" parTransId="{C32E187D-E704-47AB-9656-82D5C44AB108}" sibTransId="{18B8636D-1E22-46BF-A9FE-36D67A70D7DF}"/>
    <dgm:cxn modelId="{B376A4F8-9615-433F-BDAD-9F2F9F8BE4BD}" type="presOf" srcId="{0E7FA1DA-4575-48C0-9AA4-01420DB34C33}" destId="{88AFDBE8-13F8-4EED-A6F2-6474A6F45573}" srcOrd="0" destOrd="0" presId="urn:microsoft.com/office/officeart/2018/5/layout/IconLeafLabelList"/>
    <dgm:cxn modelId="{44A8593E-C811-44AA-983C-2C1C795BA94D}" type="presParOf" srcId="{66A35BEE-0CC5-4020-BE32-3C20F6B8DB17}" destId="{59DB4545-AE33-4AE0-BC2F-E02D33EB74A6}" srcOrd="0" destOrd="0" presId="urn:microsoft.com/office/officeart/2018/5/layout/IconLeafLabelList"/>
    <dgm:cxn modelId="{800FF64B-2C86-4B94-A8EF-99F9F92DED27}" type="presParOf" srcId="{59DB4545-AE33-4AE0-BC2F-E02D33EB74A6}" destId="{0FDEC2A4-A054-46B1-802C-F61BB744BD0A}" srcOrd="0" destOrd="0" presId="urn:microsoft.com/office/officeart/2018/5/layout/IconLeafLabelList"/>
    <dgm:cxn modelId="{009EDA4A-F3D0-400D-ACA7-0481954CACC8}" type="presParOf" srcId="{59DB4545-AE33-4AE0-BC2F-E02D33EB74A6}" destId="{0C53EB0B-F680-4A7D-8DE6-19A22C79F456}" srcOrd="1" destOrd="0" presId="urn:microsoft.com/office/officeart/2018/5/layout/IconLeafLabelList"/>
    <dgm:cxn modelId="{205426D0-249A-44CA-924A-8A16FB767EF9}" type="presParOf" srcId="{59DB4545-AE33-4AE0-BC2F-E02D33EB74A6}" destId="{1DFBFA16-21F6-4D61-9ED0-3BBD5E2775BF}" srcOrd="2" destOrd="0" presId="urn:microsoft.com/office/officeart/2018/5/layout/IconLeafLabelList"/>
    <dgm:cxn modelId="{8134DFD5-80D3-41BB-A6C0-651151BF18AB}" type="presParOf" srcId="{59DB4545-AE33-4AE0-BC2F-E02D33EB74A6}" destId="{88AFDBE8-13F8-4EED-A6F2-6474A6F45573}" srcOrd="3" destOrd="0" presId="urn:microsoft.com/office/officeart/2018/5/layout/IconLeafLabelList"/>
    <dgm:cxn modelId="{FA6D8412-5E8D-4288-8DC8-D1C0DC0F6513}" type="presParOf" srcId="{66A35BEE-0CC5-4020-BE32-3C20F6B8DB17}" destId="{083D56D7-2330-4B40-9CDC-459DB465B041}" srcOrd="1" destOrd="0" presId="urn:microsoft.com/office/officeart/2018/5/layout/IconLeafLabelList"/>
    <dgm:cxn modelId="{755A8839-BCEA-4D6D-8542-C4A722774B3D}" type="presParOf" srcId="{66A35BEE-0CC5-4020-BE32-3C20F6B8DB17}" destId="{E08D91E7-76BC-42DF-84C8-6318FB6146C7}" srcOrd="2" destOrd="0" presId="urn:microsoft.com/office/officeart/2018/5/layout/IconLeafLabelList"/>
    <dgm:cxn modelId="{38791B45-8CF4-471D-8D23-9D22B6DDA55B}" type="presParOf" srcId="{E08D91E7-76BC-42DF-84C8-6318FB6146C7}" destId="{2989E68B-B98B-423D-879F-186EE337CF42}" srcOrd="0" destOrd="0" presId="urn:microsoft.com/office/officeart/2018/5/layout/IconLeafLabelList"/>
    <dgm:cxn modelId="{B084395E-D3BD-4A3D-8509-E724598C1895}" type="presParOf" srcId="{E08D91E7-76BC-42DF-84C8-6318FB6146C7}" destId="{7D47AEB5-77FB-47C8-AD05-BE9C18DD3B8D}" srcOrd="1" destOrd="0" presId="urn:microsoft.com/office/officeart/2018/5/layout/IconLeafLabelList"/>
    <dgm:cxn modelId="{11932A6A-E85B-4872-A27C-537838D08D31}" type="presParOf" srcId="{E08D91E7-76BC-42DF-84C8-6318FB6146C7}" destId="{528BE4E7-3ACA-4E4B-80F8-0B4D626C00BB}" srcOrd="2" destOrd="0" presId="urn:microsoft.com/office/officeart/2018/5/layout/IconLeafLabelList"/>
    <dgm:cxn modelId="{53067352-5B0F-4415-BA9C-400BD170DEB3}" type="presParOf" srcId="{E08D91E7-76BC-42DF-84C8-6318FB6146C7}" destId="{1F68F413-68F1-427D-BF01-A6B0382A2734}" srcOrd="3" destOrd="0" presId="urn:microsoft.com/office/officeart/2018/5/layout/IconLeafLabelList"/>
    <dgm:cxn modelId="{034AE260-91BA-40FE-B8FC-5C208E06A508}" type="presParOf" srcId="{66A35BEE-0CC5-4020-BE32-3C20F6B8DB17}" destId="{490E3DCD-B523-44D7-A2ED-41B3A132E920}" srcOrd="3" destOrd="0" presId="urn:microsoft.com/office/officeart/2018/5/layout/IconLeafLabelList"/>
    <dgm:cxn modelId="{680C9497-14D4-40E8-ACFF-AA3DDBB013BF}" type="presParOf" srcId="{66A35BEE-0CC5-4020-BE32-3C20F6B8DB17}" destId="{1733ECDF-8865-41DD-BB2E-514E6F27A7AB}" srcOrd="4" destOrd="0" presId="urn:microsoft.com/office/officeart/2018/5/layout/IconLeafLabelList"/>
    <dgm:cxn modelId="{824CCC3E-EA82-4DBD-9A77-5F4037D92897}" type="presParOf" srcId="{1733ECDF-8865-41DD-BB2E-514E6F27A7AB}" destId="{A2982F2C-F250-4798-B900-DBF5DD6F0509}" srcOrd="0" destOrd="0" presId="urn:microsoft.com/office/officeart/2018/5/layout/IconLeafLabelList"/>
    <dgm:cxn modelId="{E59D870B-79A7-4F7C-8181-002885AAD9B4}" type="presParOf" srcId="{1733ECDF-8865-41DD-BB2E-514E6F27A7AB}" destId="{E9D348A1-F286-47B1-B04A-882A7B2A491C}" srcOrd="1" destOrd="0" presId="urn:microsoft.com/office/officeart/2018/5/layout/IconLeafLabelList"/>
    <dgm:cxn modelId="{CB69C7F2-1C3B-47F2-A785-62CA40A3C295}" type="presParOf" srcId="{1733ECDF-8865-41DD-BB2E-514E6F27A7AB}" destId="{09170EFD-6C22-49AC-869F-1411EE5451DF}" srcOrd="2" destOrd="0" presId="urn:microsoft.com/office/officeart/2018/5/layout/IconLeafLabelList"/>
    <dgm:cxn modelId="{45DF9C09-CF29-4B18-83ED-D634B282553A}" type="presParOf" srcId="{1733ECDF-8865-41DD-BB2E-514E6F27A7AB}" destId="{E1C17308-93F4-4693-9BFF-B834863C754F}" srcOrd="3" destOrd="0" presId="urn:microsoft.com/office/officeart/2018/5/layout/IconLeafLabelList"/>
    <dgm:cxn modelId="{9EA77245-3082-45EC-BD15-F0CD3F05C41B}" type="presParOf" srcId="{66A35BEE-0CC5-4020-BE32-3C20F6B8DB17}" destId="{DFB79966-6696-40A3-9A44-BD17F9B4DB91}" srcOrd="5" destOrd="0" presId="urn:microsoft.com/office/officeart/2018/5/layout/IconLeafLabelList"/>
    <dgm:cxn modelId="{52E23BA4-D1F1-49A7-A61E-8BA8092714F7}" type="presParOf" srcId="{66A35BEE-0CC5-4020-BE32-3C20F6B8DB17}" destId="{A016746B-5063-4268-B553-FA6B74E404C0}" srcOrd="6" destOrd="0" presId="urn:microsoft.com/office/officeart/2018/5/layout/IconLeafLabelList"/>
    <dgm:cxn modelId="{0EA4AB72-7309-4AF2-A802-35F4ACE0F7BE}" type="presParOf" srcId="{A016746B-5063-4268-B553-FA6B74E404C0}" destId="{D612A47B-2568-4088-868A-7F359FC70767}" srcOrd="0" destOrd="0" presId="urn:microsoft.com/office/officeart/2018/5/layout/IconLeafLabelList"/>
    <dgm:cxn modelId="{CB8E9BAD-3684-4599-AF92-AB908FDB1175}" type="presParOf" srcId="{A016746B-5063-4268-B553-FA6B74E404C0}" destId="{C52E887B-BAA8-470A-9929-67619F676173}" srcOrd="1" destOrd="0" presId="urn:microsoft.com/office/officeart/2018/5/layout/IconLeafLabelList"/>
    <dgm:cxn modelId="{11AF34AB-F74D-4A2C-8385-B5AC37DCC654}" type="presParOf" srcId="{A016746B-5063-4268-B553-FA6B74E404C0}" destId="{18D8E31D-256C-42F1-B43A-C671B11689D2}" srcOrd="2" destOrd="0" presId="urn:microsoft.com/office/officeart/2018/5/layout/IconLeafLabelList"/>
    <dgm:cxn modelId="{FB09509B-0B9B-4093-8A43-949F4D85A1F9}" type="presParOf" srcId="{A016746B-5063-4268-B553-FA6B74E404C0}" destId="{0880E549-FCA6-4883-9FC7-0A03A1D1F31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EC2A4-A054-46B1-802C-F61BB744BD0A}">
      <dsp:nvSpPr>
        <dsp:cNvPr id="0" name=""/>
        <dsp:cNvSpPr/>
      </dsp:nvSpPr>
      <dsp:spPr>
        <a:xfrm>
          <a:off x="849772" y="981726"/>
          <a:ext cx="1258737" cy="12587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53EB0B-F680-4A7D-8DE6-19A22C79F456}">
      <dsp:nvSpPr>
        <dsp:cNvPr id="0" name=""/>
        <dsp:cNvSpPr/>
      </dsp:nvSpPr>
      <dsp:spPr>
        <a:xfrm>
          <a:off x="1118028" y="1249981"/>
          <a:ext cx="722226" cy="722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AFDBE8-13F8-4EED-A6F2-6474A6F45573}">
      <dsp:nvSpPr>
        <dsp:cNvPr id="0" name=""/>
        <dsp:cNvSpPr/>
      </dsp:nvSpPr>
      <dsp:spPr>
        <a:xfrm>
          <a:off x="447389" y="2632529"/>
          <a:ext cx="2063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tx2">
                  <a:lumMod val="50000"/>
                </a:schemeClr>
              </a:solidFill>
              <a:latin typeface="Aptos Display" panose="020B0004020202020204" pitchFamily="34" charset="0"/>
            </a:rPr>
            <a:t>Understanding the business problem</a:t>
          </a:r>
        </a:p>
      </dsp:txBody>
      <dsp:txXfrm>
        <a:off x="447389" y="2632529"/>
        <a:ext cx="2063504" cy="720000"/>
      </dsp:txXfrm>
    </dsp:sp>
    <dsp:sp modelId="{2989E68B-B98B-423D-879F-186EE337CF42}">
      <dsp:nvSpPr>
        <dsp:cNvPr id="0" name=""/>
        <dsp:cNvSpPr/>
      </dsp:nvSpPr>
      <dsp:spPr>
        <a:xfrm>
          <a:off x="3274390" y="981726"/>
          <a:ext cx="1258737" cy="12587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7AEB5-77FB-47C8-AD05-BE9C18DD3B8D}">
      <dsp:nvSpPr>
        <dsp:cNvPr id="0" name=""/>
        <dsp:cNvSpPr/>
      </dsp:nvSpPr>
      <dsp:spPr>
        <a:xfrm>
          <a:off x="3542646" y="1249981"/>
          <a:ext cx="722226" cy="722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68F413-68F1-427D-BF01-A6B0382A2734}">
      <dsp:nvSpPr>
        <dsp:cNvPr id="0" name=""/>
        <dsp:cNvSpPr/>
      </dsp:nvSpPr>
      <dsp:spPr>
        <a:xfrm>
          <a:off x="2872007" y="2632529"/>
          <a:ext cx="2063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tx2">
                  <a:lumMod val="50000"/>
                </a:schemeClr>
              </a:solidFill>
              <a:latin typeface="Aptos Display" panose="020B0004020202020204" pitchFamily="34" charset="0"/>
            </a:rPr>
            <a:t>Exploring the dataset to identify patterns</a:t>
          </a:r>
        </a:p>
      </dsp:txBody>
      <dsp:txXfrm>
        <a:off x="2872007" y="2632529"/>
        <a:ext cx="2063504" cy="720000"/>
      </dsp:txXfrm>
    </dsp:sp>
    <dsp:sp modelId="{A2982F2C-F250-4798-B900-DBF5DD6F0509}">
      <dsp:nvSpPr>
        <dsp:cNvPr id="0" name=""/>
        <dsp:cNvSpPr/>
      </dsp:nvSpPr>
      <dsp:spPr>
        <a:xfrm>
          <a:off x="5699007" y="981726"/>
          <a:ext cx="1258737" cy="12587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348A1-F286-47B1-B04A-882A7B2A491C}">
      <dsp:nvSpPr>
        <dsp:cNvPr id="0" name=""/>
        <dsp:cNvSpPr/>
      </dsp:nvSpPr>
      <dsp:spPr>
        <a:xfrm>
          <a:off x="5967263" y="1249981"/>
          <a:ext cx="722226" cy="722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C17308-93F4-4693-9BFF-B834863C754F}">
      <dsp:nvSpPr>
        <dsp:cNvPr id="0" name=""/>
        <dsp:cNvSpPr/>
      </dsp:nvSpPr>
      <dsp:spPr>
        <a:xfrm>
          <a:off x="5296624" y="2632529"/>
          <a:ext cx="2063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tx2">
                  <a:lumMod val="50000"/>
                </a:schemeClr>
              </a:solidFill>
              <a:latin typeface="Aptos Display" panose="020B0004020202020204" pitchFamily="34" charset="0"/>
            </a:rPr>
            <a:t>Analyzing key variables</a:t>
          </a:r>
        </a:p>
      </dsp:txBody>
      <dsp:txXfrm>
        <a:off x="5296624" y="2632529"/>
        <a:ext cx="2063504" cy="720000"/>
      </dsp:txXfrm>
    </dsp:sp>
    <dsp:sp modelId="{D612A47B-2568-4088-868A-7F359FC70767}">
      <dsp:nvSpPr>
        <dsp:cNvPr id="0" name=""/>
        <dsp:cNvSpPr/>
      </dsp:nvSpPr>
      <dsp:spPr>
        <a:xfrm>
          <a:off x="8123625" y="981726"/>
          <a:ext cx="1258737" cy="125873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E887B-BAA8-470A-9929-67619F676173}">
      <dsp:nvSpPr>
        <dsp:cNvPr id="0" name=""/>
        <dsp:cNvSpPr/>
      </dsp:nvSpPr>
      <dsp:spPr>
        <a:xfrm>
          <a:off x="8391880" y="1249981"/>
          <a:ext cx="722226" cy="722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80E549-FCA6-4883-9FC7-0A03A1D1F310}">
      <dsp:nvSpPr>
        <dsp:cNvPr id="0" name=""/>
        <dsp:cNvSpPr/>
      </dsp:nvSpPr>
      <dsp:spPr>
        <a:xfrm>
          <a:off x="7721242" y="2632529"/>
          <a:ext cx="2063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tx2">
                  <a:lumMod val="50000"/>
                </a:schemeClr>
              </a:solidFill>
              <a:latin typeface="Aptos Display" panose="020B0004020202020204" pitchFamily="34" charset="0"/>
            </a:rPr>
            <a:t>Maximizing company revenue streams through the utilization of occupancy rates</a:t>
          </a:r>
        </a:p>
      </dsp:txBody>
      <dsp:txXfrm>
        <a:off x="7721242" y="2632529"/>
        <a:ext cx="2063504"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5B06-AF32-698D-9FB9-859E702D6A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6BB3A3-2D7E-12DC-4D74-659C1EF69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9A26A9-1E61-39A3-11F0-E17C1E907665}"/>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5" name="Footer Placeholder 4">
            <a:extLst>
              <a:ext uri="{FF2B5EF4-FFF2-40B4-BE49-F238E27FC236}">
                <a16:creationId xmlns:a16="http://schemas.microsoft.com/office/drawing/2014/main" id="{72F057C6-2388-BEC7-2CAF-DAEA4784E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E15C1-7F2A-D273-54EF-59DECE146EB0}"/>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378662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DCD3-BB55-993F-F6BD-0E0511A735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C869E2-31C8-00E2-E77F-2352800D8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A9D6A-B65D-3E92-64CF-3DF13AD64723}"/>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5" name="Footer Placeholder 4">
            <a:extLst>
              <a:ext uri="{FF2B5EF4-FFF2-40B4-BE49-F238E27FC236}">
                <a16:creationId xmlns:a16="http://schemas.microsoft.com/office/drawing/2014/main" id="{C100580F-132B-C6AD-F16D-90ACCA10C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A34EE-2F48-EAB5-5A80-B16C31D45450}"/>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37450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4FAC7-B260-C64D-CF81-04125D3214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98D62B-3C88-EAC3-E5DA-821493487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98103-E044-AE04-0F71-E20169C90082}"/>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5" name="Footer Placeholder 4">
            <a:extLst>
              <a:ext uri="{FF2B5EF4-FFF2-40B4-BE49-F238E27FC236}">
                <a16:creationId xmlns:a16="http://schemas.microsoft.com/office/drawing/2014/main" id="{04A436D1-DF49-BFF1-5365-4D5D072A2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EDD53-EEF3-C1A6-E881-A0A07E1C3559}"/>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344917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A2B8-F273-CD28-C5FA-FA04B82D8F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5C5CC-2263-6AF1-F203-F71491218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19729-D117-3F8D-BFDD-510BF812DB03}"/>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5" name="Footer Placeholder 4">
            <a:extLst>
              <a:ext uri="{FF2B5EF4-FFF2-40B4-BE49-F238E27FC236}">
                <a16:creationId xmlns:a16="http://schemas.microsoft.com/office/drawing/2014/main" id="{DF5C6F11-0E66-6CAE-35D0-04105C279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97F9C-C83F-57E3-2847-1C2C6C8E6620}"/>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418584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8F60A-3CD2-7B7A-FC2F-D01288052B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B6663A-9ADA-5606-B1B7-CEF5432A3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04614-1F8B-5F24-FA95-5A27E99B4E0C}"/>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5" name="Footer Placeholder 4">
            <a:extLst>
              <a:ext uri="{FF2B5EF4-FFF2-40B4-BE49-F238E27FC236}">
                <a16:creationId xmlns:a16="http://schemas.microsoft.com/office/drawing/2014/main" id="{8571F79F-AD58-0C16-B5FD-E62910F61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751CF-19AF-9065-C775-27407F2D6A2B}"/>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246592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B3C7-F2D4-079B-3AAC-3116BD992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DF585B-C0ED-A832-941F-4739F794AA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E69F7F-E200-2F72-77D8-963229D33B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19EB57-4827-14BC-85B0-56566D2DFA31}"/>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6" name="Footer Placeholder 5">
            <a:extLst>
              <a:ext uri="{FF2B5EF4-FFF2-40B4-BE49-F238E27FC236}">
                <a16:creationId xmlns:a16="http://schemas.microsoft.com/office/drawing/2014/main" id="{0BA0855F-D335-1167-7E91-D55861F88B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D7E757-57A9-8131-D0FA-C36C31472FE7}"/>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299389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AD84-0D03-E9D7-80E6-A087069164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073D12-47F1-0B15-B3BB-176FA04C1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F42EF-FDF1-23EF-A4E4-0565AFD16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511E6F-7131-B89E-289F-657E11B90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713613-851A-5F55-BDEA-62E1B7195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056001-2067-17E9-3B5C-CEBBC236DAD0}"/>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8" name="Footer Placeholder 7">
            <a:extLst>
              <a:ext uri="{FF2B5EF4-FFF2-40B4-BE49-F238E27FC236}">
                <a16:creationId xmlns:a16="http://schemas.microsoft.com/office/drawing/2014/main" id="{B76BFA88-3D89-A318-7D59-28AB439BBE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A7C297-7A2B-338D-0638-CEDFE765BF90}"/>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229063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2378-4DE8-4E31-458C-9CB39F5973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27CFB4-48A3-2802-39BF-6E424EE93E3B}"/>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4" name="Footer Placeholder 3">
            <a:extLst>
              <a:ext uri="{FF2B5EF4-FFF2-40B4-BE49-F238E27FC236}">
                <a16:creationId xmlns:a16="http://schemas.microsoft.com/office/drawing/2014/main" id="{C896098A-CD35-1088-9EEE-429D7AF9F8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4A1D66-B838-6DBC-CBEB-D3B0EE7071C3}"/>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171158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681DF-25BA-88E9-D79A-4C4C0F78A143}"/>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3" name="Footer Placeholder 2">
            <a:extLst>
              <a:ext uri="{FF2B5EF4-FFF2-40B4-BE49-F238E27FC236}">
                <a16:creationId xmlns:a16="http://schemas.microsoft.com/office/drawing/2014/main" id="{87C5EF46-5710-83E2-C059-9C1B8B6931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B4C3A7-392D-4473-E6B1-75F3B0F1B8E8}"/>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295133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57CF-A517-505D-5024-E5A2E05D1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A6720D-8C9F-8CDE-656D-2A0ACC4F4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764492-70D2-B767-3699-EB014DADC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47389-7111-E7CE-6A9F-D91300289913}"/>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6" name="Footer Placeholder 5">
            <a:extLst>
              <a:ext uri="{FF2B5EF4-FFF2-40B4-BE49-F238E27FC236}">
                <a16:creationId xmlns:a16="http://schemas.microsoft.com/office/drawing/2014/main" id="{95408212-EDA8-A3B3-C13E-E02E347B91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284F1-CDE6-4037-2078-3E0E5F96D24B}"/>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91754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BEA8-8E48-4701-E760-ECD601D2F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D933B4-EE2A-AC10-8CEE-427FD66A7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C531C3-991A-5547-D64F-BB45C287D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2A87D-93C4-43A4-5B97-979D27ACA108}"/>
              </a:ext>
            </a:extLst>
          </p:cNvPr>
          <p:cNvSpPr>
            <a:spLocks noGrp="1"/>
          </p:cNvSpPr>
          <p:nvPr>
            <p:ph type="dt" sz="half" idx="10"/>
          </p:nvPr>
        </p:nvSpPr>
        <p:spPr/>
        <p:txBody>
          <a:bodyPr/>
          <a:lstStyle/>
          <a:p>
            <a:fld id="{EF3528FE-E85D-4D6B-A8EF-2136B6D9FF09}" type="datetimeFigureOut">
              <a:rPr lang="en-IN" smtClean="0"/>
              <a:t>19-12-2023</a:t>
            </a:fld>
            <a:endParaRPr lang="en-IN"/>
          </a:p>
        </p:txBody>
      </p:sp>
      <p:sp>
        <p:nvSpPr>
          <p:cNvPr id="6" name="Footer Placeholder 5">
            <a:extLst>
              <a:ext uri="{FF2B5EF4-FFF2-40B4-BE49-F238E27FC236}">
                <a16:creationId xmlns:a16="http://schemas.microsoft.com/office/drawing/2014/main" id="{F133B9F4-F45C-A2B9-6CF2-D5CBBF5AD7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6E3F6D-1A5A-3BC5-3B3D-B3504ADFEFF4}"/>
              </a:ext>
            </a:extLst>
          </p:cNvPr>
          <p:cNvSpPr>
            <a:spLocks noGrp="1"/>
          </p:cNvSpPr>
          <p:nvPr>
            <p:ph type="sldNum" sz="quarter" idx="12"/>
          </p:nvPr>
        </p:nvSpPr>
        <p:spPr/>
        <p:txBody>
          <a:bodyPr/>
          <a:lstStyle/>
          <a:p>
            <a:fld id="{94B872DE-B18C-4C66-906C-869E09845FCE}" type="slidenum">
              <a:rPr lang="en-IN" smtClean="0"/>
              <a:t>‹#›</a:t>
            </a:fld>
            <a:endParaRPr lang="en-IN"/>
          </a:p>
        </p:txBody>
      </p:sp>
    </p:spTree>
    <p:extLst>
      <p:ext uri="{BB962C8B-B14F-4D97-AF65-F5344CB8AC3E}">
        <p14:creationId xmlns:p14="http://schemas.microsoft.com/office/powerpoint/2010/main" val="304672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E2D81-4DCB-183B-843E-88EC1B7E7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D521A9-1FE7-C280-06D8-979C90F91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4118A-9D8F-C8D4-62A9-114EECA8D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528FE-E85D-4D6B-A8EF-2136B6D9FF09}" type="datetimeFigureOut">
              <a:rPr lang="en-IN" smtClean="0"/>
              <a:t>19-12-2023</a:t>
            </a:fld>
            <a:endParaRPr lang="en-IN"/>
          </a:p>
        </p:txBody>
      </p:sp>
      <p:sp>
        <p:nvSpPr>
          <p:cNvPr id="5" name="Footer Placeholder 4">
            <a:extLst>
              <a:ext uri="{FF2B5EF4-FFF2-40B4-BE49-F238E27FC236}">
                <a16:creationId xmlns:a16="http://schemas.microsoft.com/office/drawing/2014/main" id="{5789552C-6D7D-C5DA-50A7-C24779830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86AF6C-E391-28D3-1833-527D7C246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872DE-B18C-4C66-906C-869E09845FCE}" type="slidenum">
              <a:rPr lang="en-IN" smtClean="0"/>
              <a:t>‹#›</a:t>
            </a:fld>
            <a:endParaRPr lang="en-IN"/>
          </a:p>
        </p:txBody>
      </p:sp>
    </p:spTree>
    <p:extLst>
      <p:ext uri="{BB962C8B-B14F-4D97-AF65-F5344CB8AC3E}">
        <p14:creationId xmlns:p14="http://schemas.microsoft.com/office/powerpoint/2010/main" val="3543707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airplane taking off&#10;&#10;Description automatically generated">
            <a:extLst>
              <a:ext uri="{FF2B5EF4-FFF2-40B4-BE49-F238E27FC236}">
                <a16:creationId xmlns:a16="http://schemas.microsoft.com/office/drawing/2014/main" id="{2570E198-FB6A-A2F0-7110-6864C1736A40}"/>
              </a:ext>
            </a:extLst>
          </p:cNvPr>
          <p:cNvPicPr>
            <a:picLocks noChangeAspect="1"/>
          </p:cNvPicPr>
          <p:nvPr/>
        </p:nvPicPr>
        <p:blipFill rotWithShape="1">
          <a:blip r:embed="rId2">
            <a:extLst>
              <a:ext uri="{28A0092B-C50C-407E-A947-70E740481C1C}">
                <a14:useLocalDpi xmlns:a14="http://schemas.microsoft.com/office/drawing/2010/main" val="0"/>
              </a:ext>
            </a:extLst>
          </a:blip>
          <a:srcRect l="6004" r="10441" b="1"/>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86605A-1F3E-F593-0501-3E6214314072}"/>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dirty="0">
                <a:solidFill>
                  <a:schemeClr val="tx2">
                    <a:lumMod val="50000"/>
                  </a:schemeClr>
                </a:solidFill>
                <a:latin typeface="Aptos ExtraBold" panose="020B0004020202020204" pitchFamily="34" charset="0"/>
                <a:ea typeface="+mj-ea"/>
                <a:cs typeface="+mj-cs"/>
              </a:rPr>
              <a:t>AIRLINES DATA ANALYSIS</a:t>
            </a:r>
          </a:p>
        </p:txBody>
      </p:sp>
      <p:cxnSp>
        <p:nvCxnSpPr>
          <p:cNvPr id="26" name="Straight Connector 2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34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6DFE0B-AD8C-DAE3-0CA3-1E221555211C}"/>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IN" sz="2800" b="0" i="0" dirty="0">
                <a:solidFill>
                  <a:schemeClr val="tx2">
                    <a:lumMod val="50000"/>
                  </a:schemeClr>
                </a:solidFill>
                <a:effectLst/>
                <a:latin typeface="Aptos ExtraBold" panose="020B0004020202020204" pitchFamily="34" charset="0"/>
              </a:rPr>
              <a:t>SEAT OCCUPANCY PATTERN</a:t>
            </a:r>
            <a:endParaRPr lang="en-US" sz="2800" kern="1200" dirty="0">
              <a:solidFill>
                <a:schemeClr val="tx2">
                  <a:lumMod val="50000"/>
                </a:schemeClr>
              </a:solidFill>
              <a:latin typeface="Aptos ExtraBold" panose="020B0004020202020204" pitchFamily="34" charset="0"/>
            </a:endParaRP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287CEB-35B7-10F8-680C-0BB8EB555288}"/>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The majority of aircraft do not reach full capacity, with approximately 50% of seats booked on each aircraft.</a:t>
            </a:r>
          </a:p>
          <a:p>
            <a:pPr marL="285750" indent="-285750">
              <a:buFont typeface="Arial" panose="020B0604020202020204" pitchFamily="34" charset="0"/>
              <a:buChar char="•"/>
            </a:pPr>
            <a:endParaRPr lang="en-US" sz="1600" dirty="0">
              <a:solidFill>
                <a:schemeClr val="tx2">
                  <a:lumMod val="50000"/>
                </a:schemeClr>
              </a:solidFill>
              <a:latin typeface="Aptos Display" panose="020B0004020202020204" pitchFamily="34" charset="0"/>
            </a:endParaRPr>
          </a:p>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The annual turnover of the airlines could see improvement by increasing the occupancy rate in all aircraft by 10%</a:t>
            </a:r>
          </a:p>
          <a:p>
            <a:pPr marL="285750" indent="-285750">
              <a:buFont typeface="Arial" panose="020B0604020202020204" pitchFamily="34" charset="0"/>
              <a:buChar char="•"/>
            </a:pPr>
            <a:endParaRPr lang="en-IN" sz="1600" dirty="0">
              <a:solidFill>
                <a:schemeClr val="tx2">
                  <a:lumMod val="50000"/>
                </a:schemeClr>
              </a:solidFill>
              <a:latin typeface="Aptos Display" panose="020B0004020202020204" pitchFamily="34" charset="0"/>
            </a:endParaRPr>
          </a:p>
        </p:txBody>
      </p:sp>
      <p:pic>
        <p:nvPicPr>
          <p:cNvPr id="5" name="Content Placeholder 4">
            <a:extLst>
              <a:ext uri="{FF2B5EF4-FFF2-40B4-BE49-F238E27FC236}">
                <a16:creationId xmlns:a16="http://schemas.microsoft.com/office/drawing/2014/main" id="{560CEFE6-1DC7-54A5-B298-C8375210C00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862832" y="556367"/>
            <a:ext cx="6922008" cy="2872633"/>
          </a:xfrm>
          <a:prstGeom prst="rect">
            <a:avLst/>
          </a:prstGeom>
        </p:spPr>
      </p:pic>
      <p:pic>
        <p:nvPicPr>
          <p:cNvPr id="16" name="Content Placeholder 4">
            <a:extLst>
              <a:ext uri="{FF2B5EF4-FFF2-40B4-BE49-F238E27FC236}">
                <a16:creationId xmlns:a16="http://schemas.microsoft.com/office/drawing/2014/main" id="{96027339-4A3F-6235-1979-1CEA965E75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526141" y="3481866"/>
            <a:ext cx="5595389" cy="2872633"/>
          </a:xfrm>
          <a:prstGeom prst="rect">
            <a:avLst/>
          </a:prstGeom>
        </p:spPr>
      </p:pic>
    </p:spTree>
    <p:extLst>
      <p:ext uri="{BB962C8B-B14F-4D97-AF65-F5344CB8AC3E}">
        <p14:creationId xmlns:p14="http://schemas.microsoft.com/office/powerpoint/2010/main" val="285012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75A4-D650-21BC-09FE-508C5DC00663}"/>
              </a:ext>
            </a:extLst>
          </p:cNvPr>
          <p:cNvSpPr>
            <a:spLocks noGrp="1"/>
          </p:cNvSpPr>
          <p:nvPr>
            <p:ph type="title"/>
          </p:nvPr>
        </p:nvSpPr>
        <p:spPr/>
        <p:txBody>
          <a:bodyPr/>
          <a:lstStyle/>
          <a:p>
            <a:r>
              <a:rPr lang="en-IN" b="0" i="0" dirty="0">
                <a:solidFill>
                  <a:schemeClr val="tx2">
                    <a:lumMod val="50000"/>
                  </a:schemeClr>
                </a:solidFill>
                <a:effectLst/>
                <a:latin typeface="Aptos ExtraBold" panose="020F0502020204030204" pitchFamily="34" charset="0"/>
              </a:rPr>
              <a:t>CONCLUSION</a:t>
            </a:r>
            <a:endParaRPr lang="en-IN" dirty="0">
              <a:solidFill>
                <a:schemeClr val="tx2">
                  <a:lumMod val="50000"/>
                </a:schemeClr>
              </a:solidFill>
              <a:latin typeface="Aptos ExtraBold" panose="020F0502020204030204" pitchFamily="34" charset="0"/>
            </a:endParaRPr>
          </a:p>
        </p:txBody>
      </p:sp>
      <p:sp>
        <p:nvSpPr>
          <p:cNvPr id="16" name="Content Placeholder 15">
            <a:extLst>
              <a:ext uri="{FF2B5EF4-FFF2-40B4-BE49-F238E27FC236}">
                <a16:creationId xmlns:a16="http://schemas.microsoft.com/office/drawing/2014/main" id="{04B011B5-8D9B-FFD4-A9F0-D90A0EA419B4}"/>
              </a:ext>
            </a:extLst>
          </p:cNvPr>
          <p:cNvSpPr>
            <a:spLocks noGrp="1"/>
          </p:cNvSpPr>
          <p:nvPr>
            <p:ph idx="1"/>
          </p:nvPr>
        </p:nvSpPr>
        <p:spPr/>
        <p:txBody>
          <a:bodyPr>
            <a:normAutofit/>
          </a:bodyPr>
          <a:lstStyle/>
          <a:p>
            <a:pPr>
              <a:lnSpc>
                <a:spcPct val="200000"/>
              </a:lnSpc>
            </a:pPr>
            <a:r>
              <a:rPr lang="en-US" sz="1900" dirty="0">
                <a:solidFill>
                  <a:schemeClr val="tx2">
                    <a:lumMod val="50000"/>
                  </a:schemeClr>
                </a:solidFill>
                <a:latin typeface="Aptos Display" panose="020B0004020202020204" pitchFamily="34" charset="0"/>
              </a:rPr>
              <a:t>Concentrate promotional activities in the mid-month period when bookings are more stable.</a:t>
            </a:r>
          </a:p>
          <a:p>
            <a:pPr>
              <a:lnSpc>
                <a:spcPct val="200000"/>
              </a:lnSpc>
            </a:pPr>
            <a:r>
              <a:rPr lang="en-US" sz="1900" dirty="0">
                <a:solidFill>
                  <a:schemeClr val="tx2">
                    <a:lumMod val="50000"/>
                  </a:schemeClr>
                </a:solidFill>
                <a:latin typeface="Aptos Display" panose="020B0004020202020204" pitchFamily="34" charset="0"/>
              </a:rPr>
              <a:t>Consider targeted advertising for aircraft with lower sales, such as 733, SU9, or 319.</a:t>
            </a:r>
          </a:p>
          <a:p>
            <a:pPr>
              <a:lnSpc>
                <a:spcPct val="200000"/>
              </a:lnSpc>
            </a:pPr>
            <a:r>
              <a:rPr lang="en-US" sz="1900" dirty="0">
                <a:solidFill>
                  <a:schemeClr val="tx2">
                    <a:lumMod val="50000"/>
                  </a:schemeClr>
                </a:solidFill>
                <a:latin typeface="Aptos Display" panose="020B0004020202020204" pitchFamily="34" charset="0"/>
              </a:rPr>
              <a:t>To maximize the increased demand during the initial weeks of July and August, particularly for aircraft numbers 321, 763, and 773 at DME and SVO locations, focus should be placed on boosting the occupancy rate.</a:t>
            </a:r>
          </a:p>
        </p:txBody>
      </p:sp>
    </p:spTree>
    <p:extLst>
      <p:ext uri="{BB962C8B-B14F-4D97-AF65-F5344CB8AC3E}">
        <p14:creationId xmlns:p14="http://schemas.microsoft.com/office/powerpoint/2010/main" val="248928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7BC05C-68D7-FA05-3466-221A604C2AAF}"/>
              </a:ext>
            </a:extLst>
          </p:cNvPr>
          <p:cNvSpPr>
            <a:spLocks noGrp="1"/>
          </p:cNvSpPr>
          <p:nvPr>
            <p:ph type="title"/>
          </p:nvPr>
        </p:nvSpPr>
        <p:spPr>
          <a:xfrm>
            <a:off x="1115568" y="509521"/>
            <a:ext cx="10232136" cy="1014984"/>
          </a:xfrm>
        </p:spPr>
        <p:txBody>
          <a:bodyPr>
            <a:normAutofit/>
          </a:bodyPr>
          <a:lstStyle/>
          <a:p>
            <a:r>
              <a:rPr lang="en-IN" sz="4000" dirty="0">
                <a:solidFill>
                  <a:schemeClr val="tx2">
                    <a:lumMod val="50000"/>
                  </a:schemeClr>
                </a:solidFill>
                <a:latin typeface="Aptos ExtraBold" panose="020B0004020202020204" pitchFamily="34" charset="0"/>
              </a:rPr>
              <a:t>AGENDA</a:t>
            </a:r>
          </a:p>
        </p:txBody>
      </p:sp>
      <p:sp>
        <p:nvSpPr>
          <p:cNvPr id="39" name="Rectangle 38">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1E22205-31F0-F6BB-03B9-5DD4DB6209C4}"/>
              </a:ext>
            </a:extLst>
          </p:cNvPr>
          <p:cNvGraphicFramePr>
            <a:graphicFrameLocks noGrp="1"/>
          </p:cNvGraphicFramePr>
          <p:nvPr>
            <p:ph idx="1"/>
            <p:extLst>
              <p:ext uri="{D42A27DB-BD31-4B8C-83A1-F6EECF244321}">
                <p14:modId xmlns:p14="http://schemas.microsoft.com/office/powerpoint/2010/main" val="2601248350"/>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297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DA5F9A-054B-6996-29BF-3FD82097AAD0}"/>
              </a:ext>
            </a:extLst>
          </p:cNvPr>
          <p:cNvSpPr>
            <a:spLocks noGrp="1"/>
          </p:cNvSpPr>
          <p:nvPr>
            <p:ph type="title"/>
          </p:nvPr>
        </p:nvSpPr>
        <p:spPr>
          <a:xfrm>
            <a:off x="838201" y="643467"/>
            <a:ext cx="3888526" cy="1800526"/>
          </a:xfrm>
        </p:spPr>
        <p:txBody>
          <a:bodyPr>
            <a:normAutofit/>
          </a:bodyPr>
          <a:lstStyle/>
          <a:p>
            <a:r>
              <a:rPr lang="en-IN" dirty="0">
                <a:solidFill>
                  <a:schemeClr val="tx2">
                    <a:lumMod val="50000"/>
                  </a:schemeClr>
                </a:solidFill>
                <a:latin typeface="Aptos ExtraBold" panose="020B0004020202020204" pitchFamily="34" charset="0"/>
              </a:rPr>
              <a:t>EXECUTIVE SUMMARY</a:t>
            </a:r>
          </a:p>
        </p:txBody>
      </p:sp>
      <p:sp>
        <p:nvSpPr>
          <p:cNvPr id="3" name="Content Placeholder 2">
            <a:extLst>
              <a:ext uri="{FF2B5EF4-FFF2-40B4-BE49-F238E27FC236}">
                <a16:creationId xmlns:a16="http://schemas.microsoft.com/office/drawing/2014/main" id="{B31657FB-F056-492E-1817-282025D0BB18}"/>
              </a:ext>
            </a:extLst>
          </p:cNvPr>
          <p:cNvSpPr>
            <a:spLocks noGrp="1"/>
          </p:cNvSpPr>
          <p:nvPr>
            <p:ph idx="1"/>
          </p:nvPr>
        </p:nvSpPr>
        <p:spPr>
          <a:xfrm>
            <a:off x="838201" y="2623381"/>
            <a:ext cx="3888528" cy="3553581"/>
          </a:xfrm>
        </p:spPr>
        <p:txBody>
          <a:bodyPr>
            <a:normAutofit/>
          </a:bodyPr>
          <a:lstStyle/>
          <a:p>
            <a:r>
              <a:rPr lang="en-US" sz="2000" dirty="0">
                <a:solidFill>
                  <a:schemeClr val="tx2">
                    <a:lumMod val="50000"/>
                  </a:schemeClr>
                </a:solidFill>
                <a:latin typeface="Aptos Display" panose="020B0004020202020204" pitchFamily="34" charset="0"/>
              </a:rPr>
              <a:t>In this summary, we'll delve into the challenges faced by an airline business in revenue generation.</a:t>
            </a:r>
          </a:p>
          <a:p>
            <a:r>
              <a:rPr lang="en-US" sz="2000" dirty="0">
                <a:solidFill>
                  <a:schemeClr val="tx2">
                    <a:lumMod val="50000"/>
                  </a:schemeClr>
                </a:solidFill>
                <a:latin typeface="Aptos Display" panose="020B0004020202020204" pitchFamily="34" charset="0"/>
              </a:rPr>
              <a:t>By analyzing revenue and bookings over time, along with leveraging occupancy rates, we explore strategies to mitigate these challenges to some extent.</a:t>
            </a:r>
            <a:endParaRPr lang="en-IN" sz="2000" dirty="0">
              <a:solidFill>
                <a:schemeClr val="tx2">
                  <a:lumMod val="50000"/>
                </a:schemeClr>
              </a:solidFill>
              <a:latin typeface="Aptos Display" panose="020B0004020202020204" pitchFamily="34" charset="0"/>
            </a:endParaRPr>
          </a:p>
        </p:txBody>
      </p:sp>
      <p:pic>
        <p:nvPicPr>
          <p:cNvPr id="5" name="Picture 4" descr="Plane on tarmac">
            <a:extLst>
              <a:ext uri="{FF2B5EF4-FFF2-40B4-BE49-F238E27FC236}">
                <a16:creationId xmlns:a16="http://schemas.microsoft.com/office/drawing/2014/main" id="{C61E0E77-3A43-A687-4BDD-C5D8FCE64584}"/>
              </a:ext>
            </a:extLst>
          </p:cNvPr>
          <p:cNvPicPr>
            <a:picLocks noChangeAspect="1"/>
          </p:cNvPicPr>
          <p:nvPr/>
        </p:nvPicPr>
        <p:blipFill rotWithShape="1">
          <a:blip r:embed="rId2"/>
          <a:srcRect l="8288" r="7584" b="301"/>
          <a:stretch/>
        </p:blipFill>
        <p:spPr>
          <a:xfrm>
            <a:off x="6800986" y="1565409"/>
            <a:ext cx="4747547" cy="3755525"/>
          </a:xfrm>
          <a:prstGeom prst="rect">
            <a:avLst/>
          </a:prstGeom>
        </p:spPr>
      </p:pic>
    </p:spTree>
    <p:extLst>
      <p:ext uri="{BB962C8B-B14F-4D97-AF65-F5344CB8AC3E}">
        <p14:creationId xmlns:p14="http://schemas.microsoft.com/office/powerpoint/2010/main" val="39151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on tarmac">
            <a:extLst>
              <a:ext uri="{FF2B5EF4-FFF2-40B4-BE49-F238E27FC236}">
                <a16:creationId xmlns:a16="http://schemas.microsoft.com/office/drawing/2014/main" id="{43D49B57-F108-2D37-EE74-B1CC9DE3AD23}"/>
              </a:ext>
            </a:extLst>
          </p:cNvPr>
          <p:cNvPicPr>
            <a:picLocks noChangeAspect="1"/>
          </p:cNvPicPr>
          <p:nvPr/>
        </p:nvPicPr>
        <p:blipFill rotWithShape="1">
          <a:blip r:embed="rId2"/>
          <a:srcRect l="16824" r="13381" b="-1"/>
          <a:stretch/>
        </p:blipFill>
        <p:spPr>
          <a:xfrm>
            <a:off x="1" y="10"/>
            <a:ext cx="9669642" cy="6857990"/>
          </a:xfrm>
          <a:prstGeom prst="rect">
            <a:avLst/>
          </a:prstGeom>
        </p:spPr>
      </p:pic>
      <p:sp>
        <p:nvSpPr>
          <p:cNvPr id="31" name="Rectangle 3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5C9BE8-0F32-1D82-6CF6-9B140C199E98}"/>
              </a:ext>
            </a:extLst>
          </p:cNvPr>
          <p:cNvSpPr>
            <a:spLocks noGrp="1"/>
          </p:cNvSpPr>
          <p:nvPr>
            <p:ph type="title"/>
          </p:nvPr>
        </p:nvSpPr>
        <p:spPr>
          <a:xfrm>
            <a:off x="7531610" y="365125"/>
            <a:ext cx="3822189" cy="1899912"/>
          </a:xfrm>
        </p:spPr>
        <p:txBody>
          <a:bodyPr>
            <a:normAutofit/>
          </a:bodyPr>
          <a:lstStyle/>
          <a:p>
            <a:r>
              <a:rPr lang="en-IN" sz="4000" dirty="0">
                <a:solidFill>
                  <a:schemeClr val="tx2">
                    <a:lumMod val="50000"/>
                  </a:schemeClr>
                </a:solidFill>
                <a:latin typeface="Aptos ExtraBold" panose="020B0004020202020204" pitchFamily="34" charset="0"/>
              </a:rPr>
              <a:t>BUSINESS PROBLEM</a:t>
            </a:r>
          </a:p>
        </p:txBody>
      </p:sp>
      <p:sp>
        <p:nvSpPr>
          <p:cNvPr id="3" name="Content Placeholder 2">
            <a:extLst>
              <a:ext uri="{FF2B5EF4-FFF2-40B4-BE49-F238E27FC236}">
                <a16:creationId xmlns:a16="http://schemas.microsoft.com/office/drawing/2014/main" id="{9D433054-528D-8A4E-A155-A8AA439458AC}"/>
              </a:ext>
            </a:extLst>
          </p:cNvPr>
          <p:cNvSpPr>
            <a:spLocks noGrp="1"/>
          </p:cNvSpPr>
          <p:nvPr>
            <p:ph idx="1"/>
          </p:nvPr>
        </p:nvSpPr>
        <p:spPr>
          <a:xfrm>
            <a:off x="7531610" y="2434201"/>
            <a:ext cx="3822189" cy="3742762"/>
          </a:xfrm>
        </p:spPr>
        <p:txBody>
          <a:bodyPr>
            <a:noAutofit/>
          </a:bodyPr>
          <a:lstStyle/>
          <a:p>
            <a:r>
              <a:rPr lang="en-US" sz="1900" dirty="0">
                <a:solidFill>
                  <a:schemeClr val="tx2">
                    <a:lumMod val="50000"/>
                  </a:schemeClr>
                </a:solidFill>
                <a:latin typeface="Aptos Display" panose="020B0004020202020204" pitchFamily="34" charset="0"/>
              </a:rPr>
              <a:t>The company has been providing transportation services for many years to its customers and operates a diverse fleet of aircraft, including small business jets and medium-sized machines. </a:t>
            </a:r>
          </a:p>
          <a:p>
            <a:r>
              <a:rPr lang="en-US" sz="1900" dirty="0">
                <a:solidFill>
                  <a:schemeClr val="tx2">
                    <a:lumMod val="50000"/>
                  </a:schemeClr>
                </a:solidFill>
                <a:latin typeface="Aptos Display" panose="020B0004020202020204" pitchFamily="34" charset="0"/>
              </a:rPr>
              <a:t>However, it is currently facing challenges stemming from higher flight taxes, environmental regulations, and other factors. Consequently, the company's profitability is under pressure.</a:t>
            </a:r>
            <a:endParaRPr lang="en-IN" sz="1900" dirty="0">
              <a:solidFill>
                <a:schemeClr val="tx2">
                  <a:lumMod val="50000"/>
                </a:schemeClr>
              </a:solidFill>
              <a:latin typeface="Aptos Display" panose="020B0004020202020204" pitchFamily="34" charset="0"/>
            </a:endParaRPr>
          </a:p>
        </p:txBody>
      </p:sp>
    </p:spTree>
    <p:extLst>
      <p:ext uri="{BB962C8B-B14F-4D97-AF65-F5344CB8AC3E}">
        <p14:creationId xmlns:p14="http://schemas.microsoft.com/office/powerpoint/2010/main" val="262073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6DFE0B-AD8C-DAE3-0CA3-1E221555211C}"/>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dirty="0">
                <a:solidFill>
                  <a:schemeClr val="tx2">
                    <a:lumMod val="50000"/>
                  </a:schemeClr>
                </a:solidFill>
                <a:latin typeface="Aptos ExtraBold" panose="020B0004020202020204" pitchFamily="34" charset="0"/>
              </a:rPr>
              <a:t>AIRCRAFT SEATING TOTALS</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287CEB-35B7-10F8-680C-0BB8EB555288}"/>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0" i="0" dirty="0">
                <a:solidFill>
                  <a:schemeClr val="tx2">
                    <a:lumMod val="50000"/>
                  </a:schemeClr>
                </a:solidFill>
                <a:effectLst/>
                <a:latin typeface="Aptos Display" panose="020B0004020202020204" pitchFamily="34" charset="0"/>
              </a:rPr>
              <a:t>Aircraft 773 boasts the highest seating capacity, with 763 following closely at 222 seats.</a:t>
            </a:r>
          </a:p>
          <a:p>
            <a:pPr indent="-228600">
              <a:lnSpc>
                <a:spcPct val="90000"/>
              </a:lnSpc>
              <a:spcAft>
                <a:spcPts val="600"/>
              </a:spcAft>
              <a:buFont typeface="Arial" panose="020B0604020202020204" pitchFamily="34" charset="0"/>
              <a:buChar char="•"/>
            </a:pPr>
            <a:endParaRPr lang="en-US" sz="1700" dirty="0">
              <a:solidFill>
                <a:schemeClr val="tx2">
                  <a:lumMod val="50000"/>
                </a:schemeClr>
              </a:solidFill>
              <a:latin typeface="Aptos Display" panose="020B0004020202020204" pitchFamily="34" charset="0"/>
            </a:endParaRPr>
          </a:p>
          <a:p>
            <a:pPr indent="-228600">
              <a:lnSpc>
                <a:spcPct val="90000"/>
              </a:lnSpc>
              <a:spcAft>
                <a:spcPts val="600"/>
              </a:spcAft>
              <a:buFont typeface="Arial" panose="020B0604020202020204" pitchFamily="34" charset="0"/>
              <a:buChar char="•"/>
            </a:pPr>
            <a:r>
              <a:rPr lang="en-US" sz="1700" b="0" i="0" dirty="0">
                <a:solidFill>
                  <a:schemeClr val="tx2">
                    <a:lumMod val="50000"/>
                  </a:schemeClr>
                </a:solidFill>
                <a:effectLst/>
                <a:latin typeface="Aptos Display" panose="020B0004020202020204" pitchFamily="34" charset="0"/>
              </a:rPr>
              <a:t>The CNA aircraft offers the lowest seating option.</a:t>
            </a:r>
            <a:endParaRPr lang="en-US" sz="1700" dirty="0">
              <a:solidFill>
                <a:schemeClr val="tx2">
                  <a:lumMod val="50000"/>
                </a:schemeClr>
              </a:solidFill>
              <a:latin typeface="Aptos Display" panose="020B0004020202020204" pitchFamily="34" charset="0"/>
            </a:endParaRPr>
          </a:p>
        </p:txBody>
      </p:sp>
      <p:pic>
        <p:nvPicPr>
          <p:cNvPr id="5" name="Content Placeholder 4">
            <a:extLst>
              <a:ext uri="{FF2B5EF4-FFF2-40B4-BE49-F238E27FC236}">
                <a16:creationId xmlns:a16="http://schemas.microsoft.com/office/drawing/2014/main" id="{560CEFE6-1DC7-54A5-B298-C8375210C00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385428" y="1992683"/>
            <a:ext cx="3063373" cy="2872633"/>
          </a:xfrm>
          <a:prstGeom prst="rect">
            <a:avLst/>
          </a:prstGeom>
        </p:spPr>
      </p:pic>
    </p:spTree>
    <p:extLst>
      <p:ext uri="{BB962C8B-B14F-4D97-AF65-F5344CB8AC3E}">
        <p14:creationId xmlns:p14="http://schemas.microsoft.com/office/powerpoint/2010/main" val="98484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6DFE0B-AD8C-DAE3-0CA3-1E221555211C}"/>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dirty="0">
                <a:solidFill>
                  <a:schemeClr val="tx2">
                    <a:lumMod val="50000"/>
                  </a:schemeClr>
                </a:solidFill>
                <a:latin typeface="Aptos ExtraBold" panose="020B0004020202020204" pitchFamily="34" charset="0"/>
              </a:rPr>
              <a:t>PERIOD BOOKING TRENDS</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287CEB-35B7-10F8-680C-0BB8EB555288}"/>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0" i="0" dirty="0">
                <a:solidFill>
                  <a:schemeClr val="tx2">
                    <a:lumMod val="50000"/>
                  </a:schemeClr>
                </a:solidFill>
                <a:effectLst/>
                <a:latin typeface="Aptos Display" panose="020B0004020202020204" pitchFamily="34" charset="0"/>
              </a:rPr>
              <a:t>In the first week of July, the airline experienced increased bookings, which remained stable throughout the month</a:t>
            </a:r>
          </a:p>
          <a:p>
            <a:pPr indent="-228600">
              <a:lnSpc>
                <a:spcPct val="90000"/>
              </a:lnSpc>
              <a:spcAft>
                <a:spcPts val="600"/>
              </a:spcAft>
              <a:buFont typeface="Arial" panose="020B0604020202020204" pitchFamily="34" charset="0"/>
              <a:buChar char="•"/>
            </a:pPr>
            <a:endParaRPr lang="en-US" sz="1700" dirty="0">
              <a:solidFill>
                <a:schemeClr val="tx2">
                  <a:lumMod val="50000"/>
                </a:schemeClr>
              </a:solidFill>
              <a:latin typeface="Aptos Display" panose="020B0004020202020204" pitchFamily="34" charset="0"/>
            </a:endParaRPr>
          </a:p>
          <a:p>
            <a:pPr indent="-228600">
              <a:lnSpc>
                <a:spcPct val="90000"/>
              </a:lnSpc>
              <a:spcAft>
                <a:spcPts val="600"/>
              </a:spcAft>
              <a:buFont typeface="Arial" panose="020B0604020202020204" pitchFamily="34" charset="0"/>
              <a:buChar char="•"/>
            </a:pPr>
            <a:r>
              <a:rPr lang="en-US" sz="1700" b="0" i="0" dirty="0">
                <a:solidFill>
                  <a:schemeClr val="tx2">
                    <a:lumMod val="50000"/>
                  </a:schemeClr>
                </a:solidFill>
                <a:effectLst/>
                <a:latin typeface="Aptos Display" panose="020B0004020202020204" pitchFamily="34" charset="0"/>
              </a:rPr>
              <a:t>A gradual increment was observed from the beginning until August 14th, followed by a slight drop</a:t>
            </a:r>
            <a:endParaRPr lang="en-US" sz="1700" dirty="0">
              <a:solidFill>
                <a:schemeClr val="tx2">
                  <a:lumMod val="50000"/>
                </a:schemeClr>
              </a:solidFill>
              <a:latin typeface="Aptos Display" panose="020B0004020202020204" pitchFamily="34" charset="0"/>
            </a:endParaRPr>
          </a:p>
        </p:txBody>
      </p:sp>
      <p:pic>
        <p:nvPicPr>
          <p:cNvPr id="5" name="Content Placeholder 4" descr="A graph showing a blue line&#10;&#10;Description automatically generated">
            <a:extLst>
              <a:ext uri="{FF2B5EF4-FFF2-40B4-BE49-F238E27FC236}">
                <a16:creationId xmlns:a16="http://schemas.microsoft.com/office/drawing/2014/main" id="{560CEFE6-1DC7-54A5-B298-C8375210C00C}"/>
              </a:ext>
            </a:extLst>
          </p:cNvPr>
          <p:cNvPicPr>
            <a:picLocks noGrp="1" noChangeAspect="1"/>
          </p:cNvPicPr>
          <p:nvPr>
            <p:ph idx="1"/>
          </p:nvPr>
        </p:nvPicPr>
        <p:blipFill>
          <a:blip r:embed="rId2"/>
          <a:stretch>
            <a:fillRect/>
          </a:stretch>
        </p:blipFill>
        <p:spPr>
          <a:xfrm>
            <a:off x="4901184" y="2042975"/>
            <a:ext cx="6922008" cy="2872633"/>
          </a:xfrm>
          <a:prstGeom prst="rect">
            <a:avLst/>
          </a:prstGeom>
        </p:spPr>
      </p:pic>
    </p:spTree>
    <p:extLst>
      <p:ext uri="{BB962C8B-B14F-4D97-AF65-F5344CB8AC3E}">
        <p14:creationId xmlns:p14="http://schemas.microsoft.com/office/powerpoint/2010/main" val="164819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6DFE0B-AD8C-DAE3-0CA3-1E221555211C}"/>
              </a:ext>
            </a:extLst>
          </p:cNvPr>
          <p:cNvSpPr>
            <a:spLocks noGrp="1"/>
          </p:cNvSpPr>
          <p:nvPr>
            <p:ph type="title"/>
          </p:nvPr>
        </p:nvSpPr>
        <p:spPr>
          <a:xfrm>
            <a:off x="371094" y="1161288"/>
            <a:ext cx="3438144" cy="1239012"/>
          </a:xfrm>
        </p:spPr>
        <p:txBody>
          <a:bodyPr vert="horz" lIns="91440" tIns="45720" rIns="91440" bIns="45720" rtlCol="0" anchor="ctr">
            <a:normAutofit fontScale="90000"/>
          </a:bodyPr>
          <a:lstStyle/>
          <a:p>
            <a:r>
              <a:rPr lang="en-IN" sz="2800" b="0" i="0" dirty="0">
                <a:solidFill>
                  <a:schemeClr val="tx2">
                    <a:lumMod val="50000"/>
                  </a:schemeClr>
                </a:solidFill>
                <a:effectLst/>
                <a:latin typeface="Aptos ExtraBold" panose="020B0004020202020204" pitchFamily="34" charset="0"/>
              </a:rPr>
              <a:t>AIRCRAFT CLASS-WISE AVERAGE AMOUNTS</a:t>
            </a:r>
            <a:endParaRPr lang="en-US" sz="2800" kern="1200" dirty="0">
              <a:solidFill>
                <a:schemeClr val="tx2">
                  <a:lumMod val="50000"/>
                </a:schemeClr>
              </a:solidFill>
              <a:latin typeface="Aptos ExtraBold" panose="020B0004020202020204" pitchFamily="34" charset="0"/>
            </a:endParaRP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287CEB-35B7-10F8-680C-0BB8EB555288}"/>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Aircraft number 773 is the only one offering all three classes (Business, Economy, Comfort).</a:t>
            </a:r>
          </a:p>
          <a:p>
            <a:pPr marL="285750" indent="-285750">
              <a:buFont typeface="Arial" panose="020B0604020202020204" pitchFamily="34" charset="0"/>
              <a:buChar char="•"/>
            </a:pPr>
            <a:endParaRPr lang="en-US" sz="1600" dirty="0">
              <a:solidFill>
                <a:schemeClr val="tx2">
                  <a:lumMod val="50000"/>
                </a:schemeClr>
              </a:solidFill>
              <a:latin typeface="Aptos Display" panose="020B0004020202020204" pitchFamily="34" charset="0"/>
            </a:endParaRPr>
          </a:p>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aircraft number 319 having the highest prices for both business and economy classes.</a:t>
            </a:r>
          </a:p>
          <a:p>
            <a:pPr marL="285750" indent="-285750">
              <a:buFont typeface="Arial" panose="020B0604020202020204" pitchFamily="34" charset="0"/>
              <a:buChar char="•"/>
            </a:pPr>
            <a:endParaRPr lang="en-US" sz="1600" dirty="0">
              <a:solidFill>
                <a:schemeClr val="tx2">
                  <a:lumMod val="50000"/>
                </a:schemeClr>
              </a:solidFill>
              <a:latin typeface="Aptos Display" panose="020B0004020202020204" pitchFamily="34" charset="0"/>
            </a:endParaRPr>
          </a:p>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The second-highest prices for business and economy classes are found in aircraft number 763.</a:t>
            </a:r>
            <a:endParaRPr lang="en-IN" sz="1600" dirty="0">
              <a:solidFill>
                <a:schemeClr val="tx2">
                  <a:lumMod val="50000"/>
                </a:schemeClr>
              </a:solidFill>
              <a:latin typeface="Aptos Display" panose="020B0004020202020204" pitchFamily="34" charset="0"/>
            </a:endParaRPr>
          </a:p>
        </p:txBody>
      </p:sp>
      <p:pic>
        <p:nvPicPr>
          <p:cNvPr id="5" name="Content Placeholder 4">
            <a:extLst>
              <a:ext uri="{FF2B5EF4-FFF2-40B4-BE49-F238E27FC236}">
                <a16:creationId xmlns:a16="http://schemas.microsoft.com/office/drawing/2014/main" id="{560CEFE6-1DC7-54A5-B298-C8375210C00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901184" y="2042975"/>
            <a:ext cx="6922008" cy="2872633"/>
          </a:xfrm>
          <a:prstGeom prst="rect">
            <a:avLst/>
          </a:prstGeom>
        </p:spPr>
      </p:pic>
    </p:spTree>
    <p:extLst>
      <p:ext uri="{BB962C8B-B14F-4D97-AF65-F5344CB8AC3E}">
        <p14:creationId xmlns:p14="http://schemas.microsoft.com/office/powerpoint/2010/main" val="180277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6DFE0B-AD8C-DAE3-0CA3-1E221555211C}"/>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IN" sz="2800" b="0" i="0" dirty="0">
                <a:solidFill>
                  <a:schemeClr val="tx2">
                    <a:lumMod val="50000"/>
                  </a:schemeClr>
                </a:solidFill>
                <a:effectLst/>
                <a:latin typeface="Aptos ExtraBold" panose="020B0004020202020204" pitchFamily="34" charset="0"/>
              </a:rPr>
              <a:t>PREFERRED TRAVEL HUB</a:t>
            </a:r>
            <a:endParaRPr lang="en-US" sz="2800" kern="1200" dirty="0">
              <a:solidFill>
                <a:schemeClr val="tx2">
                  <a:lumMod val="50000"/>
                </a:schemeClr>
              </a:solidFill>
              <a:latin typeface="Aptos ExtraBold" panose="020B0004020202020204" pitchFamily="34" charset="0"/>
            </a:endParaRP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287CEB-35B7-10F8-680C-0BB8EB555288}"/>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SVO and DME airports serve as major travel hubs, drawing in a substantial number of passengers due to their popularity or strategic locations.</a:t>
            </a:r>
          </a:p>
          <a:p>
            <a:pPr marL="285750" indent="-285750">
              <a:buFont typeface="Arial" panose="020B0604020202020204" pitchFamily="34" charset="0"/>
              <a:buChar char="•"/>
            </a:pPr>
            <a:endParaRPr lang="en-US" sz="1600" dirty="0">
              <a:solidFill>
                <a:schemeClr val="tx2">
                  <a:lumMod val="50000"/>
                </a:schemeClr>
              </a:solidFill>
              <a:latin typeface="Aptos Display" panose="020B0004020202020204" pitchFamily="34" charset="0"/>
            </a:endParaRPr>
          </a:p>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In contrast, LED, VKO, and OVB airports witness a consistent flow of approximately 55,000 travelers over an extended period.</a:t>
            </a:r>
            <a:endParaRPr lang="en-IN" sz="1600" dirty="0">
              <a:solidFill>
                <a:schemeClr val="tx2">
                  <a:lumMod val="50000"/>
                </a:schemeClr>
              </a:solidFill>
              <a:latin typeface="Aptos Display" panose="020B0004020202020204" pitchFamily="34" charset="0"/>
            </a:endParaRPr>
          </a:p>
        </p:txBody>
      </p:sp>
      <p:pic>
        <p:nvPicPr>
          <p:cNvPr id="5" name="Content Placeholder 4">
            <a:extLst>
              <a:ext uri="{FF2B5EF4-FFF2-40B4-BE49-F238E27FC236}">
                <a16:creationId xmlns:a16="http://schemas.microsoft.com/office/drawing/2014/main" id="{560CEFE6-1DC7-54A5-B298-C8375210C00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27763" y="1992683"/>
            <a:ext cx="3392146" cy="2872633"/>
          </a:xfrm>
          <a:prstGeom prst="rect">
            <a:avLst/>
          </a:prstGeom>
        </p:spPr>
      </p:pic>
    </p:spTree>
    <p:extLst>
      <p:ext uri="{BB962C8B-B14F-4D97-AF65-F5344CB8AC3E}">
        <p14:creationId xmlns:p14="http://schemas.microsoft.com/office/powerpoint/2010/main" val="129620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6DFE0B-AD8C-DAE3-0CA3-1E221555211C}"/>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IN" sz="2800" b="0" i="0" dirty="0">
                <a:solidFill>
                  <a:schemeClr val="tx2">
                    <a:lumMod val="50000"/>
                  </a:schemeClr>
                </a:solidFill>
                <a:effectLst/>
                <a:latin typeface="Aptos ExtraBold" panose="020B0004020202020204" pitchFamily="34" charset="0"/>
              </a:rPr>
              <a:t>PRICING AND TICKET SUMMARY</a:t>
            </a:r>
            <a:endParaRPr lang="en-US" sz="2800" kern="1200" dirty="0">
              <a:solidFill>
                <a:schemeClr val="tx2">
                  <a:lumMod val="50000"/>
                </a:schemeClr>
              </a:solidFill>
              <a:latin typeface="Aptos ExtraBold" panose="020B0004020202020204" pitchFamily="34" charset="0"/>
            </a:endParaRP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0287CEB-35B7-10F8-680C-0BB8EB555288}"/>
              </a:ext>
            </a:extLst>
          </p:cNvPr>
          <p:cNvSpPr txBox="1"/>
          <p:nvPr/>
        </p:nvSpPr>
        <p:spPr>
          <a:xfrm>
            <a:off x="371094" y="2718054"/>
            <a:ext cx="3438906" cy="3207258"/>
          </a:xfrm>
          <a:prstGeom prst="rect">
            <a:avLst/>
          </a:prstGeom>
        </p:spPr>
        <p:txBody>
          <a:bodyPr vert="horz" lIns="91440" tIns="45720" rIns="91440" bIns="45720" rtlCol="0" anchor="t">
            <a:normAutofit lnSpcReduction="10000"/>
          </a:bodyPr>
          <a:lstStyle/>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Aircraft number 733 leads in revenue, offering all three classes (Business, Economy, Comfort).</a:t>
            </a:r>
          </a:p>
          <a:p>
            <a:pPr marL="285750" indent="-285750">
              <a:buFont typeface="Arial" panose="020B0604020202020204" pitchFamily="34" charset="0"/>
              <a:buChar char="•"/>
            </a:pPr>
            <a:endParaRPr lang="en-US" sz="1600" dirty="0">
              <a:solidFill>
                <a:schemeClr val="tx2">
                  <a:lumMod val="50000"/>
                </a:schemeClr>
              </a:solidFill>
              <a:latin typeface="Aptos Display" panose="020B0004020202020204" pitchFamily="34" charset="0"/>
            </a:endParaRPr>
          </a:p>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Aircraft 319 appears to have a higher cost per ticket at 51201.69, suggesting it may operate long-haul routes or offer premium amenities.</a:t>
            </a:r>
          </a:p>
          <a:p>
            <a:pPr marL="285750" indent="-285750">
              <a:buFont typeface="Arial" panose="020B0604020202020204" pitchFamily="34" charset="0"/>
              <a:buChar char="•"/>
            </a:pPr>
            <a:endParaRPr lang="en-US" sz="1600" dirty="0">
              <a:solidFill>
                <a:schemeClr val="tx2">
                  <a:lumMod val="50000"/>
                </a:schemeClr>
              </a:solidFill>
              <a:latin typeface="Aptos Display" panose="020B0004020202020204" pitchFamily="34" charset="0"/>
            </a:endParaRPr>
          </a:p>
          <a:p>
            <a:pPr marL="285750" indent="-285750">
              <a:buFont typeface="Arial" panose="020B0604020202020204" pitchFamily="34" charset="0"/>
              <a:buChar char="•"/>
            </a:pPr>
            <a:r>
              <a:rPr lang="en-US" sz="1600" dirty="0">
                <a:solidFill>
                  <a:schemeClr val="tx2">
                    <a:lumMod val="50000"/>
                  </a:schemeClr>
                </a:solidFill>
                <a:latin typeface="Aptos Display" panose="020B0004020202020204" pitchFamily="34" charset="0"/>
              </a:rPr>
              <a:t>The lowest revenue is attributed to aircraft CN1, possibly due to its exclusive provision of Economy class or limited facilities.</a:t>
            </a:r>
            <a:endParaRPr lang="en-IN" sz="1600" dirty="0">
              <a:solidFill>
                <a:schemeClr val="tx2">
                  <a:lumMod val="50000"/>
                </a:schemeClr>
              </a:solidFill>
              <a:latin typeface="Aptos Display" panose="020B0004020202020204" pitchFamily="34" charset="0"/>
            </a:endParaRPr>
          </a:p>
        </p:txBody>
      </p:sp>
      <p:pic>
        <p:nvPicPr>
          <p:cNvPr id="5" name="Content Placeholder 4">
            <a:extLst>
              <a:ext uri="{FF2B5EF4-FFF2-40B4-BE49-F238E27FC236}">
                <a16:creationId xmlns:a16="http://schemas.microsoft.com/office/drawing/2014/main" id="{560CEFE6-1DC7-54A5-B298-C8375210C00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01184" y="2042975"/>
            <a:ext cx="6922008" cy="2872633"/>
          </a:xfrm>
          <a:prstGeom prst="rect">
            <a:avLst/>
          </a:prstGeom>
        </p:spPr>
      </p:pic>
    </p:spTree>
    <p:extLst>
      <p:ext uri="{BB962C8B-B14F-4D97-AF65-F5344CB8AC3E}">
        <p14:creationId xmlns:p14="http://schemas.microsoft.com/office/powerpoint/2010/main" val="2124647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485</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 Display</vt:lpstr>
      <vt:lpstr>Aptos ExtraBold</vt:lpstr>
      <vt:lpstr>Arial</vt:lpstr>
      <vt:lpstr>Calibri</vt:lpstr>
      <vt:lpstr>Calibri Light</vt:lpstr>
      <vt:lpstr>Office Theme</vt:lpstr>
      <vt:lpstr>PowerPoint Presentation</vt:lpstr>
      <vt:lpstr>AGENDA</vt:lpstr>
      <vt:lpstr>EXECUTIVE SUMMARY</vt:lpstr>
      <vt:lpstr>BUSINESS PROBLEM</vt:lpstr>
      <vt:lpstr>AIRCRAFT SEATING TOTALS</vt:lpstr>
      <vt:lpstr>PERIOD BOOKING TRENDS</vt:lpstr>
      <vt:lpstr>AIRCRAFT CLASS-WISE AVERAGE AMOUNTS</vt:lpstr>
      <vt:lpstr>PREFERRED TRAVEL HUB</vt:lpstr>
      <vt:lpstr>PRICING AND TICKET SUMMARY</vt:lpstr>
      <vt:lpstr>SEAT OCCUPANCY PATTERN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Jayaswal</dc:creator>
  <cp:lastModifiedBy>Santosh Jayaswal</cp:lastModifiedBy>
  <cp:revision>1</cp:revision>
  <dcterms:created xsi:type="dcterms:W3CDTF">2023-12-19T00:56:35Z</dcterms:created>
  <dcterms:modified xsi:type="dcterms:W3CDTF">2023-12-20T01:15:02Z</dcterms:modified>
</cp:coreProperties>
</file>