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34" r:id="rId8"/>
    <p:sldId id="547" r:id="rId9"/>
    <p:sldId id="545" r:id="rId10"/>
    <p:sldId id="549" r:id="rId11"/>
    <p:sldId id="551" r:id="rId12"/>
    <p:sldId id="552" r:id="rId13"/>
    <p:sldId id="553" r:id="rId14"/>
    <p:sldId id="554" r:id="rId15"/>
    <p:sldId id="555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36763-1BB1-45B9-8A46-4BFA9147D0AC}" v="41" dt="2024-06-08T22:26:07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2"/>
  </p:normalViewPr>
  <p:slideViewPr>
    <p:cSldViewPr snapToGrid="0">
      <p:cViewPr>
        <p:scale>
          <a:sx n="62" d="100"/>
          <a:sy n="62" d="100"/>
        </p:scale>
        <p:origin x="1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Jayaswal" userId="7bfcf83070416e9c" providerId="LiveId" clId="{DCD36763-1BB1-45B9-8A46-4BFA9147D0AC}"/>
    <pc:docChg chg="undo redo custSel addSld delSld modSld sldOrd">
      <pc:chgData name="Santosh Jayaswal" userId="7bfcf83070416e9c" providerId="LiveId" clId="{DCD36763-1BB1-45B9-8A46-4BFA9147D0AC}" dt="2024-06-08T22:32:13.476" v="1915" actId="2696"/>
      <pc:docMkLst>
        <pc:docMk/>
      </pc:docMkLst>
      <pc:sldChg chg="addSp delSp modSp mod">
        <pc:chgData name="Santosh Jayaswal" userId="7bfcf83070416e9c" providerId="LiveId" clId="{DCD36763-1BB1-45B9-8A46-4BFA9147D0AC}" dt="2024-06-05T15:52:55.634" v="1216" actId="478"/>
        <pc:sldMkLst>
          <pc:docMk/>
          <pc:sldMk cId="1723491119" sldId="530"/>
        </pc:sldMkLst>
        <pc:picChg chg="add del mod">
          <ac:chgData name="Santosh Jayaswal" userId="7bfcf83070416e9c" providerId="LiveId" clId="{DCD36763-1BB1-45B9-8A46-4BFA9147D0AC}" dt="2024-06-05T15:50:49.364" v="1204" actId="478"/>
          <ac:picMkLst>
            <pc:docMk/>
            <pc:sldMk cId="1723491119" sldId="530"/>
            <ac:picMk id="5" creationId="{281B3B36-A2FC-56AD-3718-8D2236B1CAD1}"/>
          </ac:picMkLst>
        </pc:picChg>
        <pc:picChg chg="add del mod">
          <ac:chgData name="Santosh Jayaswal" userId="7bfcf83070416e9c" providerId="LiveId" clId="{DCD36763-1BB1-45B9-8A46-4BFA9147D0AC}" dt="2024-06-05T15:52:55.634" v="1216" actId="478"/>
          <ac:picMkLst>
            <pc:docMk/>
            <pc:sldMk cId="1723491119" sldId="530"/>
            <ac:picMk id="7" creationId="{6A218572-67FE-8A84-AB6A-FED537ECDD73}"/>
          </ac:picMkLst>
        </pc:picChg>
      </pc:sldChg>
      <pc:sldChg chg="modSp mod">
        <pc:chgData name="Santosh Jayaswal" userId="7bfcf83070416e9c" providerId="LiveId" clId="{DCD36763-1BB1-45B9-8A46-4BFA9147D0AC}" dt="2024-06-05T07:30:00.453" v="77" actId="255"/>
        <pc:sldMkLst>
          <pc:docMk/>
          <pc:sldMk cId="3380759881" sldId="533"/>
        </pc:sldMkLst>
        <pc:spChg chg="mod">
          <ac:chgData name="Santosh Jayaswal" userId="7bfcf83070416e9c" providerId="LiveId" clId="{DCD36763-1BB1-45B9-8A46-4BFA9147D0AC}" dt="2024-06-05T07:30:00.453" v="77" actId="255"/>
          <ac:spMkLst>
            <pc:docMk/>
            <pc:sldMk cId="3380759881" sldId="533"/>
            <ac:spMk id="3" creationId="{5A82A8B0-333F-633E-3FA7-D38DBFB10971}"/>
          </ac:spMkLst>
        </pc:spChg>
      </pc:sldChg>
      <pc:sldChg chg="modSp mod">
        <pc:chgData name="Santosh Jayaswal" userId="7bfcf83070416e9c" providerId="LiveId" clId="{DCD36763-1BB1-45B9-8A46-4BFA9147D0AC}" dt="2024-06-05T07:29:42.551" v="75" actId="255"/>
        <pc:sldMkLst>
          <pc:docMk/>
          <pc:sldMk cId="548476299" sldId="534"/>
        </pc:sldMkLst>
        <pc:spChg chg="mod">
          <ac:chgData name="Santosh Jayaswal" userId="7bfcf83070416e9c" providerId="LiveId" clId="{DCD36763-1BB1-45B9-8A46-4BFA9147D0AC}" dt="2024-06-05T07:29:42.551" v="75" actId="255"/>
          <ac:spMkLst>
            <pc:docMk/>
            <pc:sldMk cId="548476299" sldId="534"/>
            <ac:spMk id="3" creationId="{C05FF0B8-5B51-7376-0271-8D849CA3F8A8}"/>
          </ac:spMkLst>
        </pc:spChg>
      </pc:sldChg>
      <pc:sldChg chg="modSp del mod">
        <pc:chgData name="Santosh Jayaswal" userId="7bfcf83070416e9c" providerId="LiveId" clId="{DCD36763-1BB1-45B9-8A46-4BFA9147D0AC}" dt="2024-06-05T08:03:57.481" v="424" actId="2696"/>
        <pc:sldMkLst>
          <pc:docMk/>
          <pc:sldMk cId="1372651910" sldId="535"/>
        </pc:sldMkLst>
        <pc:spChg chg="mod">
          <ac:chgData name="Santosh Jayaswal" userId="7bfcf83070416e9c" providerId="LiveId" clId="{DCD36763-1BB1-45B9-8A46-4BFA9147D0AC}" dt="2024-06-05T07:31:30.883" v="84" actId="20577"/>
          <ac:spMkLst>
            <pc:docMk/>
            <pc:sldMk cId="1372651910" sldId="535"/>
            <ac:spMk id="2" creationId="{C8152FE8-2F9C-9C12-4EB3-9742EA91D653}"/>
          </ac:spMkLst>
        </pc:spChg>
      </pc:sldChg>
      <pc:sldChg chg="del">
        <pc:chgData name="Santosh Jayaswal" userId="7bfcf83070416e9c" providerId="LiveId" clId="{DCD36763-1BB1-45B9-8A46-4BFA9147D0AC}" dt="2024-06-05T15:32:30.241" v="1117" actId="47"/>
        <pc:sldMkLst>
          <pc:docMk/>
          <pc:sldMk cId="1208724409" sldId="536"/>
        </pc:sldMkLst>
      </pc:sldChg>
      <pc:sldChg chg="del">
        <pc:chgData name="Santosh Jayaswal" userId="7bfcf83070416e9c" providerId="LiveId" clId="{DCD36763-1BB1-45B9-8A46-4BFA9147D0AC}" dt="2024-06-05T15:32:26.709" v="1116" actId="47"/>
        <pc:sldMkLst>
          <pc:docMk/>
          <pc:sldMk cId="1213210011" sldId="537"/>
        </pc:sldMkLst>
      </pc:sldChg>
      <pc:sldChg chg="del">
        <pc:chgData name="Santosh Jayaswal" userId="7bfcf83070416e9c" providerId="LiveId" clId="{DCD36763-1BB1-45B9-8A46-4BFA9147D0AC}" dt="2024-06-05T15:32:13.758" v="1113" actId="47"/>
        <pc:sldMkLst>
          <pc:docMk/>
          <pc:sldMk cId="765210901" sldId="538"/>
        </pc:sldMkLst>
      </pc:sldChg>
      <pc:sldChg chg="modSp del mod">
        <pc:chgData name="Santosh Jayaswal" userId="7bfcf83070416e9c" providerId="LiveId" clId="{DCD36763-1BB1-45B9-8A46-4BFA9147D0AC}" dt="2024-06-05T15:47:24.123" v="1172" actId="47"/>
        <pc:sldMkLst>
          <pc:docMk/>
          <pc:sldMk cId="1877080978" sldId="539"/>
        </pc:sldMkLst>
        <pc:spChg chg="mod">
          <ac:chgData name="Santosh Jayaswal" userId="7bfcf83070416e9c" providerId="LiveId" clId="{DCD36763-1BB1-45B9-8A46-4BFA9147D0AC}" dt="2024-06-05T15:19:18.937" v="942" actId="20577"/>
          <ac:spMkLst>
            <pc:docMk/>
            <pc:sldMk cId="1877080978" sldId="539"/>
            <ac:spMk id="2" creationId="{189E73D4-535B-6DCC-2268-43A5E9E12C45}"/>
          </ac:spMkLst>
        </pc:spChg>
        <pc:spChg chg="mod">
          <ac:chgData name="Santosh Jayaswal" userId="7bfcf83070416e9c" providerId="LiveId" clId="{DCD36763-1BB1-45B9-8A46-4BFA9147D0AC}" dt="2024-06-05T15:19:31.381" v="943"/>
          <ac:spMkLst>
            <pc:docMk/>
            <pc:sldMk cId="1877080978" sldId="539"/>
            <ac:spMk id="3" creationId="{5830852F-3FB7-6D2E-F6AC-1F6B9CAD2158}"/>
          </ac:spMkLst>
        </pc:spChg>
        <pc:spChg chg="mod">
          <ac:chgData name="Santosh Jayaswal" userId="7bfcf83070416e9c" providerId="LiveId" clId="{DCD36763-1BB1-45B9-8A46-4BFA9147D0AC}" dt="2024-06-05T15:25:37.595" v="1044" actId="20577"/>
          <ac:spMkLst>
            <pc:docMk/>
            <pc:sldMk cId="1877080978" sldId="539"/>
            <ac:spMk id="4" creationId="{A107ABA7-FC97-4D42-C4BC-897A88CF39AF}"/>
          </ac:spMkLst>
        </pc:spChg>
        <pc:spChg chg="mod">
          <ac:chgData name="Santosh Jayaswal" userId="7bfcf83070416e9c" providerId="LiveId" clId="{DCD36763-1BB1-45B9-8A46-4BFA9147D0AC}" dt="2024-06-05T15:19:42.477" v="944"/>
          <ac:spMkLst>
            <pc:docMk/>
            <pc:sldMk cId="1877080978" sldId="539"/>
            <ac:spMk id="5" creationId="{BE5F7BD8-DA37-58AB-1F45-D0F045DF4B7B}"/>
          </ac:spMkLst>
        </pc:spChg>
        <pc:spChg chg="mod">
          <ac:chgData name="Santosh Jayaswal" userId="7bfcf83070416e9c" providerId="LiveId" clId="{DCD36763-1BB1-45B9-8A46-4BFA9147D0AC}" dt="2024-06-05T15:45:20.209" v="1158" actId="12"/>
          <ac:spMkLst>
            <pc:docMk/>
            <pc:sldMk cId="1877080978" sldId="539"/>
            <ac:spMk id="10" creationId="{E135D3F1-0C33-3404-5D49-E70C9D100F2A}"/>
          </ac:spMkLst>
        </pc:spChg>
        <pc:spChg chg="mod">
          <ac:chgData name="Santosh Jayaswal" userId="7bfcf83070416e9c" providerId="LiveId" clId="{DCD36763-1BB1-45B9-8A46-4BFA9147D0AC}" dt="2024-06-05T15:25:08.096" v="1022" actId="255"/>
          <ac:spMkLst>
            <pc:docMk/>
            <pc:sldMk cId="1877080978" sldId="539"/>
            <ac:spMk id="11" creationId="{724F2AAC-B18D-1D49-15F1-2D69101664AA}"/>
          </ac:spMkLst>
        </pc:spChg>
        <pc:spChg chg="mod">
          <ac:chgData name="Santosh Jayaswal" userId="7bfcf83070416e9c" providerId="LiveId" clId="{DCD36763-1BB1-45B9-8A46-4BFA9147D0AC}" dt="2024-06-05T15:19:55.330" v="945"/>
          <ac:spMkLst>
            <pc:docMk/>
            <pc:sldMk cId="1877080978" sldId="539"/>
            <ac:spMk id="12" creationId="{5E68EFF0-69C3-F9AE-1107-E08A22BCF938}"/>
          </ac:spMkLst>
        </pc:spChg>
        <pc:spChg chg="mod">
          <ac:chgData name="Santosh Jayaswal" userId="7bfcf83070416e9c" providerId="LiveId" clId="{DCD36763-1BB1-45B9-8A46-4BFA9147D0AC}" dt="2024-06-05T15:25:13.016" v="1023" actId="255"/>
          <ac:spMkLst>
            <pc:docMk/>
            <pc:sldMk cId="1877080978" sldId="539"/>
            <ac:spMk id="13" creationId="{4D6980BD-0225-0DD6-3D62-B0B1E983AB52}"/>
          </ac:spMkLst>
        </pc:spChg>
      </pc:sldChg>
      <pc:sldChg chg="del">
        <pc:chgData name="Santosh Jayaswal" userId="7bfcf83070416e9c" providerId="LiveId" clId="{DCD36763-1BB1-45B9-8A46-4BFA9147D0AC}" dt="2024-06-05T15:32:06.556" v="1112" actId="47"/>
        <pc:sldMkLst>
          <pc:docMk/>
          <pc:sldMk cId="1579562137" sldId="540"/>
        </pc:sldMkLst>
      </pc:sldChg>
      <pc:sldChg chg="del">
        <pc:chgData name="Santosh Jayaswal" userId="7bfcf83070416e9c" providerId="LiveId" clId="{DCD36763-1BB1-45B9-8A46-4BFA9147D0AC}" dt="2024-06-05T15:32:00.388" v="1111" actId="47"/>
        <pc:sldMkLst>
          <pc:docMk/>
          <pc:sldMk cId="840605972" sldId="541"/>
        </pc:sldMkLst>
      </pc:sldChg>
      <pc:sldChg chg="addSp delSp modSp del mod modClrScheme chgLayout">
        <pc:chgData name="Santosh Jayaswal" userId="7bfcf83070416e9c" providerId="LiveId" clId="{DCD36763-1BB1-45B9-8A46-4BFA9147D0AC}" dt="2024-06-05T15:47:34.701" v="1173" actId="47"/>
        <pc:sldMkLst>
          <pc:docMk/>
          <pc:sldMk cId="1958759625" sldId="543"/>
        </pc:sldMkLst>
        <pc:spChg chg="mod">
          <ac:chgData name="Santosh Jayaswal" userId="7bfcf83070416e9c" providerId="LiveId" clId="{DCD36763-1BB1-45B9-8A46-4BFA9147D0AC}" dt="2024-06-05T15:35:53.048" v="1125" actId="1076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Santosh Jayaswal" userId="7bfcf83070416e9c" providerId="LiveId" clId="{DCD36763-1BB1-45B9-8A46-4BFA9147D0AC}" dt="2024-06-05T15:35:29.171" v="1123" actId="1076"/>
          <ac:spMkLst>
            <pc:docMk/>
            <pc:sldMk cId="1958759625" sldId="543"/>
            <ac:spMk id="3" creationId="{6F9C1627-7A56-025E-482D-E2AB014EDF92}"/>
          </ac:spMkLst>
        </pc:spChg>
        <pc:spChg chg="add del mod">
          <ac:chgData name="Santosh Jayaswal" userId="7bfcf83070416e9c" providerId="LiveId" clId="{DCD36763-1BB1-45B9-8A46-4BFA9147D0AC}" dt="2024-06-05T15:34:51.664" v="1121" actId="26606"/>
          <ac:spMkLst>
            <pc:docMk/>
            <pc:sldMk cId="1958759625" sldId="543"/>
            <ac:spMk id="8" creationId="{48725BE9-FC16-F41C-AA9D-DE9E3762641D}"/>
          </ac:spMkLst>
        </pc:spChg>
        <pc:spChg chg="add del mod">
          <ac:chgData name="Santosh Jayaswal" userId="7bfcf83070416e9c" providerId="LiveId" clId="{DCD36763-1BB1-45B9-8A46-4BFA9147D0AC}" dt="2024-06-05T15:34:51.664" v="1121" actId="26606"/>
          <ac:spMkLst>
            <pc:docMk/>
            <pc:sldMk cId="1958759625" sldId="543"/>
            <ac:spMk id="10" creationId="{50EC7679-3374-7308-8EE8-CD09A9AD7E18}"/>
          </ac:spMkLst>
        </pc:spChg>
      </pc:sldChg>
      <pc:sldChg chg="modSp mod">
        <pc:chgData name="Santosh Jayaswal" userId="7bfcf83070416e9c" providerId="LiveId" clId="{DCD36763-1BB1-45B9-8A46-4BFA9147D0AC}" dt="2024-06-05T15:31:52.139" v="1110" actId="20577"/>
        <pc:sldMkLst>
          <pc:docMk/>
          <pc:sldMk cId="1877701230" sldId="544"/>
        </pc:sldMkLst>
        <pc:spChg chg="mod">
          <ac:chgData name="Santosh Jayaswal" userId="7bfcf83070416e9c" providerId="LiveId" clId="{DCD36763-1BB1-45B9-8A46-4BFA9147D0AC}" dt="2024-06-05T15:31:52.139" v="1110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addSp delSp modSp add del mod">
        <pc:chgData name="Santosh Jayaswal" userId="7bfcf83070416e9c" providerId="LiveId" clId="{DCD36763-1BB1-45B9-8A46-4BFA9147D0AC}" dt="2024-06-08T22:31:41.049" v="1914" actId="1076"/>
        <pc:sldMkLst>
          <pc:docMk/>
          <pc:sldMk cId="3510130985" sldId="545"/>
        </pc:sldMkLst>
        <pc:spChg chg="add mod">
          <ac:chgData name="Santosh Jayaswal" userId="7bfcf83070416e9c" providerId="LiveId" clId="{DCD36763-1BB1-45B9-8A46-4BFA9147D0AC}" dt="2024-06-08T22:18:36.516" v="1357" actId="207"/>
          <ac:spMkLst>
            <pc:docMk/>
            <pc:sldMk cId="3510130985" sldId="545"/>
            <ac:spMk id="2" creationId="{FCCFDD06-B5A7-C898-6DD8-EAA3DB19ED02}"/>
          </ac:spMkLst>
        </pc:spChg>
        <pc:spChg chg="mod">
          <ac:chgData name="Santosh Jayaswal" userId="7bfcf83070416e9c" providerId="LiveId" clId="{DCD36763-1BB1-45B9-8A46-4BFA9147D0AC}" dt="2024-06-08T22:31:41.049" v="1914" actId="1076"/>
          <ac:spMkLst>
            <pc:docMk/>
            <pc:sldMk cId="3510130985" sldId="545"/>
            <ac:spMk id="3" creationId="{0CF4EECB-47E7-26A0-F3A1-ACAE7AEE5741}"/>
          </ac:spMkLst>
        </pc:spChg>
        <pc:spChg chg="add mod">
          <ac:chgData name="Santosh Jayaswal" userId="7bfcf83070416e9c" providerId="LiveId" clId="{DCD36763-1BB1-45B9-8A46-4BFA9147D0AC}" dt="2024-06-08T22:19:15.950" v="1365" actId="207"/>
          <ac:spMkLst>
            <pc:docMk/>
            <pc:sldMk cId="3510130985" sldId="545"/>
            <ac:spMk id="4" creationId="{3384E2E7-D8D2-19D6-DED4-78228AC87C61}"/>
          </ac:spMkLst>
        </pc:spChg>
        <pc:spChg chg="del mod">
          <ac:chgData name="Santosh Jayaswal" userId="7bfcf83070416e9c" providerId="LiveId" clId="{DCD36763-1BB1-45B9-8A46-4BFA9147D0AC}" dt="2024-06-08T22:22:32.815" v="1421" actId="478"/>
          <ac:spMkLst>
            <pc:docMk/>
            <pc:sldMk cId="3510130985" sldId="545"/>
            <ac:spMk id="5" creationId="{AC2F0535-53EA-30FB-770D-0C92BEEF3F6D}"/>
          </ac:spMkLst>
        </pc:spChg>
        <pc:spChg chg="add mod">
          <ac:chgData name="Santosh Jayaswal" userId="7bfcf83070416e9c" providerId="LiveId" clId="{DCD36763-1BB1-45B9-8A46-4BFA9147D0AC}" dt="2024-06-08T22:21:12.608" v="1396" actId="207"/>
          <ac:spMkLst>
            <pc:docMk/>
            <pc:sldMk cId="3510130985" sldId="545"/>
            <ac:spMk id="6" creationId="{F65AC62C-7E2C-F94E-9B18-C6C40252219B}"/>
          </ac:spMkLst>
        </pc:spChg>
        <pc:spChg chg="del">
          <ac:chgData name="Santosh Jayaswal" userId="7bfcf83070416e9c" providerId="LiveId" clId="{DCD36763-1BB1-45B9-8A46-4BFA9147D0AC}" dt="2024-06-08T22:22:50.728" v="1424" actId="478"/>
          <ac:spMkLst>
            <pc:docMk/>
            <pc:sldMk cId="3510130985" sldId="545"/>
            <ac:spMk id="7" creationId="{31511481-29C6-275B-963E-B5AF2E87ADA2}"/>
          </ac:spMkLst>
        </pc:spChg>
        <pc:spChg chg="add mod">
          <ac:chgData name="Santosh Jayaswal" userId="7bfcf83070416e9c" providerId="LiveId" clId="{DCD36763-1BB1-45B9-8A46-4BFA9147D0AC}" dt="2024-06-08T22:21:07.055" v="1395" actId="207"/>
          <ac:spMkLst>
            <pc:docMk/>
            <pc:sldMk cId="3510130985" sldId="545"/>
            <ac:spMk id="8" creationId="{B5DB21AD-E887-D286-7856-B0D9EE3F1A6D}"/>
          </ac:spMkLst>
        </pc:spChg>
        <pc:spChg chg="del">
          <ac:chgData name="Santosh Jayaswal" userId="7bfcf83070416e9c" providerId="LiveId" clId="{DCD36763-1BB1-45B9-8A46-4BFA9147D0AC}" dt="2024-06-08T22:22:59.927" v="1427" actId="478"/>
          <ac:spMkLst>
            <pc:docMk/>
            <pc:sldMk cId="3510130985" sldId="545"/>
            <ac:spMk id="9" creationId="{2F32973A-CF94-1C2B-BB12-B563173CC79A}"/>
          </ac:spMkLst>
        </pc:spChg>
        <pc:spChg chg="add mod">
          <ac:chgData name="Santosh Jayaswal" userId="7bfcf83070416e9c" providerId="LiveId" clId="{DCD36763-1BB1-45B9-8A46-4BFA9147D0AC}" dt="2024-06-08T22:21:01.803" v="1394" actId="207"/>
          <ac:spMkLst>
            <pc:docMk/>
            <pc:sldMk cId="3510130985" sldId="545"/>
            <ac:spMk id="10" creationId="{56907D69-4CD1-EE04-6372-4226628D49C3}"/>
          </ac:spMkLst>
        </pc:spChg>
        <pc:spChg chg="del">
          <ac:chgData name="Santosh Jayaswal" userId="7bfcf83070416e9c" providerId="LiveId" clId="{DCD36763-1BB1-45B9-8A46-4BFA9147D0AC}" dt="2024-06-08T22:23:14.739" v="1430" actId="478"/>
          <ac:spMkLst>
            <pc:docMk/>
            <pc:sldMk cId="3510130985" sldId="545"/>
            <ac:spMk id="11" creationId="{CE7AA813-84F0-DB50-F6B6-A29A94662DAD}"/>
          </ac:spMkLst>
        </pc:spChg>
        <pc:spChg chg="add del mod">
          <ac:chgData name="Santosh Jayaswal" userId="7bfcf83070416e9c" providerId="LiveId" clId="{DCD36763-1BB1-45B9-8A46-4BFA9147D0AC}" dt="2024-06-08T22:17:38.147" v="1352" actId="478"/>
          <ac:spMkLst>
            <pc:docMk/>
            <pc:sldMk cId="3510130985" sldId="545"/>
            <ac:spMk id="13" creationId="{9CDC91E2-CA20-F4C0-7CED-D6A09E55F95C}"/>
          </ac:spMkLst>
        </pc:spChg>
        <pc:spChg chg="add del mod">
          <ac:chgData name="Santosh Jayaswal" userId="7bfcf83070416e9c" providerId="LiveId" clId="{DCD36763-1BB1-45B9-8A46-4BFA9147D0AC}" dt="2024-06-08T22:18:50.495" v="1360" actId="478"/>
          <ac:spMkLst>
            <pc:docMk/>
            <pc:sldMk cId="3510130985" sldId="545"/>
            <ac:spMk id="15" creationId="{8B03E81E-AB0F-8F67-5D34-A1B8056B3274}"/>
          </ac:spMkLst>
        </pc:spChg>
        <pc:spChg chg="add del mod">
          <ac:chgData name="Santosh Jayaswal" userId="7bfcf83070416e9c" providerId="LiveId" clId="{DCD36763-1BB1-45B9-8A46-4BFA9147D0AC}" dt="2024-06-08T22:19:26.608" v="1368" actId="478"/>
          <ac:spMkLst>
            <pc:docMk/>
            <pc:sldMk cId="3510130985" sldId="545"/>
            <ac:spMk id="17" creationId="{79F9F924-F751-C300-79CF-D3DF9B0723DD}"/>
          </ac:spMkLst>
        </pc:spChg>
        <pc:spChg chg="add del mod">
          <ac:chgData name="Santosh Jayaswal" userId="7bfcf83070416e9c" providerId="LiveId" clId="{DCD36763-1BB1-45B9-8A46-4BFA9147D0AC}" dt="2024-06-08T22:19:53.468" v="1376" actId="478"/>
          <ac:spMkLst>
            <pc:docMk/>
            <pc:sldMk cId="3510130985" sldId="545"/>
            <ac:spMk id="19" creationId="{B1E55323-ECC2-64CD-7CA3-BFB2D41AE047}"/>
          </ac:spMkLst>
        </pc:spChg>
        <pc:spChg chg="add del mod">
          <ac:chgData name="Santosh Jayaswal" userId="7bfcf83070416e9c" providerId="LiveId" clId="{DCD36763-1BB1-45B9-8A46-4BFA9147D0AC}" dt="2024-06-08T22:20:48.273" v="1392" actId="478"/>
          <ac:spMkLst>
            <pc:docMk/>
            <pc:sldMk cId="3510130985" sldId="545"/>
            <ac:spMk id="21" creationId="{E09736A6-1FF2-A65C-52CD-D58E35DB3DA5}"/>
          </ac:spMkLst>
        </pc:spChg>
        <pc:spChg chg="add del mod">
          <ac:chgData name="Santosh Jayaswal" userId="7bfcf83070416e9c" providerId="LiveId" clId="{DCD36763-1BB1-45B9-8A46-4BFA9147D0AC}" dt="2024-06-08T22:22:38.894" v="1422" actId="478"/>
          <ac:spMkLst>
            <pc:docMk/>
            <pc:sldMk cId="3510130985" sldId="545"/>
            <ac:spMk id="23" creationId="{5FCF802E-61E0-9276-9E11-34F01C83177E}"/>
          </ac:spMkLst>
        </pc:spChg>
        <pc:spChg chg="add del mod">
          <ac:chgData name="Santosh Jayaswal" userId="7bfcf83070416e9c" providerId="LiveId" clId="{DCD36763-1BB1-45B9-8A46-4BFA9147D0AC}" dt="2024-06-08T22:22:52.407" v="1425" actId="478"/>
          <ac:spMkLst>
            <pc:docMk/>
            <pc:sldMk cId="3510130985" sldId="545"/>
            <ac:spMk id="25" creationId="{BE4FEA47-15B0-F624-2561-4048C620C036}"/>
          </ac:spMkLst>
        </pc:spChg>
        <pc:spChg chg="add del mod">
          <ac:chgData name="Santosh Jayaswal" userId="7bfcf83070416e9c" providerId="LiveId" clId="{DCD36763-1BB1-45B9-8A46-4BFA9147D0AC}" dt="2024-06-08T22:23:03.979" v="1428" actId="478"/>
          <ac:spMkLst>
            <pc:docMk/>
            <pc:sldMk cId="3510130985" sldId="545"/>
            <ac:spMk id="27" creationId="{B0824EEC-0D30-8564-C36A-4C263AFC0FBE}"/>
          </ac:spMkLst>
        </pc:spChg>
        <pc:spChg chg="add del mod">
          <ac:chgData name="Santosh Jayaswal" userId="7bfcf83070416e9c" providerId="LiveId" clId="{DCD36763-1BB1-45B9-8A46-4BFA9147D0AC}" dt="2024-06-08T22:23:19.474" v="1431" actId="478"/>
          <ac:spMkLst>
            <pc:docMk/>
            <pc:sldMk cId="3510130985" sldId="545"/>
            <ac:spMk id="29" creationId="{629F5A59-96D1-54A5-DC74-54397639FC78}"/>
          </ac:spMkLst>
        </pc:spChg>
        <pc:spChg chg="add mod">
          <ac:chgData name="Santosh Jayaswal" userId="7bfcf83070416e9c" providerId="LiveId" clId="{DCD36763-1BB1-45B9-8A46-4BFA9147D0AC}" dt="2024-06-08T22:31:36.098" v="1913" actId="1076"/>
          <ac:spMkLst>
            <pc:docMk/>
            <pc:sldMk cId="3510130985" sldId="545"/>
            <ac:spMk id="30" creationId="{1D650A9A-0A33-1A5A-3F4E-3E2587BE0F4A}"/>
          </ac:spMkLst>
        </pc:spChg>
        <pc:spChg chg="add mod">
          <ac:chgData name="Santosh Jayaswal" userId="7bfcf83070416e9c" providerId="LiveId" clId="{DCD36763-1BB1-45B9-8A46-4BFA9147D0AC}" dt="2024-06-08T22:25:01.185" v="1456" actId="571"/>
          <ac:spMkLst>
            <pc:docMk/>
            <pc:sldMk cId="3510130985" sldId="545"/>
            <ac:spMk id="31" creationId="{94281563-A359-77FE-EE42-DFC1E9F0C86D}"/>
          </ac:spMkLst>
        </pc:spChg>
        <pc:spChg chg="add mod">
          <ac:chgData name="Santosh Jayaswal" userId="7bfcf83070416e9c" providerId="LiveId" clId="{DCD36763-1BB1-45B9-8A46-4BFA9147D0AC}" dt="2024-06-08T22:31:29.916" v="1912" actId="1076"/>
          <ac:spMkLst>
            <pc:docMk/>
            <pc:sldMk cId="3510130985" sldId="545"/>
            <ac:spMk id="32" creationId="{BB727AAD-EDA6-E809-A3EA-839B2222B94F}"/>
          </ac:spMkLst>
        </pc:spChg>
        <pc:spChg chg="add mod">
          <ac:chgData name="Santosh Jayaswal" userId="7bfcf83070416e9c" providerId="LiveId" clId="{DCD36763-1BB1-45B9-8A46-4BFA9147D0AC}" dt="2024-06-08T22:31:23.868" v="1911" actId="1076"/>
          <ac:spMkLst>
            <pc:docMk/>
            <pc:sldMk cId="3510130985" sldId="545"/>
            <ac:spMk id="33" creationId="{A3CACDE9-3E8B-B0BB-6374-29929BAD5233}"/>
          </ac:spMkLst>
        </pc:spChg>
        <pc:spChg chg="add mod">
          <ac:chgData name="Santosh Jayaswal" userId="7bfcf83070416e9c" providerId="LiveId" clId="{DCD36763-1BB1-45B9-8A46-4BFA9147D0AC}" dt="2024-06-08T22:31:02.847" v="1910" actId="1076"/>
          <ac:spMkLst>
            <pc:docMk/>
            <pc:sldMk cId="3510130985" sldId="545"/>
            <ac:spMk id="34" creationId="{D845BAB3-4C79-1EE8-D4E6-7716562119E6}"/>
          </ac:spMkLst>
        </pc:spChg>
        <pc:spChg chg="mod">
          <ac:chgData name="Santosh Jayaswal" userId="7bfcf83070416e9c" providerId="LiveId" clId="{DCD36763-1BB1-45B9-8A46-4BFA9147D0AC}" dt="2024-06-08T22:26:58.943" v="1559" actId="20577"/>
          <ac:spMkLst>
            <pc:docMk/>
            <pc:sldMk cId="3510130985" sldId="545"/>
            <ac:spMk id="69" creationId="{4BBDF45D-9B32-0154-7602-2C43DAF6C0A6}"/>
          </ac:spMkLst>
        </pc:spChg>
        <pc:spChg chg="mod">
          <ac:chgData name="Santosh Jayaswal" userId="7bfcf83070416e9c" providerId="LiveId" clId="{DCD36763-1BB1-45B9-8A46-4BFA9147D0AC}" dt="2024-06-08T22:27:28.829" v="1614" actId="20577"/>
          <ac:spMkLst>
            <pc:docMk/>
            <pc:sldMk cId="3510130985" sldId="545"/>
            <ac:spMk id="70" creationId="{38FF6C9F-C7C5-37D5-4C61-BA14A636B732}"/>
          </ac:spMkLst>
        </pc:spChg>
        <pc:spChg chg="mod">
          <ac:chgData name="Santosh Jayaswal" userId="7bfcf83070416e9c" providerId="LiveId" clId="{DCD36763-1BB1-45B9-8A46-4BFA9147D0AC}" dt="2024-06-08T22:28:27.477" v="1715" actId="14100"/>
          <ac:spMkLst>
            <pc:docMk/>
            <pc:sldMk cId="3510130985" sldId="545"/>
            <ac:spMk id="71" creationId="{5973BD56-1612-983E-EA67-F4039B062085}"/>
          </ac:spMkLst>
        </pc:spChg>
        <pc:spChg chg="mod">
          <ac:chgData name="Santosh Jayaswal" userId="7bfcf83070416e9c" providerId="LiveId" clId="{DCD36763-1BB1-45B9-8A46-4BFA9147D0AC}" dt="2024-06-08T22:30:02.249" v="1825" actId="20577"/>
          <ac:spMkLst>
            <pc:docMk/>
            <pc:sldMk cId="3510130985" sldId="545"/>
            <ac:spMk id="72" creationId="{840CFADA-CAD6-2A04-5B15-5DB4DD6A84E0}"/>
          </ac:spMkLst>
        </pc:spChg>
        <pc:spChg chg="mod">
          <ac:chgData name="Santosh Jayaswal" userId="7bfcf83070416e9c" providerId="LiveId" clId="{DCD36763-1BB1-45B9-8A46-4BFA9147D0AC}" dt="2024-06-08T22:30:51.955" v="1909" actId="313"/>
          <ac:spMkLst>
            <pc:docMk/>
            <pc:sldMk cId="3510130985" sldId="545"/>
            <ac:spMk id="73" creationId="{DB3347BB-2913-A230-8362-2B778394E7CE}"/>
          </ac:spMkLst>
        </pc:spChg>
        <pc:spChg chg="mod">
          <ac:chgData name="Santosh Jayaswal" userId="7bfcf83070416e9c" providerId="LiveId" clId="{DCD36763-1BB1-45B9-8A46-4BFA9147D0AC}" dt="2024-06-08T22:10:27.760" v="1234" actId="20577"/>
          <ac:spMkLst>
            <pc:docMk/>
            <pc:sldMk cId="3510130985" sldId="545"/>
            <ac:spMk id="106" creationId="{734F8B63-0C1D-770B-CA9D-EE7ACF817C1F}"/>
          </ac:spMkLst>
        </pc:spChg>
        <pc:spChg chg="del mod">
          <ac:chgData name="Santosh Jayaswal" userId="7bfcf83070416e9c" providerId="LiveId" clId="{DCD36763-1BB1-45B9-8A46-4BFA9147D0AC}" dt="2024-06-08T22:26:34.870" v="1522" actId="478"/>
          <ac:spMkLst>
            <pc:docMk/>
            <pc:sldMk cId="3510130985" sldId="545"/>
            <ac:spMk id="133" creationId="{0D7DF893-CDC1-A213-86BF-C9C73F979CC5}"/>
          </ac:spMkLst>
        </pc:spChg>
        <pc:spChg chg="del">
          <ac:chgData name="Santosh Jayaswal" userId="7bfcf83070416e9c" providerId="LiveId" clId="{DCD36763-1BB1-45B9-8A46-4BFA9147D0AC}" dt="2024-06-08T22:22:46.681" v="1423" actId="478"/>
          <ac:spMkLst>
            <pc:docMk/>
            <pc:sldMk cId="3510130985" sldId="545"/>
            <ac:spMk id="134" creationId="{9CE100CE-4574-F901-234D-B9BEED642B9B}"/>
          </ac:spMkLst>
        </pc:spChg>
        <pc:spChg chg="del">
          <ac:chgData name="Santosh Jayaswal" userId="7bfcf83070416e9c" providerId="LiveId" clId="{DCD36763-1BB1-45B9-8A46-4BFA9147D0AC}" dt="2024-06-08T22:22:56.310" v="1426" actId="478"/>
          <ac:spMkLst>
            <pc:docMk/>
            <pc:sldMk cId="3510130985" sldId="545"/>
            <ac:spMk id="135" creationId="{288EBDBE-0ABC-82CE-4598-09F65E315AD7}"/>
          </ac:spMkLst>
        </pc:spChg>
        <pc:spChg chg="del">
          <ac:chgData name="Santosh Jayaswal" userId="7bfcf83070416e9c" providerId="LiveId" clId="{DCD36763-1BB1-45B9-8A46-4BFA9147D0AC}" dt="2024-06-08T22:23:08.056" v="1429" actId="478"/>
          <ac:spMkLst>
            <pc:docMk/>
            <pc:sldMk cId="3510130985" sldId="545"/>
            <ac:spMk id="136" creationId="{14F6CD04-2A18-A6BD-AAB9-1D30D1563399}"/>
          </ac:spMkLst>
        </pc:spChg>
        <pc:spChg chg="del">
          <ac:chgData name="Santosh Jayaswal" userId="7bfcf83070416e9c" providerId="LiveId" clId="{DCD36763-1BB1-45B9-8A46-4BFA9147D0AC}" dt="2024-06-08T22:23:25.121" v="1432" actId="478"/>
          <ac:spMkLst>
            <pc:docMk/>
            <pc:sldMk cId="3510130985" sldId="545"/>
            <ac:spMk id="137" creationId="{C171CBDB-4593-F4D1-30E9-A47F4C7CADAF}"/>
          </ac:spMkLst>
        </pc:spChg>
        <pc:picChg chg="del mod">
          <ac:chgData name="Santosh Jayaswal" userId="7bfcf83070416e9c" providerId="LiveId" clId="{DCD36763-1BB1-45B9-8A46-4BFA9147D0AC}" dt="2024-06-08T22:17:27.482" v="1351" actId="478"/>
          <ac:picMkLst>
            <pc:docMk/>
            <pc:sldMk cId="3510130985" sldId="545"/>
            <ac:picMk id="85" creationId="{D65F5CE9-1D9A-9BF0-5ADD-C4E2693DA4CB}"/>
          </ac:picMkLst>
        </pc:picChg>
        <pc:picChg chg="del">
          <ac:chgData name="Santosh Jayaswal" userId="7bfcf83070416e9c" providerId="LiveId" clId="{DCD36763-1BB1-45B9-8A46-4BFA9147D0AC}" dt="2024-06-08T22:18:47.102" v="1359" actId="478"/>
          <ac:picMkLst>
            <pc:docMk/>
            <pc:sldMk cId="3510130985" sldId="545"/>
            <ac:picMk id="86" creationId="{EDC60F06-D73E-F719-14FA-A6F1ECF09300}"/>
          </ac:picMkLst>
        </pc:picChg>
        <pc:picChg chg="del">
          <ac:chgData name="Santosh Jayaswal" userId="7bfcf83070416e9c" providerId="LiveId" clId="{DCD36763-1BB1-45B9-8A46-4BFA9147D0AC}" dt="2024-06-08T22:19:23.742" v="1367" actId="478"/>
          <ac:picMkLst>
            <pc:docMk/>
            <pc:sldMk cId="3510130985" sldId="545"/>
            <ac:picMk id="87" creationId="{ED53247D-56A2-6AB9-6FF9-0313BD7DB9E8}"/>
          </ac:picMkLst>
        </pc:picChg>
        <pc:picChg chg="del">
          <ac:chgData name="Santosh Jayaswal" userId="7bfcf83070416e9c" providerId="LiveId" clId="{DCD36763-1BB1-45B9-8A46-4BFA9147D0AC}" dt="2024-06-08T22:19:51.170" v="1375" actId="478"/>
          <ac:picMkLst>
            <pc:docMk/>
            <pc:sldMk cId="3510130985" sldId="545"/>
            <ac:picMk id="88" creationId="{32BC0F61-A0C8-5BEF-A6E9-0E7ADE645FA6}"/>
          </ac:picMkLst>
        </pc:picChg>
        <pc:picChg chg="del">
          <ac:chgData name="Santosh Jayaswal" userId="7bfcf83070416e9c" providerId="LiveId" clId="{DCD36763-1BB1-45B9-8A46-4BFA9147D0AC}" dt="2024-06-08T22:20:45.625" v="1391" actId="478"/>
          <ac:picMkLst>
            <pc:docMk/>
            <pc:sldMk cId="3510130985" sldId="545"/>
            <ac:picMk id="90" creationId="{86472D92-CAA9-AF6F-549B-2EE170C70DD7}"/>
          </ac:picMkLst>
        </pc:picChg>
      </pc:sldChg>
      <pc:sldChg chg="del">
        <pc:chgData name="Santosh Jayaswal" userId="7bfcf83070416e9c" providerId="LiveId" clId="{DCD36763-1BB1-45B9-8A46-4BFA9147D0AC}" dt="2024-06-05T15:32:21.732" v="1115" actId="47"/>
        <pc:sldMkLst>
          <pc:docMk/>
          <pc:sldMk cId="1430138192" sldId="546"/>
        </pc:sldMkLst>
      </pc:sldChg>
      <pc:sldChg chg="addSp delSp modSp add mod">
        <pc:chgData name="Santosh Jayaswal" userId="7bfcf83070416e9c" providerId="LiveId" clId="{DCD36763-1BB1-45B9-8A46-4BFA9147D0AC}" dt="2024-06-05T15:53:42.856" v="1223" actId="108"/>
        <pc:sldMkLst>
          <pc:docMk/>
          <pc:sldMk cId="1580824157" sldId="547"/>
        </pc:sldMkLst>
        <pc:spChg chg="mod">
          <ac:chgData name="Santosh Jayaswal" userId="7bfcf83070416e9c" providerId="LiveId" clId="{DCD36763-1BB1-45B9-8A46-4BFA9147D0AC}" dt="2024-06-05T08:01:13.614" v="389" actId="20577"/>
          <ac:spMkLst>
            <pc:docMk/>
            <pc:sldMk cId="1580824157" sldId="547"/>
            <ac:spMk id="3" creationId="{723252A1-51AE-36E1-CE3B-D88466BA8814}"/>
          </ac:spMkLst>
        </pc:spChg>
        <pc:spChg chg="add del mod">
          <ac:chgData name="Santosh Jayaswal" userId="7bfcf83070416e9c" providerId="LiveId" clId="{DCD36763-1BB1-45B9-8A46-4BFA9147D0AC}" dt="2024-06-05T07:33:03.917" v="87" actId="3680"/>
          <ac:spMkLst>
            <pc:docMk/>
            <pc:sldMk cId="1580824157" sldId="547"/>
            <ac:spMk id="7" creationId="{C778AA59-4BBE-0BE9-0267-EFA76F58EF42}"/>
          </ac:spMkLst>
        </pc:spChg>
        <pc:spChg chg="add del mod">
          <ac:chgData name="Santosh Jayaswal" userId="7bfcf83070416e9c" providerId="LiveId" clId="{DCD36763-1BB1-45B9-8A46-4BFA9147D0AC}" dt="2024-06-05T07:33:23.600" v="89" actId="478"/>
          <ac:spMkLst>
            <pc:docMk/>
            <pc:sldMk cId="1580824157" sldId="547"/>
            <ac:spMk id="10" creationId="{6CA18616-2462-851B-8CEA-5B73E0EC53A8}"/>
          </ac:spMkLst>
        </pc:spChg>
        <pc:spChg chg="add mod topLvl">
          <ac:chgData name="Santosh Jayaswal" userId="7bfcf83070416e9c" providerId="LiveId" clId="{DCD36763-1BB1-45B9-8A46-4BFA9147D0AC}" dt="2024-06-05T07:53:00.292" v="280" actId="1076"/>
          <ac:spMkLst>
            <pc:docMk/>
            <pc:sldMk cId="1580824157" sldId="547"/>
            <ac:spMk id="13" creationId="{C9383CB8-E856-C70C-AEB1-572DBA63148F}"/>
          </ac:spMkLst>
        </pc:spChg>
        <pc:spChg chg="add mod topLvl">
          <ac:chgData name="Santosh Jayaswal" userId="7bfcf83070416e9c" providerId="LiveId" clId="{DCD36763-1BB1-45B9-8A46-4BFA9147D0AC}" dt="2024-06-05T15:53:12.178" v="1217" actId="255"/>
          <ac:spMkLst>
            <pc:docMk/>
            <pc:sldMk cId="1580824157" sldId="547"/>
            <ac:spMk id="14" creationId="{6C769CFB-51DD-01B8-3FD0-67CD4DFF4304}"/>
          </ac:spMkLst>
        </pc:spChg>
        <pc:spChg chg="mod topLvl">
          <ac:chgData name="Santosh Jayaswal" userId="7bfcf83070416e9c" providerId="LiveId" clId="{DCD36763-1BB1-45B9-8A46-4BFA9147D0AC}" dt="2024-06-05T07:54:31.328" v="288" actId="465"/>
          <ac:spMkLst>
            <pc:docMk/>
            <pc:sldMk cId="1580824157" sldId="547"/>
            <ac:spMk id="17" creationId="{BB4B4F86-DC6F-CEBA-9044-96A1A63F09AD}"/>
          </ac:spMkLst>
        </pc:spChg>
        <pc:spChg chg="mod topLvl">
          <ac:chgData name="Santosh Jayaswal" userId="7bfcf83070416e9c" providerId="LiveId" clId="{DCD36763-1BB1-45B9-8A46-4BFA9147D0AC}" dt="2024-06-05T15:53:17.957" v="1218" actId="255"/>
          <ac:spMkLst>
            <pc:docMk/>
            <pc:sldMk cId="1580824157" sldId="547"/>
            <ac:spMk id="18" creationId="{BAB3B4B3-9AE9-A7F3-02B2-6C982AB73D84}"/>
          </ac:spMkLst>
        </pc:spChg>
        <pc:spChg chg="mod topLvl">
          <ac:chgData name="Santosh Jayaswal" userId="7bfcf83070416e9c" providerId="LiveId" clId="{DCD36763-1BB1-45B9-8A46-4BFA9147D0AC}" dt="2024-06-05T07:54:31.328" v="288" actId="465"/>
          <ac:spMkLst>
            <pc:docMk/>
            <pc:sldMk cId="1580824157" sldId="547"/>
            <ac:spMk id="21" creationId="{9730A02F-1D9E-5905-51D5-EB6F0B553D5A}"/>
          </ac:spMkLst>
        </pc:spChg>
        <pc:spChg chg="mod topLvl">
          <ac:chgData name="Santosh Jayaswal" userId="7bfcf83070416e9c" providerId="LiveId" clId="{DCD36763-1BB1-45B9-8A46-4BFA9147D0AC}" dt="2024-06-05T15:53:24.488" v="1219" actId="108"/>
          <ac:spMkLst>
            <pc:docMk/>
            <pc:sldMk cId="1580824157" sldId="547"/>
            <ac:spMk id="22" creationId="{3B27C063-3D45-6806-1D72-5AE27CEDED93}"/>
          </ac:spMkLst>
        </pc:spChg>
        <pc:spChg chg="mod topLvl">
          <ac:chgData name="Santosh Jayaswal" userId="7bfcf83070416e9c" providerId="LiveId" clId="{DCD36763-1BB1-45B9-8A46-4BFA9147D0AC}" dt="2024-06-05T07:54:31.328" v="288" actId="465"/>
          <ac:spMkLst>
            <pc:docMk/>
            <pc:sldMk cId="1580824157" sldId="547"/>
            <ac:spMk id="25" creationId="{35A68169-FFC0-4BCF-50CD-5DABA00338E1}"/>
          </ac:spMkLst>
        </pc:spChg>
        <pc:spChg chg="mod topLvl">
          <ac:chgData name="Santosh Jayaswal" userId="7bfcf83070416e9c" providerId="LiveId" clId="{DCD36763-1BB1-45B9-8A46-4BFA9147D0AC}" dt="2024-06-05T15:53:37.376" v="1222" actId="108"/>
          <ac:spMkLst>
            <pc:docMk/>
            <pc:sldMk cId="1580824157" sldId="547"/>
            <ac:spMk id="26" creationId="{FEEA4C3C-E960-6B97-8834-C2E2656E2885}"/>
          </ac:spMkLst>
        </pc:spChg>
        <pc:spChg chg="add mod">
          <ac:chgData name="Santosh Jayaswal" userId="7bfcf83070416e9c" providerId="LiveId" clId="{DCD36763-1BB1-45B9-8A46-4BFA9147D0AC}" dt="2024-06-05T07:54:45.288" v="290" actId="20577"/>
          <ac:spMkLst>
            <pc:docMk/>
            <pc:sldMk cId="1580824157" sldId="547"/>
            <ac:spMk id="29" creationId="{6AA82503-680B-992A-8BC1-BFE9630303B8}"/>
          </ac:spMkLst>
        </pc:spChg>
        <pc:spChg chg="add mod">
          <ac:chgData name="Santosh Jayaswal" userId="7bfcf83070416e9c" providerId="LiveId" clId="{DCD36763-1BB1-45B9-8A46-4BFA9147D0AC}" dt="2024-06-05T15:53:42.856" v="1223" actId="108"/>
          <ac:spMkLst>
            <pc:docMk/>
            <pc:sldMk cId="1580824157" sldId="547"/>
            <ac:spMk id="30" creationId="{245A1086-4B7E-31CD-7041-F43B4D37420B}"/>
          </ac:spMkLst>
        </pc:spChg>
        <pc:grpChg chg="add del mod">
          <ac:chgData name="Santosh Jayaswal" userId="7bfcf83070416e9c" providerId="LiveId" clId="{DCD36763-1BB1-45B9-8A46-4BFA9147D0AC}" dt="2024-06-05T07:43:00.473" v="187" actId="165"/>
          <ac:grpSpMkLst>
            <pc:docMk/>
            <pc:sldMk cId="1580824157" sldId="547"/>
            <ac:grpSpMk id="15" creationId="{3FCC2AD8-E4C1-E81B-77FE-41A86CD81FFE}"/>
          </ac:grpSpMkLst>
        </pc:grpChg>
        <pc:grpChg chg="add del mod">
          <ac:chgData name="Santosh Jayaswal" userId="7bfcf83070416e9c" providerId="LiveId" clId="{DCD36763-1BB1-45B9-8A46-4BFA9147D0AC}" dt="2024-06-05T07:42:39.648" v="184" actId="165"/>
          <ac:grpSpMkLst>
            <pc:docMk/>
            <pc:sldMk cId="1580824157" sldId="547"/>
            <ac:grpSpMk id="16" creationId="{22CD40FD-A29F-09FE-210C-73D89301808F}"/>
          </ac:grpSpMkLst>
        </pc:grpChg>
        <pc:grpChg chg="add del mod">
          <ac:chgData name="Santosh Jayaswal" userId="7bfcf83070416e9c" providerId="LiveId" clId="{DCD36763-1BB1-45B9-8A46-4BFA9147D0AC}" dt="2024-06-05T07:51:51.179" v="276" actId="165"/>
          <ac:grpSpMkLst>
            <pc:docMk/>
            <pc:sldMk cId="1580824157" sldId="547"/>
            <ac:grpSpMk id="19" creationId="{74DAB301-4FBB-45E3-8C57-0D8646A82633}"/>
          </ac:grpSpMkLst>
        </pc:grpChg>
        <pc:grpChg chg="add del mod">
          <ac:chgData name="Santosh Jayaswal" userId="7bfcf83070416e9c" providerId="LiveId" clId="{DCD36763-1BB1-45B9-8A46-4BFA9147D0AC}" dt="2024-06-05T07:44:23.874" v="196" actId="165"/>
          <ac:grpSpMkLst>
            <pc:docMk/>
            <pc:sldMk cId="1580824157" sldId="547"/>
            <ac:grpSpMk id="20" creationId="{7BEDD789-3ABB-6742-E65C-46F4DD72AD39}"/>
          </ac:grpSpMkLst>
        </pc:grpChg>
        <pc:grpChg chg="add del mod">
          <ac:chgData name="Santosh Jayaswal" userId="7bfcf83070416e9c" providerId="LiveId" clId="{DCD36763-1BB1-45B9-8A46-4BFA9147D0AC}" dt="2024-06-05T07:53:22.313" v="283" actId="165"/>
          <ac:grpSpMkLst>
            <pc:docMk/>
            <pc:sldMk cId="1580824157" sldId="547"/>
            <ac:grpSpMk id="23" creationId="{728874B9-A967-0B0F-4227-8A6F98C7F183}"/>
          </ac:grpSpMkLst>
        </pc:grpChg>
        <pc:grpChg chg="add del mod">
          <ac:chgData name="Santosh Jayaswal" userId="7bfcf83070416e9c" providerId="LiveId" clId="{DCD36763-1BB1-45B9-8A46-4BFA9147D0AC}" dt="2024-06-05T07:48:50.275" v="255" actId="165"/>
          <ac:grpSpMkLst>
            <pc:docMk/>
            <pc:sldMk cId="1580824157" sldId="547"/>
            <ac:grpSpMk id="24" creationId="{93367B16-8A55-F3C3-48BE-55C2F29B1680}"/>
          </ac:grpSpMkLst>
        </pc:grpChg>
        <pc:graphicFrameChg chg="del">
          <ac:chgData name="Santosh Jayaswal" userId="7bfcf83070416e9c" providerId="LiveId" clId="{DCD36763-1BB1-45B9-8A46-4BFA9147D0AC}" dt="2024-06-05T07:32:45.466" v="86" actId="478"/>
          <ac:graphicFrameMkLst>
            <pc:docMk/>
            <pc:sldMk cId="1580824157" sldId="547"/>
            <ac:graphicFrameMk id="4" creationId="{9F02851F-DB0A-09AB-B52A-BE347DDCBD1D}"/>
          </ac:graphicFrameMkLst>
        </pc:graphicFrameChg>
        <pc:graphicFrameChg chg="add del mod ord modGraphic">
          <ac:chgData name="Santosh Jayaswal" userId="7bfcf83070416e9c" providerId="LiveId" clId="{DCD36763-1BB1-45B9-8A46-4BFA9147D0AC}" dt="2024-06-05T07:33:18.554" v="88" actId="478"/>
          <ac:graphicFrameMkLst>
            <pc:docMk/>
            <pc:sldMk cId="1580824157" sldId="547"/>
            <ac:graphicFrameMk id="8" creationId="{3DC76F43-9A6F-3870-67E9-9C4D2A63FF7B}"/>
          </ac:graphicFrameMkLst>
        </pc:graphicFrameChg>
        <pc:cxnChg chg="add mod">
          <ac:chgData name="Santosh Jayaswal" userId="7bfcf83070416e9c" providerId="LiveId" clId="{DCD36763-1BB1-45B9-8A46-4BFA9147D0AC}" dt="2024-06-05T07:52:51.583" v="279" actId="14100"/>
          <ac:cxnSpMkLst>
            <pc:docMk/>
            <pc:sldMk cId="1580824157" sldId="547"/>
            <ac:cxnSpMk id="12" creationId="{4598CCC8-CE8F-F019-0A34-1DE379E71B1C}"/>
          </ac:cxnSpMkLst>
        </pc:cxnChg>
      </pc:sldChg>
      <pc:sldChg chg="addSp delSp modSp add del mod ord modClrScheme chgLayout">
        <pc:chgData name="Santosh Jayaswal" userId="7bfcf83070416e9c" providerId="LiveId" clId="{DCD36763-1BB1-45B9-8A46-4BFA9147D0AC}" dt="2024-06-05T08:34:21.285" v="554" actId="47"/>
        <pc:sldMkLst>
          <pc:docMk/>
          <pc:sldMk cId="4278922841" sldId="548"/>
        </pc:sldMkLst>
        <pc:spChg chg="mod ord">
          <ac:chgData name="Santosh Jayaswal" userId="7bfcf83070416e9c" providerId="LiveId" clId="{DCD36763-1BB1-45B9-8A46-4BFA9147D0AC}" dt="2024-06-05T08:18:11.374" v="465" actId="14100"/>
          <ac:spMkLst>
            <pc:docMk/>
            <pc:sldMk cId="4278922841" sldId="548"/>
            <ac:spMk id="2" creationId="{C07F7E09-6A9E-9FCC-7867-895F21ABE716}"/>
          </ac:spMkLst>
        </pc:spChg>
        <pc:spChg chg="del mod">
          <ac:chgData name="Santosh Jayaswal" userId="7bfcf83070416e9c" providerId="LiveId" clId="{DCD36763-1BB1-45B9-8A46-4BFA9147D0AC}" dt="2024-06-05T08:04:49.300" v="437" actId="478"/>
          <ac:spMkLst>
            <pc:docMk/>
            <pc:sldMk cId="4278922841" sldId="548"/>
            <ac:spMk id="3" creationId="{199158D4-7B61-0A48-E33F-792278D05724}"/>
          </ac:spMkLst>
        </pc:spChg>
        <pc:spChg chg="mod">
          <ac:chgData name="Santosh Jayaswal" userId="7bfcf83070416e9c" providerId="LiveId" clId="{DCD36763-1BB1-45B9-8A46-4BFA9147D0AC}" dt="2024-06-05T08:17:34.832" v="463" actId="26606"/>
          <ac:spMkLst>
            <pc:docMk/>
            <pc:sldMk cId="4278922841" sldId="548"/>
            <ac:spMk id="4" creationId="{DDD0AE42-75AF-229C-2692-C10ADA4FFA83}"/>
          </ac:spMkLst>
        </pc:spChg>
        <pc:spChg chg="mod">
          <ac:chgData name="Santosh Jayaswal" userId="7bfcf83070416e9c" providerId="LiveId" clId="{DCD36763-1BB1-45B9-8A46-4BFA9147D0AC}" dt="2024-06-05T08:17:34.832" v="463" actId="26606"/>
          <ac:spMkLst>
            <pc:docMk/>
            <pc:sldMk cId="4278922841" sldId="548"/>
            <ac:spMk id="5" creationId="{9157728F-9EA1-A705-8E4D-B7823E4F4C26}"/>
          </ac:spMkLst>
        </pc:spChg>
        <pc:spChg chg="add del mod">
          <ac:chgData name="Santosh Jayaswal" userId="7bfcf83070416e9c" providerId="LiveId" clId="{DCD36763-1BB1-45B9-8A46-4BFA9147D0AC}" dt="2024-06-05T08:12:12.981" v="438" actId="931"/>
          <ac:spMkLst>
            <pc:docMk/>
            <pc:sldMk cId="4278922841" sldId="548"/>
            <ac:spMk id="7" creationId="{776A3C8C-CA09-7D4B-22B4-C1236E4F36F3}"/>
          </ac:spMkLst>
        </pc:spChg>
        <pc:picChg chg="add mod ord">
          <ac:chgData name="Santosh Jayaswal" userId="7bfcf83070416e9c" providerId="LiveId" clId="{DCD36763-1BB1-45B9-8A46-4BFA9147D0AC}" dt="2024-06-05T08:20:25.508" v="479" actId="14861"/>
          <ac:picMkLst>
            <pc:docMk/>
            <pc:sldMk cId="4278922841" sldId="548"/>
            <ac:picMk id="9" creationId="{16E9576A-D1C7-DE14-81CB-C6BD85992ADB}"/>
          </ac:picMkLst>
        </pc:picChg>
      </pc:sldChg>
      <pc:sldChg chg="addSp delSp modSp add mod">
        <pc:chgData name="Santosh Jayaswal" userId="7bfcf83070416e9c" providerId="LiveId" clId="{DCD36763-1BB1-45B9-8A46-4BFA9147D0AC}" dt="2024-06-05T15:02:43.107" v="813" actId="1076"/>
        <pc:sldMkLst>
          <pc:docMk/>
          <pc:sldMk cId="3520355459" sldId="549"/>
        </pc:sldMkLst>
        <pc:spChg chg="mod">
          <ac:chgData name="Santosh Jayaswal" userId="7bfcf83070416e9c" providerId="LiveId" clId="{DCD36763-1BB1-45B9-8A46-4BFA9147D0AC}" dt="2024-06-05T14:50:21.882" v="735" actId="20577"/>
          <ac:spMkLst>
            <pc:docMk/>
            <pc:sldMk cId="3520355459" sldId="549"/>
            <ac:spMk id="2" creationId="{C07F7E09-6A9E-9FCC-7867-895F21ABE716}"/>
          </ac:spMkLst>
        </pc:spChg>
        <pc:spChg chg="add mod">
          <ac:chgData name="Santosh Jayaswal" userId="7bfcf83070416e9c" providerId="LiveId" clId="{DCD36763-1BB1-45B9-8A46-4BFA9147D0AC}" dt="2024-06-05T08:40:25.141" v="562" actId="255"/>
          <ac:spMkLst>
            <pc:docMk/>
            <pc:sldMk cId="3520355459" sldId="549"/>
            <ac:spMk id="3" creationId="{E01E30AF-58C4-D3BC-2E5C-C2D0516711FE}"/>
          </ac:spMkLst>
        </pc:spChg>
        <pc:spChg chg="add del mod">
          <ac:chgData name="Santosh Jayaswal" userId="7bfcf83070416e9c" providerId="LiveId" clId="{DCD36763-1BB1-45B9-8A46-4BFA9147D0AC}" dt="2024-06-05T08:38:12.568" v="557" actId="478"/>
          <ac:spMkLst>
            <pc:docMk/>
            <pc:sldMk cId="3520355459" sldId="549"/>
            <ac:spMk id="7" creationId="{0D80D3E2-713B-47F7-B962-80E4E09B73A9}"/>
          </ac:spMkLst>
        </pc:spChg>
        <pc:picChg chg="del mod">
          <ac:chgData name="Santosh Jayaswal" userId="7bfcf83070416e9c" providerId="LiveId" clId="{DCD36763-1BB1-45B9-8A46-4BFA9147D0AC}" dt="2024-06-05T08:38:06.215" v="556" actId="478"/>
          <ac:picMkLst>
            <pc:docMk/>
            <pc:sldMk cId="3520355459" sldId="549"/>
            <ac:picMk id="9" creationId="{16E9576A-D1C7-DE14-81CB-C6BD85992ADB}"/>
          </ac:picMkLst>
        </pc:picChg>
        <pc:picChg chg="add mod">
          <ac:chgData name="Santosh Jayaswal" userId="7bfcf83070416e9c" providerId="LiveId" clId="{DCD36763-1BB1-45B9-8A46-4BFA9147D0AC}" dt="2024-06-05T15:02:43.107" v="813" actId="1076"/>
          <ac:picMkLst>
            <pc:docMk/>
            <pc:sldMk cId="3520355459" sldId="549"/>
            <ac:picMk id="10" creationId="{8A136B11-B636-26DC-1258-E7768E7B06C8}"/>
          </ac:picMkLst>
        </pc:picChg>
      </pc:sldChg>
      <pc:sldChg chg="addSp delSp modSp add del mod ord">
        <pc:chgData name="Santosh Jayaswal" userId="7bfcf83070416e9c" providerId="LiveId" clId="{DCD36763-1BB1-45B9-8A46-4BFA9147D0AC}" dt="2024-06-08T22:32:13.476" v="1915" actId="2696"/>
        <pc:sldMkLst>
          <pc:docMk/>
          <pc:sldMk cId="2460040453" sldId="550"/>
        </pc:sldMkLst>
        <pc:spChg chg="del">
          <ac:chgData name="Santosh Jayaswal" userId="7bfcf83070416e9c" providerId="LiveId" clId="{DCD36763-1BB1-45B9-8A46-4BFA9147D0AC}" dt="2024-06-05T08:30:59.327" v="501" actId="478"/>
          <ac:spMkLst>
            <pc:docMk/>
            <pc:sldMk cId="2460040453" sldId="550"/>
            <ac:spMk id="2" creationId="{D733E31E-F298-485B-42BF-303CC635241F}"/>
          </ac:spMkLst>
        </pc:spChg>
        <pc:spChg chg="del">
          <ac:chgData name="Santosh Jayaswal" userId="7bfcf83070416e9c" providerId="LiveId" clId="{DCD36763-1BB1-45B9-8A46-4BFA9147D0AC}" dt="2024-06-05T08:31:19.050" v="511" actId="478"/>
          <ac:spMkLst>
            <pc:docMk/>
            <pc:sldMk cId="2460040453" sldId="550"/>
            <ac:spMk id="4" creationId="{55DA2D8B-92F5-22B2-084C-934BCBC00DFD}"/>
          </ac:spMkLst>
        </pc:spChg>
        <pc:spChg chg="del">
          <ac:chgData name="Santosh Jayaswal" userId="7bfcf83070416e9c" providerId="LiveId" clId="{DCD36763-1BB1-45B9-8A46-4BFA9147D0AC}" dt="2024-06-05T08:31:16.661" v="509" actId="478"/>
          <ac:spMkLst>
            <pc:docMk/>
            <pc:sldMk cId="2460040453" sldId="550"/>
            <ac:spMk id="5" creationId="{8B004B5D-BB88-E446-FDC1-8BE748EFE8B6}"/>
          </ac:spMkLst>
        </pc:spChg>
        <pc:spChg chg="del">
          <ac:chgData name="Santosh Jayaswal" userId="7bfcf83070416e9c" providerId="LiveId" clId="{DCD36763-1BB1-45B9-8A46-4BFA9147D0AC}" dt="2024-06-05T08:31:27.905" v="513" actId="478"/>
          <ac:spMkLst>
            <pc:docMk/>
            <pc:sldMk cId="2460040453" sldId="550"/>
            <ac:spMk id="6" creationId="{98AC0C5B-16A7-E317-7222-BF9FA26C0DC6}"/>
          </ac:spMkLst>
        </pc:spChg>
        <pc:spChg chg="del">
          <ac:chgData name="Santosh Jayaswal" userId="7bfcf83070416e9c" providerId="LiveId" clId="{DCD36763-1BB1-45B9-8A46-4BFA9147D0AC}" dt="2024-06-05T08:31:13.324" v="507" actId="478"/>
          <ac:spMkLst>
            <pc:docMk/>
            <pc:sldMk cId="2460040453" sldId="550"/>
            <ac:spMk id="7" creationId="{77D9B67F-AD02-4BA5-209B-C91070303A72}"/>
          </ac:spMkLst>
        </pc:spChg>
        <pc:spChg chg="del">
          <ac:chgData name="Santosh Jayaswal" userId="7bfcf83070416e9c" providerId="LiveId" clId="{DCD36763-1BB1-45B9-8A46-4BFA9147D0AC}" dt="2024-06-05T08:31:31.918" v="515" actId="478"/>
          <ac:spMkLst>
            <pc:docMk/>
            <pc:sldMk cId="2460040453" sldId="550"/>
            <ac:spMk id="8" creationId="{6269FBD2-F371-6F7E-1D42-95EFADFA10DD}"/>
          </ac:spMkLst>
        </pc:spChg>
        <pc:spChg chg="del">
          <ac:chgData name="Santosh Jayaswal" userId="7bfcf83070416e9c" providerId="LiveId" clId="{DCD36763-1BB1-45B9-8A46-4BFA9147D0AC}" dt="2024-06-05T08:31:09.387" v="505" actId="478"/>
          <ac:spMkLst>
            <pc:docMk/>
            <pc:sldMk cId="2460040453" sldId="550"/>
            <ac:spMk id="9" creationId="{F039B280-D4F1-D5B7-9D62-C1DA10C605C9}"/>
          </ac:spMkLst>
        </pc:spChg>
        <pc:spChg chg="del">
          <ac:chgData name="Santosh Jayaswal" userId="7bfcf83070416e9c" providerId="LiveId" clId="{DCD36763-1BB1-45B9-8A46-4BFA9147D0AC}" dt="2024-06-05T08:31:34.402" v="517" actId="478"/>
          <ac:spMkLst>
            <pc:docMk/>
            <pc:sldMk cId="2460040453" sldId="550"/>
            <ac:spMk id="10" creationId="{6A9C835B-EE7B-2801-6842-7044F690144A}"/>
          </ac:spMkLst>
        </pc:spChg>
        <pc:spChg chg="del">
          <ac:chgData name="Santosh Jayaswal" userId="7bfcf83070416e9c" providerId="LiveId" clId="{DCD36763-1BB1-45B9-8A46-4BFA9147D0AC}" dt="2024-06-05T08:31:05.001" v="503" actId="478"/>
          <ac:spMkLst>
            <pc:docMk/>
            <pc:sldMk cId="2460040453" sldId="550"/>
            <ac:spMk id="11" creationId="{429544CE-BE3D-F6DD-FADE-D85F729A9BCC}"/>
          </ac:spMkLst>
        </pc:spChg>
        <pc:spChg chg="add del mod">
          <ac:chgData name="Santosh Jayaswal" userId="7bfcf83070416e9c" providerId="LiveId" clId="{DCD36763-1BB1-45B9-8A46-4BFA9147D0AC}" dt="2024-06-05T08:31:01.541" v="502" actId="478"/>
          <ac:spMkLst>
            <pc:docMk/>
            <pc:sldMk cId="2460040453" sldId="550"/>
            <ac:spMk id="12" creationId="{0019ADF9-3E02-3B0D-845B-6EF7C1136981}"/>
          </ac:spMkLst>
        </pc:spChg>
        <pc:spChg chg="add del mod">
          <ac:chgData name="Santosh Jayaswal" userId="7bfcf83070416e9c" providerId="LiveId" clId="{DCD36763-1BB1-45B9-8A46-4BFA9147D0AC}" dt="2024-06-05T08:31:05.999" v="504" actId="478"/>
          <ac:spMkLst>
            <pc:docMk/>
            <pc:sldMk cId="2460040453" sldId="550"/>
            <ac:spMk id="14" creationId="{C31FCC3E-F877-5503-953B-9C84C1045052}"/>
          </ac:spMkLst>
        </pc:spChg>
        <pc:spChg chg="add del mod">
          <ac:chgData name="Santosh Jayaswal" userId="7bfcf83070416e9c" providerId="LiveId" clId="{DCD36763-1BB1-45B9-8A46-4BFA9147D0AC}" dt="2024-06-05T08:31:10.090" v="506" actId="478"/>
          <ac:spMkLst>
            <pc:docMk/>
            <pc:sldMk cId="2460040453" sldId="550"/>
            <ac:spMk id="16" creationId="{514C5DA0-BB8D-0397-327D-57F59AD1F6B6}"/>
          </ac:spMkLst>
        </pc:spChg>
        <pc:spChg chg="add del mod">
          <ac:chgData name="Santosh Jayaswal" userId="7bfcf83070416e9c" providerId="LiveId" clId="{DCD36763-1BB1-45B9-8A46-4BFA9147D0AC}" dt="2024-06-05T08:31:13.840" v="508" actId="478"/>
          <ac:spMkLst>
            <pc:docMk/>
            <pc:sldMk cId="2460040453" sldId="550"/>
            <ac:spMk id="18" creationId="{FF819A2B-6F98-4A39-2F5C-C09CFA8F1C84}"/>
          </ac:spMkLst>
        </pc:spChg>
        <pc:spChg chg="add del mod">
          <ac:chgData name="Santosh Jayaswal" userId="7bfcf83070416e9c" providerId="LiveId" clId="{DCD36763-1BB1-45B9-8A46-4BFA9147D0AC}" dt="2024-06-05T08:31:17.134" v="510" actId="478"/>
          <ac:spMkLst>
            <pc:docMk/>
            <pc:sldMk cId="2460040453" sldId="550"/>
            <ac:spMk id="20" creationId="{C1705D35-6235-D5B5-3129-4EB3D469DC2A}"/>
          </ac:spMkLst>
        </pc:spChg>
        <pc:spChg chg="add del mod">
          <ac:chgData name="Santosh Jayaswal" userId="7bfcf83070416e9c" providerId="LiveId" clId="{DCD36763-1BB1-45B9-8A46-4BFA9147D0AC}" dt="2024-06-05T08:31:25.737" v="512" actId="478"/>
          <ac:spMkLst>
            <pc:docMk/>
            <pc:sldMk cId="2460040453" sldId="550"/>
            <ac:spMk id="22" creationId="{0F7127EA-A264-47A7-3026-B20FBB59C7D3}"/>
          </ac:spMkLst>
        </pc:spChg>
        <pc:spChg chg="add del mod">
          <ac:chgData name="Santosh Jayaswal" userId="7bfcf83070416e9c" providerId="LiveId" clId="{DCD36763-1BB1-45B9-8A46-4BFA9147D0AC}" dt="2024-06-05T08:31:29.437" v="514" actId="478"/>
          <ac:spMkLst>
            <pc:docMk/>
            <pc:sldMk cId="2460040453" sldId="550"/>
            <ac:spMk id="24" creationId="{B0875BA3-3D99-8533-0FA7-D03B6FB8FECC}"/>
          </ac:spMkLst>
        </pc:spChg>
        <pc:spChg chg="add del mod">
          <ac:chgData name="Santosh Jayaswal" userId="7bfcf83070416e9c" providerId="LiveId" clId="{DCD36763-1BB1-45B9-8A46-4BFA9147D0AC}" dt="2024-06-05T08:31:32.330" v="516" actId="478"/>
          <ac:spMkLst>
            <pc:docMk/>
            <pc:sldMk cId="2460040453" sldId="550"/>
            <ac:spMk id="26" creationId="{C56E7C06-6C64-7143-37B1-552F40AE1485}"/>
          </ac:spMkLst>
        </pc:spChg>
        <pc:spChg chg="add del mod">
          <ac:chgData name="Santosh Jayaswal" userId="7bfcf83070416e9c" providerId="LiveId" clId="{DCD36763-1BB1-45B9-8A46-4BFA9147D0AC}" dt="2024-06-05T08:31:34.820" v="518" actId="478"/>
          <ac:spMkLst>
            <pc:docMk/>
            <pc:sldMk cId="2460040453" sldId="550"/>
            <ac:spMk id="28" creationId="{A72E8F93-E571-5043-4D43-002C0536CDDC}"/>
          </ac:spMkLst>
        </pc:spChg>
        <pc:spChg chg="add del mod">
          <ac:chgData name="Santosh Jayaswal" userId="7bfcf83070416e9c" providerId="LiveId" clId="{DCD36763-1BB1-45B9-8A46-4BFA9147D0AC}" dt="2024-06-05T08:31:39.184" v="520" actId="478"/>
          <ac:spMkLst>
            <pc:docMk/>
            <pc:sldMk cId="2460040453" sldId="550"/>
            <ac:spMk id="30" creationId="{D0A68DD9-AFF0-8840-45CB-4A16FEAB1945}"/>
          </ac:spMkLst>
        </pc:spChg>
        <pc:spChg chg="mod">
          <ac:chgData name="Santosh Jayaswal" userId="7bfcf83070416e9c" providerId="LiveId" clId="{DCD36763-1BB1-45B9-8A46-4BFA9147D0AC}" dt="2024-06-05T08:32:17.392" v="533" actId="20577"/>
          <ac:spMkLst>
            <pc:docMk/>
            <pc:sldMk cId="2460040453" sldId="550"/>
            <ac:spMk id="69" creationId="{0B07383B-6310-56A6-B051-F4B962E11786}"/>
          </ac:spMkLst>
        </pc:spChg>
        <pc:spChg chg="del">
          <ac:chgData name="Santosh Jayaswal" userId="7bfcf83070416e9c" providerId="LiveId" clId="{DCD36763-1BB1-45B9-8A46-4BFA9147D0AC}" dt="2024-06-05T08:31:37.831" v="519" actId="478"/>
          <ac:spMkLst>
            <pc:docMk/>
            <pc:sldMk cId="2460040453" sldId="550"/>
            <ac:spMk id="81" creationId="{2AF0BD8F-E098-8282-AE8C-8BFAB5EBBFC2}"/>
          </ac:spMkLst>
        </pc:spChg>
        <pc:picChg chg="add mod">
          <ac:chgData name="Santosh Jayaswal" userId="7bfcf83070416e9c" providerId="LiveId" clId="{DCD36763-1BB1-45B9-8A46-4BFA9147D0AC}" dt="2024-06-05T08:34:35.764" v="555" actId="1076"/>
          <ac:picMkLst>
            <pc:docMk/>
            <pc:sldMk cId="2460040453" sldId="550"/>
            <ac:picMk id="32" creationId="{B00F5414-10C7-3627-70F2-5B151AB79E14}"/>
          </ac:picMkLst>
        </pc:picChg>
      </pc:sldChg>
      <pc:sldChg chg="addSp delSp modSp add mod">
        <pc:chgData name="Santosh Jayaswal" userId="7bfcf83070416e9c" providerId="LiveId" clId="{DCD36763-1BB1-45B9-8A46-4BFA9147D0AC}" dt="2024-06-05T15:02:20.796" v="810" actId="1076"/>
        <pc:sldMkLst>
          <pc:docMk/>
          <pc:sldMk cId="407661771" sldId="551"/>
        </pc:sldMkLst>
        <pc:spChg chg="mod">
          <ac:chgData name="Santosh Jayaswal" userId="7bfcf83070416e9c" providerId="LiveId" clId="{DCD36763-1BB1-45B9-8A46-4BFA9147D0AC}" dt="2024-06-05T14:48:43.425" v="734" actId="20577"/>
          <ac:spMkLst>
            <pc:docMk/>
            <pc:sldMk cId="407661771" sldId="551"/>
            <ac:spMk id="2" creationId="{C07F7E09-6A9E-9FCC-7867-895F21ABE716}"/>
          </ac:spMkLst>
        </pc:spChg>
        <pc:spChg chg="mod">
          <ac:chgData name="Santosh Jayaswal" userId="7bfcf83070416e9c" providerId="LiveId" clId="{DCD36763-1BB1-45B9-8A46-4BFA9147D0AC}" dt="2024-06-05T14:48:10.246" v="707" actId="20577"/>
          <ac:spMkLst>
            <pc:docMk/>
            <pc:sldMk cId="407661771" sldId="551"/>
            <ac:spMk id="3" creationId="{E01E30AF-58C4-D3BC-2E5C-C2D0516711FE}"/>
          </ac:spMkLst>
        </pc:spChg>
        <pc:picChg chg="add mod">
          <ac:chgData name="Santosh Jayaswal" userId="7bfcf83070416e9c" providerId="LiveId" clId="{DCD36763-1BB1-45B9-8A46-4BFA9147D0AC}" dt="2024-06-05T15:02:20.796" v="810" actId="1076"/>
          <ac:picMkLst>
            <pc:docMk/>
            <pc:sldMk cId="407661771" sldId="551"/>
            <ac:picMk id="7" creationId="{92F3CFD2-9B38-D649-28E1-B6B6432FA394}"/>
          </ac:picMkLst>
        </pc:picChg>
        <pc:picChg chg="del">
          <ac:chgData name="Santosh Jayaswal" userId="7bfcf83070416e9c" providerId="LiveId" clId="{DCD36763-1BB1-45B9-8A46-4BFA9147D0AC}" dt="2024-06-05T08:45:16.058" v="564" actId="478"/>
          <ac:picMkLst>
            <pc:docMk/>
            <pc:sldMk cId="407661771" sldId="551"/>
            <ac:picMk id="10" creationId="{8A136B11-B636-26DC-1258-E7768E7B06C8}"/>
          </ac:picMkLst>
        </pc:picChg>
      </pc:sldChg>
      <pc:sldChg chg="addSp delSp modSp add mod">
        <pc:chgData name="Santosh Jayaswal" userId="7bfcf83070416e9c" providerId="LiveId" clId="{DCD36763-1BB1-45B9-8A46-4BFA9147D0AC}" dt="2024-06-05T15:01:11.122" v="808" actId="1076"/>
        <pc:sldMkLst>
          <pc:docMk/>
          <pc:sldMk cId="2370938590" sldId="552"/>
        </pc:sldMkLst>
        <pc:spChg chg="mod">
          <ac:chgData name="Santosh Jayaswal" userId="7bfcf83070416e9c" providerId="LiveId" clId="{DCD36763-1BB1-45B9-8A46-4BFA9147D0AC}" dt="2024-06-05T14:56:18.630" v="740"/>
          <ac:spMkLst>
            <pc:docMk/>
            <pc:sldMk cId="2370938590" sldId="552"/>
            <ac:spMk id="2" creationId="{C07F7E09-6A9E-9FCC-7867-895F21ABE716}"/>
          </ac:spMkLst>
        </pc:spChg>
        <pc:spChg chg="mod">
          <ac:chgData name="Santosh Jayaswal" userId="7bfcf83070416e9c" providerId="LiveId" clId="{DCD36763-1BB1-45B9-8A46-4BFA9147D0AC}" dt="2024-06-05T14:58:35.088" v="805" actId="20577"/>
          <ac:spMkLst>
            <pc:docMk/>
            <pc:sldMk cId="2370938590" sldId="552"/>
            <ac:spMk id="3" creationId="{E01E30AF-58C4-D3BC-2E5C-C2D0516711FE}"/>
          </ac:spMkLst>
        </pc:spChg>
        <pc:picChg chg="del">
          <ac:chgData name="Santosh Jayaswal" userId="7bfcf83070416e9c" providerId="LiveId" clId="{DCD36763-1BB1-45B9-8A46-4BFA9147D0AC}" dt="2024-06-05T14:55:10.798" v="737" actId="478"/>
          <ac:picMkLst>
            <pc:docMk/>
            <pc:sldMk cId="2370938590" sldId="552"/>
            <ac:picMk id="7" creationId="{92F3CFD2-9B38-D649-28E1-B6B6432FA394}"/>
          </ac:picMkLst>
        </pc:picChg>
        <pc:picChg chg="add del mod">
          <ac:chgData name="Santosh Jayaswal" userId="7bfcf83070416e9c" providerId="LiveId" clId="{DCD36763-1BB1-45B9-8A46-4BFA9147D0AC}" dt="2024-06-05T15:01:02.316" v="806" actId="478"/>
          <ac:picMkLst>
            <pc:docMk/>
            <pc:sldMk cId="2370938590" sldId="552"/>
            <ac:picMk id="8" creationId="{DD079E71-B7E8-3DAE-016D-5C9953379933}"/>
          </ac:picMkLst>
        </pc:picChg>
        <pc:picChg chg="add mod">
          <ac:chgData name="Santosh Jayaswal" userId="7bfcf83070416e9c" providerId="LiveId" clId="{DCD36763-1BB1-45B9-8A46-4BFA9147D0AC}" dt="2024-06-05T15:01:11.122" v="808" actId="1076"/>
          <ac:picMkLst>
            <pc:docMk/>
            <pc:sldMk cId="2370938590" sldId="552"/>
            <ac:picMk id="10" creationId="{057C70E9-37AE-01F0-19D3-DA8C84F4CBC3}"/>
          </ac:picMkLst>
        </pc:picChg>
      </pc:sldChg>
      <pc:sldChg chg="addSp delSp modSp add mod">
        <pc:chgData name="Santosh Jayaswal" userId="7bfcf83070416e9c" providerId="LiveId" clId="{DCD36763-1BB1-45B9-8A46-4BFA9147D0AC}" dt="2024-06-05T15:06:34.624" v="871" actId="20577"/>
        <pc:sldMkLst>
          <pc:docMk/>
          <pc:sldMk cId="3708715353" sldId="553"/>
        </pc:sldMkLst>
        <pc:spChg chg="mod">
          <ac:chgData name="Santosh Jayaswal" userId="7bfcf83070416e9c" providerId="LiveId" clId="{DCD36763-1BB1-45B9-8A46-4BFA9147D0AC}" dt="2024-06-05T15:05:02.942" v="845" actId="20577"/>
          <ac:spMkLst>
            <pc:docMk/>
            <pc:sldMk cId="3708715353" sldId="553"/>
            <ac:spMk id="2" creationId="{C07F7E09-6A9E-9FCC-7867-895F21ABE716}"/>
          </ac:spMkLst>
        </pc:spChg>
        <pc:spChg chg="mod">
          <ac:chgData name="Santosh Jayaswal" userId="7bfcf83070416e9c" providerId="LiveId" clId="{DCD36763-1BB1-45B9-8A46-4BFA9147D0AC}" dt="2024-06-05T15:06:34.624" v="871" actId="20577"/>
          <ac:spMkLst>
            <pc:docMk/>
            <pc:sldMk cId="3708715353" sldId="553"/>
            <ac:spMk id="3" creationId="{E01E30AF-58C4-D3BC-2E5C-C2D0516711FE}"/>
          </ac:spMkLst>
        </pc:spChg>
        <pc:picChg chg="add mod">
          <ac:chgData name="Santosh Jayaswal" userId="7bfcf83070416e9c" providerId="LiveId" clId="{DCD36763-1BB1-45B9-8A46-4BFA9147D0AC}" dt="2024-06-05T15:04:35.553" v="817" actId="1076"/>
          <ac:picMkLst>
            <pc:docMk/>
            <pc:sldMk cId="3708715353" sldId="553"/>
            <ac:picMk id="7" creationId="{34A437C4-0559-07E4-F88E-F4DD9915327F}"/>
          </ac:picMkLst>
        </pc:picChg>
        <pc:picChg chg="del">
          <ac:chgData name="Santosh Jayaswal" userId="7bfcf83070416e9c" providerId="LiveId" clId="{DCD36763-1BB1-45B9-8A46-4BFA9147D0AC}" dt="2024-06-05T15:04:29.507" v="815" actId="478"/>
          <ac:picMkLst>
            <pc:docMk/>
            <pc:sldMk cId="3708715353" sldId="553"/>
            <ac:picMk id="10" creationId="{057C70E9-37AE-01F0-19D3-DA8C84F4CBC3}"/>
          </ac:picMkLst>
        </pc:picChg>
      </pc:sldChg>
      <pc:sldChg chg="addSp delSp modSp add mod">
        <pc:chgData name="Santosh Jayaswal" userId="7bfcf83070416e9c" providerId="LiveId" clId="{DCD36763-1BB1-45B9-8A46-4BFA9147D0AC}" dt="2024-06-05T15:11:42.965" v="935" actId="1076"/>
        <pc:sldMkLst>
          <pc:docMk/>
          <pc:sldMk cId="2797514455" sldId="554"/>
        </pc:sldMkLst>
        <pc:spChg chg="mod">
          <ac:chgData name="Santosh Jayaswal" userId="7bfcf83070416e9c" providerId="LiveId" clId="{DCD36763-1BB1-45B9-8A46-4BFA9147D0AC}" dt="2024-06-05T15:09:25.232" v="899" actId="20577"/>
          <ac:spMkLst>
            <pc:docMk/>
            <pc:sldMk cId="2797514455" sldId="554"/>
            <ac:spMk id="2" creationId="{C07F7E09-6A9E-9FCC-7867-895F21ABE716}"/>
          </ac:spMkLst>
        </pc:spChg>
        <pc:spChg chg="mod">
          <ac:chgData name="Santosh Jayaswal" userId="7bfcf83070416e9c" providerId="LiveId" clId="{DCD36763-1BB1-45B9-8A46-4BFA9147D0AC}" dt="2024-06-05T15:11:21.449" v="934" actId="20577"/>
          <ac:spMkLst>
            <pc:docMk/>
            <pc:sldMk cId="2797514455" sldId="554"/>
            <ac:spMk id="3" creationId="{E01E30AF-58C4-D3BC-2E5C-C2D0516711FE}"/>
          </ac:spMkLst>
        </pc:spChg>
        <pc:spChg chg="add">
          <ac:chgData name="Santosh Jayaswal" userId="7bfcf83070416e9c" providerId="LiveId" clId="{DCD36763-1BB1-45B9-8A46-4BFA9147D0AC}" dt="2024-06-05T15:10:36.300" v="905"/>
          <ac:spMkLst>
            <pc:docMk/>
            <pc:sldMk cId="2797514455" sldId="554"/>
            <ac:spMk id="9" creationId="{12C070CD-ED74-7EB6-CFE1-8D82DB661BB9}"/>
          </ac:spMkLst>
        </pc:spChg>
        <pc:picChg chg="del">
          <ac:chgData name="Santosh Jayaswal" userId="7bfcf83070416e9c" providerId="LiveId" clId="{DCD36763-1BB1-45B9-8A46-4BFA9147D0AC}" dt="2024-06-05T15:09:31.840" v="900" actId="478"/>
          <ac:picMkLst>
            <pc:docMk/>
            <pc:sldMk cId="2797514455" sldId="554"/>
            <ac:picMk id="7" creationId="{34A437C4-0559-07E4-F88E-F4DD9915327F}"/>
          </ac:picMkLst>
        </pc:picChg>
        <pc:picChg chg="add mod">
          <ac:chgData name="Santosh Jayaswal" userId="7bfcf83070416e9c" providerId="LiveId" clId="{DCD36763-1BB1-45B9-8A46-4BFA9147D0AC}" dt="2024-06-05T15:11:42.965" v="935" actId="1076"/>
          <ac:picMkLst>
            <pc:docMk/>
            <pc:sldMk cId="2797514455" sldId="554"/>
            <ac:picMk id="8" creationId="{DF3CC5A7-7E94-DA2A-A0CF-77FEC6A15EBE}"/>
          </ac:picMkLst>
        </pc:picChg>
      </pc:sldChg>
      <pc:sldChg chg="addSp delSp modSp add mod">
        <pc:chgData name="Santosh Jayaswal" userId="7bfcf83070416e9c" providerId="LiveId" clId="{DCD36763-1BB1-45B9-8A46-4BFA9147D0AC}" dt="2024-06-05T15:46:54.945" v="1171" actId="20577"/>
        <pc:sldMkLst>
          <pc:docMk/>
          <pc:sldMk cId="71137167" sldId="555"/>
        </pc:sldMkLst>
        <pc:spChg chg="mod">
          <ac:chgData name="Santosh Jayaswal" userId="7bfcf83070416e9c" providerId="LiveId" clId="{DCD36763-1BB1-45B9-8A46-4BFA9147D0AC}" dt="2024-06-05T15:43:09.913" v="1147" actId="122"/>
          <ac:spMkLst>
            <pc:docMk/>
            <pc:sldMk cId="71137167" sldId="555"/>
            <ac:spMk id="2" creationId="{189E73D4-535B-6DCC-2268-43A5E9E12C45}"/>
          </ac:spMkLst>
        </pc:spChg>
        <pc:spChg chg="del">
          <ac:chgData name="Santosh Jayaswal" userId="7bfcf83070416e9c" providerId="LiveId" clId="{DCD36763-1BB1-45B9-8A46-4BFA9147D0AC}" dt="2024-06-05T15:41:42.269" v="1129" actId="478"/>
          <ac:spMkLst>
            <pc:docMk/>
            <pc:sldMk cId="71137167" sldId="555"/>
            <ac:spMk id="3" creationId="{5830852F-3FB7-6D2E-F6AC-1F6B9CAD2158}"/>
          </ac:spMkLst>
        </pc:spChg>
        <pc:spChg chg="del">
          <ac:chgData name="Santosh Jayaswal" userId="7bfcf83070416e9c" providerId="LiveId" clId="{DCD36763-1BB1-45B9-8A46-4BFA9147D0AC}" dt="2024-06-05T15:41:53.908" v="1133" actId="478"/>
          <ac:spMkLst>
            <pc:docMk/>
            <pc:sldMk cId="71137167" sldId="555"/>
            <ac:spMk id="5" creationId="{BE5F7BD8-DA37-58AB-1F45-D0F045DF4B7B}"/>
          </ac:spMkLst>
        </pc:spChg>
        <pc:spChg chg="add del mod">
          <ac:chgData name="Santosh Jayaswal" userId="7bfcf83070416e9c" providerId="LiveId" clId="{DCD36763-1BB1-45B9-8A46-4BFA9147D0AC}" dt="2024-06-05T15:41:38.785" v="1128" actId="478"/>
          <ac:spMkLst>
            <pc:docMk/>
            <pc:sldMk cId="71137167" sldId="555"/>
            <ac:spMk id="8" creationId="{EB56E2DC-4E64-DE56-6FA1-8EA0D067AB8B}"/>
          </ac:spMkLst>
        </pc:spChg>
        <pc:spChg chg="del">
          <ac:chgData name="Santosh Jayaswal" userId="7bfcf83070416e9c" providerId="LiveId" clId="{DCD36763-1BB1-45B9-8A46-4BFA9147D0AC}" dt="2024-06-05T15:41:36.317" v="1127" actId="478"/>
          <ac:spMkLst>
            <pc:docMk/>
            <pc:sldMk cId="71137167" sldId="555"/>
            <ac:spMk id="10" creationId="{E135D3F1-0C33-3404-5D49-E70C9D100F2A}"/>
          </ac:spMkLst>
        </pc:spChg>
        <pc:spChg chg="del">
          <ac:chgData name="Santosh Jayaswal" userId="7bfcf83070416e9c" providerId="LiveId" clId="{DCD36763-1BB1-45B9-8A46-4BFA9147D0AC}" dt="2024-06-05T15:41:49.523" v="1131" actId="478"/>
          <ac:spMkLst>
            <pc:docMk/>
            <pc:sldMk cId="71137167" sldId="555"/>
            <ac:spMk id="11" creationId="{724F2AAC-B18D-1D49-15F1-2D69101664AA}"/>
          </ac:spMkLst>
        </pc:spChg>
        <pc:spChg chg="del">
          <ac:chgData name="Santosh Jayaswal" userId="7bfcf83070416e9c" providerId="LiveId" clId="{DCD36763-1BB1-45B9-8A46-4BFA9147D0AC}" dt="2024-06-05T15:42:05.874" v="1137" actId="478"/>
          <ac:spMkLst>
            <pc:docMk/>
            <pc:sldMk cId="71137167" sldId="555"/>
            <ac:spMk id="12" creationId="{5E68EFF0-69C3-F9AE-1107-E08A22BCF938}"/>
          </ac:spMkLst>
        </pc:spChg>
        <pc:spChg chg="del">
          <ac:chgData name="Santosh Jayaswal" userId="7bfcf83070416e9c" providerId="LiveId" clId="{DCD36763-1BB1-45B9-8A46-4BFA9147D0AC}" dt="2024-06-05T15:42:01.172" v="1135" actId="478"/>
          <ac:spMkLst>
            <pc:docMk/>
            <pc:sldMk cId="71137167" sldId="555"/>
            <ac:spMk id="13" creationId="{4D6980BD-0225-0DD6-3D62-B0B1E983AB52}"/>
          </ac:spMkLst>
        </pc:spChg>
        <pc:spChg chg="add del mod">
          <ac:chgData name="Santosh Jayaswal" userId="7bfcf83070416e9c" providerId="LiveId" clId="{DCD36763-1BB1-45B9-8A46-4BFA9147D0AC}" dt="2024-06-05T15:41:45.910" v="1130" actId="478"/>
          <ac:spMkLst>
            <pc:docMk/>
            <pc:sldMk cId="71137167" sldId="555"/>
            <ac:spMk id="14" creationId="{11B606C3-3934-E9E8-B312-7EAC84A33655}"/>
          </ac:spMkLst>
        </pc:spChg>
        <pc:spChg chg="add del mod">
          <ac:chgData name="Santosh Jayaswal" userId="7bfcf83070416e9c" providerId="LiveId" clId="{DCD36763-1BB1-45B9-8A46-4BFA9147D0AC}" dt="2024-06-05T15:41:50.293" v="1132" actId="478"/>
          <ac:spMkLst>
            <pc:docMk/>
            <pc:sldMk cId="71137167" sldId="555"/>
            <ac:spMk id="16" creationId="{89D95EC9-A5F1-B757-D4DA-08E91123C7BE}"/>
          </ac:spMkLst>
        </pc:spChg>
        <pc:spChg chg="add del mod">
          <ac:chgData name="Santosh Jayaswal" userId="7bfcf83070416e9c" providerId="LiveId" clId="{DCD36763-1BB1-45B9-8A46-4BFA9147D0AC}" dt="2024-06-05T15:41:57.391" v="1134" actId="478"/>
          <ac:spMkLst>
            <pc:docMk/>
            <pc:sldMk cId="71137167" sldId="555"/>
            <ac:spMk id="18" creationId="{AE8BA808-1802-3B73-6D5E-AAF11CE94B96}"/>
          </ac:spMkLst>
        </pc:spChg>
        <pc:spChg chg="add del mod">
          <ac:chgData name="Santosh Jayaswal" userId="7bfcf83070416e9c" providerId="LiveId" clId="{DCD36763-1BB1-45B9-8A46-4BFA9147D0AC}" dt="2024-06-05T15:42:02.189" v="1136" actId="478"/>
          <ac:spMkLst>
            <pc:docMk/>
            <pc:sldMk cId="71137167" sldId="555"/>
            <ac:spMk id="20" creationId="{1BAA86F0-235E-6BEC-021F-66ABA3E415ED}"/>
          </ac:spMkLst>
        </pc:spChg>
        <pc:spChg chg="add del mod">
          <ac:chgData name="Santosh Jayaswal" userId="7bfcf83070416e9c" providerId="LiveId" clId="{DCD36763-1BB1-45B9-8A46-4BFA9147D0AC}" dt="2024-06-05T15:42:06.843" v="1138" actId="478"/>
          <ac:spMkLst>
            <pc:docMk/>
            <pc:sldMk cId="71137167" sldId="555"/>
            <ac:spMk id="22" creationId="{1DBC86A7-1C0E-FED1-899D-CBCA1840B0E1}"/>
          </ac:spMkLst>
        </pc:spChg>
        <pc:spChg chg="add mod">
          <ac:chgData name="Santosh Jayaswal" userId="7bfcf83070416e9c" providerId="LiveId" clId="{DCD36763-1BB1-45B9-8A46-4BFA9147D0AC}" dt="2024-06-05T15:46:54.945" v="1171" actId="20577"/>
          <ac:spMkLst>
            <pc:docMk/>
            <pc:sldMk cId="71137167" sldId="555"/>
            <ac:spMk id="23" creationId="{4EAA8E78-A00C-6C1B-B372-8BBE4DC052D0}"/>
          </ac:spMkLst>
        </pc:spChg>
      </pc:sldChg>
      <pc:sldChg chg="addSp delSp modSp add del mod">
        <pc:chgData name="Santosh Jayaswal" userId="7bfcf83070416e9c" providerId="LiveId" clId="{DCD36763-1BB1-45B9-8A46-4BFA9147D0AC}" dt="2024-06-05T15:49:58.222" v="1199" actId="2696"/>
        <pc:sldMkLst>
          <pc:docMk/>
          <pc:sldMk cId="1278530745" sldId="556"/>
        </pc:sldMkLst>
        <pc:spChg chg="del">
          <ac:chgData name="Santosh Jayaswal" userId="7bfcf83070416e9c" providerId="LiveId" clId="{DCD36763-1BB1-45B9-8A46-4BFA9147D0AC}" dt="2024-06-05T15:47:59.287" v="1175" actId="478"/>
          <ac:spMkLst>
            <pc:docMk/>
            <pc:sldMk cId="1278530745" sldId="556"/>
            <ac:spMk id="2" creationId="{189E73D4-535B-6DCC-2268-43A5E9E12C45}"/>
          </ac:spMkLst>
        </pc:spChg>
        <pc:spChg chg="add del mod">
          <ac:chgData name="Santosh Jayaswal" userId="7bfcf83070416e9c" providerId="LiveId" clId="{DCD36763-1BB1-45B9-8A46-4BFA9147D0AC}" dt="2024-06-05T15:48:03.739" v="1176" actId="478"/>
          <ac:spMkLst>
            <pc:docMk/>
            <pc:sldMk cId="1278530745" sldId="556"/>
            <ac:spMk id="5" creationId="{F4D73721-EDAA-6490-EBFC-2EB08F260F22}"/>
          </ac:spMkLst>
        </pc:spChg>
        <pc:spChg chg="mod">
          <ac:chgData name="Santosh Jayaswal" userId="7bfcf83070416e9c" providerId="LiveId" clId="{DCD36763-1BB1-45B9-8A46-4BFA9147D0AC}" dt="2024-06-05T15:49:46.611" v="1198" actId="6549"/>
          <ac:spMkLst>
            <pc:docMk/>
            <pc:sldMk cId="1278530745" sldId="556"/>
            <ac:spMk id="23" creationId="{4EAA8E78-A00C-6C1B-B372-8BBE4DC052D0}"/>
          </ac:spMkLst>
        </pc:spChg>
      </pc:sldChg>
      <pc:sldChg chg="new del">
        <pc:chgData name="Santosh Jayaswal" userId="7bfcf83070416e9c" providerId="LiveId" clId="{DCD36763-1BB1-45B9-8A46-4BFA9147D0AC}" dt="2024-06-05T15:55:50.348" v="1225" actId="2696"/>
        <pc:sldMkLst>
          <pc:docMk/>
          <pc:sldMk cId="2282295367" sldId="5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SHARK TANK ANALYSIS</a:t>
            </a:r>
            <a:br>
              <a:rPr lang="en-US" dirty="0"/>
            </a:br>
            <a:r>
              <a:rPr lang="en-US" sz="1600" dirty="0"/>
              <a:t>Insights for Future Entrepreneurs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Santosh Jayaswal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64707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Picher’s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SHARK TANK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30AF-58C4-D3BC-2E5C-C2D0516711FE}"/>
              </a:ext>
            </a:extLst>
          </p:cNvPr>
          <p:cNvSpPr txBox="1"/>
          <p:nvPr/>
        </p:nvSpPr>
        <p:spPr>
          <a:xfrm>
            <a:off x="1613647" y="2178424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Highlight the top cities and states where entrepreneurs receive the highest deals.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Mumbai and Delhi are the top cities that have the highest concentration of successful pitches.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Entrepreneurs from or targeting these regions can leverage this information to their advantage, understanding that certain areas have a higher success rate.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437C4-0559-07E4-F88E-F4DD9915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61" y="2595559"/>
            <a:ext cx="4429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1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64707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Top 5 Industry by Season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SHARK TANK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30AF-58C4-D3BC-2E5C-C2D0516711FE}"/>
              </a:ext>
            </a:extLst>
          </p:cNvPr>
          <p:cNvSpPr txBox="1"/>
          <p:nvPr/>
        </p:nvSpPr>
        <p:spPr>
          <a:xfrm>
            <a:off x="1613647" y="2178424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the top industries receiving successful deals each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Beauty, Fashion, and Food are the high-performing industries and these categories consistently secure top positions across all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Entrepreneurs can gain insights into which industries are more likely to receive funding, helping them position their businesses in favorable categories.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CC5A7-7E94-DA2A-A0CF-77FEC6A1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13" y="2595946"/>
            <a:ext cx="4629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1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Shark Tank 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AA8E78-A00C-6C1B-B372-8BBE4DC052D0}"/>
              </a:ext>
            </a:extLst>
          </p:cNvPr>
          <p:cNvSpPr/>
          <p:nvPr/>
        </p:nvSpPr>
        <p:spPr>
          <a:xfrm>
            <a:off x="1789471" y="2100760"/>
            <a:ext cx="8613058" cy="3881775"/>
          </a:xfrm>
          <a:prstGeom prst="roundRect">
            <a:avLst>
              <a:gd name="adj" fmla="val 7169"/>
            </a:avLst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Our cleaned and analyzed data, revealing that industries like </a:t>
            </a:r>
            <a:r>
              <a:rPr lang="en-US" sz="1800" b="1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Medical</a:t>
            </a:r>
            <a:r>
              <a:rPr lang="en-US" sz="1800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 and </a:t>
            </a:r>
            <a:r>
              <a:rPr lang="en-US" sz="1800" b="1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Education</a:t>
            </a:r>
            <a:r>
              <a:rPr lang="en-US" sz="1800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 attract the highest investments, with single sharks offering an average of </a:t>
            </a:r>
            <a:r>
              <a:rPr lang="en-US" sz="1800" b="1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₹5.7 million </a:t>
            </a:r>
            <a:r>
              <a:rPr lang="en-US" sz="1800" dirty="0">
                <a:solidFill>
                  <a:schemeClr val="bg1"/>
                </a:solidFill>
                <a:ea typeface="+mn-lt"/>
                <a:cs typeface="Segoe UI Light" panose="020B0502040204020203" pitchFamily="34" charset="0"/>
              </a:rPr>
              <a:t>and higher amounts when multiple sharks are involved.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ea typeface="+mn-lt"/>
              <a:cs typeface="Segoe UI Light" panose="020B0502040204020203" pitchFamily="34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/>
              <a:t>Identified top cities like </a:t>
            </a:r>
            <a:r>
              <a:rPr lang="en-US" sz="1800" b="1" dirty="0"/>
              <a:t>Mumbai</a:t>
            </a:r>
            <a:r>
              <a:rPr lang="en-US" sz="1800" dirty="0"/>
              <a:t> and </a:t>
            </a:r>
            <a:r>
              <a:rPr lang="en-US" sz="1800" b="1" dirty="0"/>
              <a:t>Delhi</a:t>
            </a:r>
            <a:r>
              <a:rPr lang="en-US" sz="1800" dirty="0"/>
              <a:t> as leading regions for successful pitches, providing entrepreneurs with strategic locations for targeting their business pitches.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/>
              <a:t>Found that </a:t>
            </a:r>
            <a:r>
              <a:rPr lang="en-US" sz="1800" b="1" dirty="0"/>
              <a:t>Aman</a:t>
            </a:r>
            <a:r>
              <a:rPr lang="en-US" sz="1800" dirty="0"/>
              <a:t> is the top investor, with </a:t>
            </a:r>
            <a:r>
              <a:rPr lang="en-US" sz="1800" b="1" dirty="0"/>
              <a:t>108 deals </a:t>
            </a:r>
            <a:r>
              <a:rPr lang="en-US" sz="1800" dirty="0"/>
              <a:t>and a total investment of </a:t>
            </a:r>
            <a:r>
              <a:rPr lang="en-US" sz="1800" b="1" dirty="0"/>
              <a:t>₹350 million</a:t>
            </a:r>
            <a:r>
              <a:rPr lang="en-US" sz="1800" dirty="0"/>
              <a:t>, helping entrepreneurs tailor their pitches to attract significant investors and maximize their chances of securing a deal.</a:t>
            </a:r>
          </a:p>
        </p:txBody>
      </p:sp>
    </p:spTree>
    <p:extLst>
      <p:ext uri="{BB962C8B-B14F-4D97-AF65-F5344CB8AC3E}">
        <p14:creationId xmlns:p14="http://schemas.microsoft.com/office/powerpoint/2010/main" val="711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Santosh Jayaswal​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official.sanedu@gmail.com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057400"/>
            <a:ext cx="6422136" cy="39684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Recap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Insights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  <a:endParaRPr lang="en-US" sz="2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SHARK TANK ANALYSIS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popular TV show named Shark Tank where entrepreneurs come to introduce their company for raising funds in exchange for equity to investors. For analysis, I gathered a dataset from Kaggle, which contains records from the past three seasons and helped in extracting insights on average offer equity or ask amount by entrepreneurs, popular industries, and more.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1069848"/>
          </a:xfrm>
        </p:spPr>
        <p:txBody>
          <a:bodyPr/>
          <a:lstStyle/>
          <a:p>
            <a:r>
              <a:rPr lang="en-US" sz="2300" dirty="0"/>
              <a:t>Entrepreneurs need an assistance in understanding the factors that contribute to successful pitches, such as industry trends, successful deal ratio.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52A1-51AE-36E1-CE3B-D88466BA8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Shark Tank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98CCC8-CE8F-F019-0A34-1DE379E71B1C}"/>
              </a:ext>
            </a:extLst>
          </p:cNvPr>
          <p:cNvCxnSpPr>
            <a:cxnSpLocks/>
          </p:cNvCxnSpPr>
          <p:nvPr/>
        </p:nvCxnSpPr>
        <p:spPr>
          <a:xfrm>
            <a:off x="1548581" y="2205318"/>
            <a:ext cx="0" cy="3563470"/>
          </a:xfrm>
          <a:prstGeom prst="line">
            <a:avLst/>
          </a:prstGeom>
          <a:ln w="38100" cap="rnd"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9383CB8-E856-C70C-AEB1-572DBA63148F}"/>
              </a:ext>
            </a:extLst>
          </p:cNvPr>
          <p:cNvSpPr/>
          <p:nvPr/>
        </p:nvSpPr>
        <p:spPr>
          <a:xfrm>
            <a:off x="1458581" y="233080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769CFB-51DD-01B8-3FD0-67CD4DFF4304}"/>
              </a:ext>
            </a:extLst>
          </p:cNvPr>
          <p:cNvSpPr/>
          <p:nvPr/>
        </p:nvSpPr>
        <p:spPr>
          <a:xfrm>
            <a:off x="1853459" y="2204800"/>
            <a:ext cx="648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600" dirty="0"/>
              <a:t>Clean Dataset -&gt; Removed Null Rows.</a:t>
            </a:r>
            <a:endParaRPr lang="en-IN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4B4F86-DC6F-CEBA-9044-96A1A63F09AD}"/>
              </a:ext>
            </a:extLst>
          </p:cNvPr>
          <p:cNvSpPr/>
          <p:nvPr/>
        </p:nvSpPr>
        <p:spPr>
          <a:xfrm>
            <a:off x="1458581" y="312101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B3B4B3-9AE9-A7F3-02B2-6C982AB73D84}"/>
              </a:ext>
            </a:extLst>
          </p:cNvPr>
          <p:cNvSpPr/>
          <p:nvPr/>
        </p:nvSpPr>
        <p:spPr>
          <a:xfrm>
            <a:off x="1853459" y="2995010"/>
            <a:ext cx="648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600" dirty="0"/>
              <a:t>Create Sharks Table and Merge with Fact Table</a:t>
            </a:r>
            <a:endParaRPr lang="en-IN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30A02F-1D9E-5905-51D5-EB6F0B553D5A}"/>
              </a:ext>
            </a:extLst>
          </p:cNvPr>
          <p:cNvSpPr/>
          <p:nvPr/>
        </p:nvSpPr>
        <p:spPr>
          <a:xfrm>
            <a:off x="1452204" y="391122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27C063-3D45-6806-1D72-5AE27CEDED93}"/>
              </a:ext>
            </a:extLst>
          </p:cNvPr>
          <p:cNvSpPr/>
          <p:nvPr/>
        </p:nvSpPr>
        <p:spPr>
          <a:xfrm>
            <a:off x="1853459" y="3785220"/>
            <a:ext cx="648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600" dirty="0"/>
              <a:t>Perform Analysis</a:t>
            </a:r>
            <a:endParaRPr lang="en-IN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A68169-FFC0-4BCF-50CD-5DABA00338E1}"/>
              </a:ext>
            </a:extLst>
          </p:cNvPr>
          <p:cNvSpPr/>
          <p:nvPr/>
        </p:nvSpPr>
        <p:spPr>
          <a:xfrm>
            <a:off x="1458581" y="470143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4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EA4C3C-E960-6B97-8834-C2E2656E2885}"/>
              </a:ext>
            </a:extLst>
          </p:cNvPr>
          <p:cNvSpPr/>
          <p:nvPr/>
        </p:nvSpPr>
        <p:spPr>
          <a:xfrm>
            <a:off x="1853459" y="4575430"/>
            <a:ext cx="648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600" dirty="0"/>
              <a:t>Create Dashboard</a:t>
            </a:r>
            <a:endParaRPr lang="en-IN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AA82503-680B-992A-8BC1-BFE9630303B8}"/>
              </a:ext>
            </a:extLst>
          </p:cNvPr>
          <p:cNvSpPr/>
          <p:nvPr/>
        </p:nvSpPr>
        <p:spPr>
          <a:xfrm>
            <a:off x="1461731" y="549164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" rtlCol="0" anchor="ctr" anchorCtr="1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5</a:t>
            </a:r>
            <a:endParaRPr lang="en-IN" sz="8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5A1086-4B7E-31CD-7041-F43B4D37420B}"/>
              </a:ext>
            </a:extLst>
          </p:cNvPr>
          <p:cNvSpPr/>
          <p:nvPr/>
        </p:nvSpPr>
        <p:spPr>
          <a:xfrm>
            <a:off x="1853459" y="5365640"/>
            <a:ext cx="6480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600" dirty="0"/>
              <a:t>Share Report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082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5654" y="4115837"/>
            <a:ext cx="1362456" cy="310896"/>
          </a:xfrm>
        </p:spPr>
        <p:txBody>
          <a:bodyPr/>
          <a:lstStyle/>
          <a:p>
            <a:r>
              <a:rPr lang="en-US" sz="1400" dirty="0"/>
              <a:t>Total Pitchers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Come to introduce their business.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1"/>
            <a:ext cx="1362456" cy="1069847"/>
          </a:xfrm>
        </p:spPr>
        <p:txBody>
          <a:bodyPr/>
          <a:lstStyle/>
          <a:p>
            <a:r>
              <a:rPr lang="en-US" dirty="0"/>
              <a:t>Successfully crack the deal out of total participants.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1069846"/>
          </a:xfrm>
        </p:spPr>
        <p:txBody>
          <a:bodyPr/>
          <a:lstStyle/>
          <a:p>
            <a:r>
              <a:rPr lang="en-US" dirty="0"/>
              <a:t>Deal has been done more than offered equity.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Entrepreneurs asking average amount.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1069846"/>
          </a:xfrm>
        </p:spPr>
        <p:txBody>
          <a:bodyPr/>
          <a:lstStyle/>
          <a:p>
            <a:pPr lvl="0"/>
            <a:r>
              <a:rPr lang="en-US" dirty="0"/>
              <a:t>Entrepreneurs offering equity in against raising fund.</a:t>
            </a:r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CFDD06-B5A7-C898-6DD8-EAA3DB19ED02}"/>
              </a:ext>
            </a:extLst>
          </p:cNvPr>
          <p:cNvSpPr/>
          <p:nvPr/>
        </p:nvSpPr>
        <p:spPr>
          <a:xfrm>
            <a:off x="1620482" y="2983256"/>
            <a:ext cx="712800" cy="7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478</a:t>
            </a:r>
            <a:endParaRPr lang="en-IN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4E2E7-D8D2-19D6-DED4-78228AC87C61}"/>
              </a:ext>
            </a:extLst>
          </p:cNvPr>
          <p:cNvSpPr/>
          <p:nvPr/>
        </p:nvSpPr>
        <p:spPr>
          <a:xfrm>
            <a:off x="3805117" y="2980517"/>
            <a:ext cx="712800" cy="7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268</a:t>
            </a:r>
            <a:endParaRPr lang="en-IN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AC62C-7E2C-F94E-9B18-C6C40252219B}"/>
              </a:ext>
            </a:extLst>
          </p:cNvPr>
          <p:cNvSpPr/>
          <p:nvPr/>
        </p:nvSpPr>
        <p:spPr>
          <a:xfrm>
            <a:off x="5988860" y="2977020"/>
            <a:ext cx="712800" cy="7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212</a:t>
            </a:r>
            <a:endParaRPr lang="en-IN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B21AD-E887-D286-7856-B0D9EE3F1A6D}"/>
              </a:ext>
            </a:extLst>
          </p:cNvPr>
          <p:cNvSpPr/>
          <p:nvPr/>
        </p:nvSpPr>
        <p:spPr>
          <a:xfrm>
            <a:off x="8129448" y="2971528"/>
            <a:ext cx="712800" cy="7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$14</a:t>
            </a:r>
            <a:endParaRPr lang="en-IN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7D69-4CD1-EE04-6372-4226628D49C3}"/>
              </a:ext>
            </a:extLst>
          </p:cNvPr>
          <p:cNvSpPr/>
          <p:nvPr/>
        </p:nvSpPr>
        <p:spPr>
          <a:xfrm>
            <a:off x="10313191" y="2980517"/>
            <a:ext cx="712800" cy="7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4</a:t>
            </a:r>
            <a:endParaRPr lang="en-IN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D650A9A-0A33-1A5A-3F4E-3E2587BE0F4A}"/>
              </a:ext>
            </a:extLst>
          </p:cNvPr>
          <p:cNvSpPr txBox="1">
            <a:spLocks/>
          </p:cNvSpPr>
          <p:nvPr/>
        </p:nvSpPr>
        <p:spPr>
          <a:xfrm>
            <a:off x="3480289" y="4115837"/>
            <a:ext cx="1362456" cy="310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Successful Deal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B727AAD-EDA6-E809-A3EA-839B2222B94F}"/>
              </a:ext>
            </a:extLst>
          </p:cNvPr>
          <p:cNvSpPr txBox="1">
            <a:spLocks/>
          </p:cNvSpPr>
          <p:nvPr/>
        </p:nvSpPr>
        <p:spPr>
          <a:xfrm>
            <a:off x="5440530" y="4109173"/>
            <a:ext cx="1798849" cy="310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Deal on Higher Equity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CACDE9-3E8B-B0BB-6374-29929BAD5233}"/>
              </a:ext>
            </a:extLst>
          </p:cNvPr>
          <p:cNvSpPr txBox="1">
            <a:spLocks/>
          </p:cNvSpPr>
          <p:nvPr/>
        </p:nvSpPr>
        <p:spPr>
          <a:xfrm>
            <a:off x="7752965" y="4109173"/>
            <a:ext cx="1465766" cy="310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Avg Ask Amount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845BAB3-4C79-1EE8-D4E6-7716562119E6}"/>
              </a:ext>
            </a:extLst>
          </p:cNvPr>
          <p:cNvSpPr txBox="1">
            <a:spLocks/>
          </p:cNvSpPr>
          <p:nvPr/>
        </p:nvSpPr>
        <p:spPr>
          <a:xfrm>
            <a:off x="9936708" y="4115837"/>
            <a:ext cx="1465766" cy="310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Avg Equity Offer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64707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Industry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SHARK TANK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30AF-58C4-D3BC-2E5C-C2D0516711FE}"/>
              </a:ext>
            </a:extLst>
          </p:cNvPr>
          <p:cNvSpPr txBox="1"/>
          <p:nvPr/>
        </p:nvSpPr>
        <p:spPr>
          <a:xfrm>
            <a:off x="1613647" y="2178424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industries with the highest potential and maximum offers from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Medical and Education sectors receive the most interest and investment from sharks.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Entrepreneurs can focus on industries that historically attract more investments, increasing their chances of securing a deal.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36B11-B636-26DC-1258-E7768E7B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12" y="2521607"/>
            <a:ext cx="4028894" cy="24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64707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Number of Sharks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SHARK TANK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30AF-58C4-D3BC-2E5C-C2D0516711FE}"/>
              </a:ext>
            </a:extLst>
          </p:cNvPr>
          <p:cNvSpPr txBox="1"/>
          <p:nvPr/>
        </p:nvSpPr>
        <p:spPr>
          <a:xfrm>
            <a:off x="1613647" y="2178424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average amount offered based on the number of sharks involved in a deal.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investment is ₹5.7 million when single shark join, and amount is increases as more sharks join the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Entrepreneurs can strategize their pitch to appeal to multiple sharks, potentially increasing the investment amount.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3CFD2-9B38-D649-28E1-B6B6432F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17" y="2538508"/>
            <a:ext cx="3137648" cy="24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64707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Sharks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SHARK TANK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30AF-58C4-D3BC-2E5C-C2D0516711FE}"/>
              </a:ext>
            </a:extLst>
          </p:cNvPr>
          <p:cNvSpPr txBox="1"/>
          <p:nvPr/>
        </p:nvSpPr>
        <p:spPr>
          <a:xfrm>
            <a:off x="1613647" y="2178424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the investment patterns of individual sharks.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Aman is the top investor with 108 deals, and his total and average investment are ₹350 million and ₹3.4 million,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Entrepreneurs can strategize their pitch to appeal to multiple sharks, potentially increasing the investment amount.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C70E9-37AE-01F0-19D3-DA8C84F4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81" y="2666996"/>
            <a:ext cx="4514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569</TotalTime>
  <Words>616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SHARK TANK ANALYSIS Insights for Future Entrepreneurs</vt:lpstr>
      <vt:lpstr>CONTENTS</vt:lpstr>
      <vt:lpstr>Project Recap</vt:lpstr>
      <vt:lpstr>Problem statement</vt:lpstr>
      <vt:lpstr>process</vt:lpstr>
      <vt:lpstr>Analysis</vt:lpstr>
      <vt:lpstr>Industry Insights</vt:lpstr>
      <vt:lpstr>Number of Sharks</vt:lpstr>
      <vt:lpstr>Sharks Investment</vt:lpstr>
      <vt:lpstr>Picher’s Distribution</vt:lpstr>
      <vt:lpstr>Top 5 Industry by Season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Jayaswal</dc:creator>
  <cp:lastModifiedBy>Santosh Jayaswal</cp:lastModifiedBy>
  <cp:revision>1</cp:revision>
  <dcterms:created xsi:type="dcterms:W3CDTF">2024-06-05T06:47:18Z</dcterms:created>
  <dcterms:modified xsi:type="dcterms:W3CDTF">2024-06-08T22:32:23Z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