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0" autoAdjust="0"/>
    <p:restoredTop sz="96236" autoAdjust="0"/>
  </p:normalViewPr>
  <p:slideViewPr>
    <p:cSldViewPr snapToGrid="0">
      <p:cViewPr varScale="1">
        <p:scale>
          <a:sx n="78" d="100"/>
          <a:sy n="78" d="100"/>
        </p:scale>
        <p:origin x="12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05.01.2025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Marketing Analytics Business Case</a:t>
            </a:r>
            <a:endParaRPr lang="nb-NO" b="1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Business Problem</a:t>
            </a:r>
            <a:endParaRPr lang="nb-NO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ShopEasy,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Key Performance Indicators (KPIs)</a:t>
            </a:r>
            <a:endParaRPr lang="nb-NO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Goals</a:t>
            </a:r>
            <a:endParaRPr lang="nb-NO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287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Marketing Analytics Business Case</vt:lpstr>
      <vt:lpstr>Business Problem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santosh majhi</cp:lastModifiedBy>
  <cp:revision>2</cp:revision>
  <dcterms:created xsi:type="dcterms:W3CDTF">2024-07-20T13:50:58Z</dcterms:created>
  <dcterms:modified xsi:type="dcterms:W3CDTF">2025-01-05T09:42:49Z</dcterms:modified>
</cp:coreProperties>
</file>