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2B09F-80F8-B000-CC90-A497C9054E09}" v="472" dt="2021-03-02T04:26:39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B Ranganath" userId="S::sbr5485@ads.northwestern.edu::31753760-2fd6-4b75-97cb-04514fbc3ca6" providerId="AD" clId="Web-{CD32B09F-80F8-B000-CC90-A497C9054E09}"/>
    <pc:docChg chg="addSld delSld modSld sldOrd">
      <pc:chgData name="Santosh B Ranganath" userId="S::sbr5485@ads.northwestern.edu::31753760-2fd6-4b75-97cb-04514fbc3ca6" providerId="AD" clId="Web-{CD32B09F-80F8-B000-CC90-A497C9054E09}" dt="2021-03-02T04:26:38.774" v="471" actId="20577"/>
      <pc:docMkLst>
        <pc:docMk/>
      </pc:docMkLst>
      <pc:sldChg chg="delSp del">
        <pc:chgData name="Santosh B Ranganath" userId="S::sbr5485@ads.northwestern.edu::31753760-2fd6-4b75-97cb-04514fbc3ca6" providerId="AD" clId="Web-{CD32B09F-80F8-B000-CC90-A497C9054E09}" dt="2021-03-02T03:38:47.958" v="10"/>
        <pc:sldMkLst>
          <pc:docMk/>
          <pc:sldMk cId="109857222" sldId="256"/>
        </pc:sldMkLst>
        <pc:spChg chg="del">
          <ac:chgData name="Santosh B Ranganath" userId="S::sbr5485@ads.northwestern.edu::31753760-2fd6-4b75-97cb-04514fbc3ca6" providerId="AD" clId="Web-{CD32B09F-80F8-B000-CC90-A497C9054E09}" dt="2021-03-02T03:38:27.801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antosh B Ranganath" userId="S::sbr5485@ads.northwestern.edu::31753760-2fd6-4b75-97cb-04514fbc3ca6" providerId="AD" clId="Web-{CD32B09F-80F8-B000-CC90-A497C9054E09}" dt="2021-03-02T03:38:29.786" v="1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ord setBg modNotes">
        <pc:chgData name="Santosh B Ranganath" userId="S::sbr5485@ads.northwestern.edu::31753760-2fd6-4b75-97cb-04514fbc3ca6" providerId="AD" clId="Web-{CD32B09F-80F8-B000-CC90-A497C9054E09}" dt="2021-03-02T04:26:38.774" v="471" actId="20577"/>
        <pc:sldMkLst>
          <pc:docMk/>
          <pc:sldMk cId="3388065515" sldId="257"/>
        </pc:sldMkLst>
        <pc:spChg chg="mod">
          <ac:chgData name="Santosh B Ranganath" userId="S::sbr5485@ads.northwestern.edu::31753760-2fd6-4b75-97cb-04514fbc3ca6" providerId="AD" clId="Web-{CD32B09F-80F8-B000-CC90-A497C9054E09}" dt="2021-03-02T03:41:38.504" v="17"/>
          <ac:spMkLst>
            <pc:docMk/>
            <pc:sldMk cId="3388065515" sldId="257"/>
            <ac:spMk id="2" creationId="{58B1915D-44EE-42AE-8463-236B191AF404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3:55:15.782" v="77" actId="1076"/>
          <ac:spMkLst>
            <pc:docMk/>
            <pc:sldMk cId="3388065515" sldId="257"/>
            <ac:spMk id="5" creationId="{478BD226-3B4A-4A07-8F35-5FD6F5A2AEFB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3:55:15.782" v="79" actId="1076"/>
          <ac:spMkLst>
            <pc:docMk/>
            <pc:sldMk cId="3388065515" sldId="257"/>
            <ac:spMk id="7" creationId="{2C1E5BFE-0C2C-4522-954F-8A4C01A1C1A1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3:41:38.504" v="17"/>
          <ac:spMkLst>
            <pc:docMk/>
            <pc:sldMk cId="3388065515" sldId="257"/>
            <ac:spMk id="8" creationId="{6753252F-4873-4F63-801D-CC719279A7D5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3:58:24.812" v="86" actId="20577"/>
          <ac:spMkLst>
            <pc:docMk/>
            <pc:sldMk cId="3388065515" sldId="257"/>
            <ac:spMk id="9" creationId="{A382FAE0-6AA4-4135-B944-29EEDDC40F47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3:41:38.504" v="17"/>
          <ac:spMkLst>
            <pc:docMk/>
            <pc:sldMk cId="3388065515" sldId="257"/>
            <ac:spMk id="10" creationId="{047C8CCB-F95D-4249-92DD-651249D3535A}"/>
          </ac:spMkLst>
        </pc:spChg>
        <pc:spChg chg="add del mod">
          <ac:chgData name="Santosh B Ranganath" userId="S::sbr5485@ads.northwestern.edu::31753760-2fd6-4b75-97cb-04514fbc3ca6" providerId="AD" clId="Web-{CD32B09F-80F8-B000-CC90-A497C9054E09}" dt="2021-03-02T03:58:41.218" v="89"/>
          <ac:spMkLst>
            <pc:docMk/>
            <pc:sldMk cId="3388065515" sldId="257"/>
            <ac:spMk id="11" creationId="{44DF1D1D-F0DA-4218-8E96-27DAF45E987E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3:59:06.218" v="95" actId="1076"/>
          <ac:spMkLst>
            <pc:docMk/>
            <pc:sldMk cId="3388065515" sldId="257"/>
            <ac:spMk id="12" creationId="{F323F1A3-D049-4CDF-9ECB-8F39479918DA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03:39.779" v="126" actId="1076"/>
          <ac:spMkLst>
            <pc:docMk/>
            <pc:sldMk cId="3388065515" sldId="257"/>
            <ac:spMk id="13" creationId="{AB36B8F2-027F-4989-9A03-E989819F8CD7}"/>
          </ac:spMkLst>
        </pc:spChg>
        <pc:spChg chg="add del mod">
          <ac:chgData name="Santosh B Ranganath" userId="S::sbr5485@ads.northwestern.edu::31753760-2fd6-4b75-97cb-04514fbc3ca6" providerId="AD" clId="Web-{CD32B09F-80F8-B000-CC90-A497C9054E09}" dt="2021-03-02T04:11:08.356" v="240"/>
          <ac:spMkLst>
            <pc:docMk/>
            <pc:sldMk cId="3388065515" sldId="257"/>
            <ac:spMk id="14" creationId="{4C165BBF-ABB4-4C7B-8A94-136040A25884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04:25.342" v="138" actId="14100"/>
          <ac:spMkLst>
            <pc:docMk/>
            <pc:sldMk cId="3388065515" sldId="257"/>
            <ac:spMk id="16" creationId="{269775A5-E0FF-4582-9F9E-2FFE675FFF8D}"/>
          </ac:spMkLst>
        </pc:spChg>
        <pc:spChg chg="add del">
          <ac:chgData name="Santosh B Ranganath" userId="S::sbr5485@ads.northwestern.edu::31753760-2fd6-4b75-97cb-04514fbc3ca6" providerId="AD" clId="Web-{CD32B09F-80F8-B000-CC90-A497C9054E09}" dt="2021-03-02T04:04:29.670" v="140"/>
          <ac:spMkLst>
            <pc:docMk/>
            <pc:sldMk cId="3388065515" sldId="257"/>
            <ac:spMk id="17" creationId="{3A6D92AB-9F38-4AB3-AAAD-CDCF125E2FB9}"/>
          </ac:spMkLst>
        </pc:spChg>
        <pc:spChg chg="add del">
          <ac:chgData name="Santosh B Ranganath" userId="S::sbr5485@ads.northwestern.edu::31753760-2fd6-4b75-97cb-04514fbc3ca6" providerId="AD" clId="Web-{CD32B09F-80F8-B000-CC90-A497C9054E09}" dt="2021-03-02T04:04:35.154" v="142"/>
          <ac:spMkLst>
            <pc:docMk/>
            <pc:sldMk cId="3388065515" sldId="257"/>
            <ac:spMk id="18" creationId="{EA3CA867-B609-4116-8D7A-731787B61F8D}"/>
          </ac:spMkLst>
        </pc:spChg>
        <pc:spChg chg="add del">
          <ac:chgData name="Santosh B Ranganath" userId="S::sbr5485@ads.northwestern.edu::31753760-2fd6-4b75-97cb-04514fbc3ca6" providerId="AD" clId="Web-{CD32B09F-80F8-B000-CC90-A497C9054E09}" dt="2021-03-02T04:04:40.123" v="144"/>
          <ac:spMkLst>
            <pc:docMk/>
            <pc:sldMk cId="3388065515" sldId="257"/>
            <ac:spMk id="19" creationId="{72CD38DE-15D7-47CA-9366-5CAE96367B96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05:04.326" v="152" actId="20577"/>
          <ac:spMkLst>
            <pc:docMk/>
            <pc:sldMk cId="3388065515" sldId="257"/>
            <ac:spMk id="20" creationId="{4F0FE155-3E05-4449-8555-085318654A4A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11:42.637" v="253" actId="20577"/>
          <ac:spMkLst>
            <pc:docMk/>
            <pc:sldMk cId="3388065515" sldId="257"/>
            <ac:spMk id="21" creationId="{03F04575-6624-4478-A5C4-12132E1E27BF}"/>
          </ac:spMkLst>
        </pc:spChg>
        <pc:spChg chg="add del mod">
          <ac:chgData name="Santosh B Ranganath" userId="S::sbr5485@ads.northwestern.edu::31753760-2fd6-4b75-97cb-04514fbc3ca6" providerId="AD" clId="Web-{CD32B09F-80F8-B000-CC90-A497C9054E09}" dt="2021-03-02T04:09:56.997" v="210"/>
          <ac:spMkLst>
            <pc:docMk/>
            <pc:sldMk cId="3388065515" sldId="257"/>
            <ac:spMk id="22" creationId="{D11C3C75-D2BF-4216-9456-4F4D1DE06310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11:48.715" v="259" actId="20577"/>
          <ac:spMkLst>
            <pc:docMk/>
            <pc:sldMk cId="3388065515" sldId="257"/>
            <ac:spMk id="23" creationId="{5D11FB27-6D53-4243-A453-676F1F7C8CED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10:55.559" v="237" actId="1076"/>
          <ac:spMkLst>
            <pc:docMk/>
            <pc:sldMk cId="3388065515" sldId="257"/>
            <ac:spMk id="24" creationId="{E384BB1D-79B4-429B-8522-592235832850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13:44.621" v="277" actId="1076"/>
          <ac:spMkLst>
            <pc:docMk/>
            <pc:sldMk cId="3388065515" sldId="257"/>
            <ac:spMk id="26" creationId="{B9751E74-F1F3-405C-983D-26DD43DB710F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14:18.824" v="290" actId="20577"/>
          <ac:spMkLst>
            <pc:docMk/>
            <pc:sldMk cId="3388065515" sldId="257"/>
            <ac:spMk id="27" creationId="{1EB35ADA-D7BD-4991-97BC-01E9AE072DED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26:21.914" v="451" actId="20577"/>
          <ac:spMkLst>
            <pc:docMk/>
            <pc:sldMk cId="3388065515" sldId="257"/>
            <ac:spMk id="28" creationId="{057C44D4-B2EA-406A-98B4-21083088750D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26:38.774" v="471" actId="20577"/>
          <ac:spMkLst>
            <pc:docMk/>
            <pc:sldMk cId="3388065515" sldId="257"/>
            <ac:spMk id="29" creationId="{6880EA6F-E2A0-4249-87D3-965AFF5D98C4}"/>
          </ac:spMkLst>
        </pc:spChg>
        <pc:picChg chg="add del mod">
          <ac:chgData name="Santosh B Ranganath" userId="S::sbr5485@ads.northwestern.edu::31753760-2fd6-4b75-97cb-04514fbc3ca6" providerId="AD" clId="Web-{CD32B09F-80F8-B000-CC90-A497C9054E09}" dt="2021-03-02T03:42:47.847" v="20"/>
          <ac:picMkLst>
            <pc:docMk/>
            <pc:sldMk cId="3388065515" sldId="257"/>
            <ac:picMk id="3" creationId="{FE63FA29-D04F-4729-9F87-037D3F30F9DF}"/>
          </ac:picMkLst>
        </pc:picChg>
        <pc:picChg chg="add mod ord">
          <ac:chgData name="Santosh B Ranganath" userId="S::sbr5485@ads.northwestern.edu::31753760-2fd6-4b75-97cb-04514fbc3ca6" providerId="AD" clId="Web-{CD32B09F-80F8-B000-CC90-A497C9054E09}" dt="2021-03-02T03:43:25.722" v="30" actId="1076"/>
          <ac:picMkLst>
            <pc:docMk/>
            <pc:sldMk cId="3388065515" sldId="257"/>
            <ac:picMk id="4" creationId="{EFA944F2-172A-4E34-B47F-CDE4E08FE630}"/>
          </ac:picMkLst>
        </pc:picChg>
        <pc:picChg chg="add mod">
          <ac:chgData name="Santosh B Ranganath" userId="S::sbr5485@ads.northwestern.edu::31753760-2fd6-4b75-97cb-04514fbc3ca6" providerId="AD" clId="Web-{CD32B09F-80F8-B000-CC90-A497C9054E09}" dt="2021-03-02T04:11:13.965" v="241" actId="1076"/>
          <ac:picMkLst>
            <pc:docMk/>
            <pc:sldMk cId="3388065515" sldId="257"/>
            <ac:picMk id="15" creationId="{AC086776-D9CA-49C4-84E2-2A7C23C74D86}"/>
          </ac:picMkLst>
        </pc:picChg>
        <pc:picChg chg="add mod">
          <ac:chgData name="Santosh B Ranganath" userId="S::sbr5485@ads.northwestern.edu::31753760-2fd6-4b75-97cb-04514fbc3ca6" providerId="AD" clId="Web-{CD32B09F-80F8-B000-CC90-A497C9054E09}" dt="2021-03-02T04:10:55.574" v="238" actId="1076"/>
          <ac:picMkLst>
            <pc:docMk/>
            <pc:sldMk cId="3388065515" sldId="257"/>
            <ac:picMk id="25" creationId="{3DF293DE-ADE2-44E8-BE6A-A49BF3D33E22}"/>
          </ac:picMkLst>
        </pc:picChg>
      </pc:sldChg>
      <pc:sldChg chg="addSp modSp add del mod replId setBg">
        <pc:chgData name="Santosh B Ranganath" userId="S::sbr5485@ads.northwestern.edu::31753760-2fd6-4b75-97cb-04514fbc3ca6" providerId="AD" clId="Web-{CD32B09F-80F8-B000-CC90-A497C9054E09}" dt="2021-03-02T03:43:34.925" v="33"/>
        <pc:sldMkLst>
          <pc:docMk/>
          <pc:sldMk cId="1061920110" sldId="258"/>
        </pc:sldMkLst>
        <pc:spChg chg="mod">
          <ac:chgData name="Santosh B Ranganath" userId="S::sbr5485@ads.northwestern.edu::31753760-2fd6-4b75-97cb-04514fbc3ca6" providerId="AD" clId="Web-{CD32B09F-80F8-B000-CC90-A497C9054E09}" dt="2021-03-02T03:42:41.566" v="19"/>
          <ac:spMkLst>
            <pc:docMk/>
            <pc:sldMk cId="1061920110" sldId="258"/>
            <ac:spMk id="2" creationId="{58B1915D-44EE-42AE-8463-236B191AF404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3:42:41.566" v="19"/>
          <ac:spMkLst>
            <pc:docMk/>
            <pc:sldMk cId="1061920110" sldId="258"/>
            <ac:spMk id="8" creationId="{6753252F-4873-4F63-801D-CC719279A7D5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3:42:41.566" v="19"/>
          <ac:spMkLst>
            <pc:docMk/>
            <pc:sldMk cId="1061920110" sldId="258"/>
            <ac:spMk id="10" creationId="{047C8CCB-F95D-4249-92DD-651249D3535A}"/>
          </ac:spMkLst>
        </pc:spChg>
        <pc:picChg chg="add mod">
          <ac:chgData name="Santosh B Ranganath" userId="S::sbr5485@ads.northwestern.edu::31753760-2fd6-4b75-97cb-04514fbc3ca6" providerId="AD" clId="Web-{CD32B09F-80F8-B000-CC90-A497C9054E09}" dt="2021-03-02T03:42:41.566" v="19"/>
          <ac:picMkLst>
            <pc:docMk/>
            <pc:sldMk cId="1061920110" sldId="258"/>
            <ac:picMk id="3" creationId="{3A0EBA93-B7FC-439E-A2B8-66A45B5BB229}"/>
          </ac:picMkLst>
        </pc:picChg>
      </pc:sldChg>
      <pc:sldChg chg="addSp modSp add ord replId">
        <pc:chgData name="Santosh B Ranganath" userId="S::sbr5485@ads.northwestern.edu::31753760-2fd6-4b75-97cb-04514fbc3ca6" providerId="AD" clId="Web-{CD32B09F-80F8-B000-CC90-A497C9054E09}" dt="2021-03-02T04:25:16.243" v="446"/>
        <pc:sldMkLst>
          <pc:docMk/>
          <pc:sldMk cId="1663461927" sldId="259"/>
        </pc:sldMkLst>
        <pc:spChg chg="mod">
          <ac:chgData name="Santosh B Ranganath" userId="S::sbr5485@ads.northwestern.edu::31753760-2fd6-4b75-97cb-04514fbc3ca6" providerId="AD" clId="Web-{CD32B09F-80F8-B000-CC90-A497C9054E09}" dt="2021-03-02T03:43:46.972" v="40" actId="20577"/>
          <ac:spMkLst>
            <pc:docMk/>
            <pc:sldMk cId="1663461927" sldId="259"/>
            <ac:spMk id="2" creationId="{58B1915D-44EE-42AE-8463-236B191AF404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19.151" v="291"/>
          <ac:spMkLst>
            <pc:docMk/>
            <pc:sldMk cId="1663461927" sldId="259"/>
            <ac:spMk id="3" creationId="{E888F11D-FABC-4602-B577-6C14AFBB075C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19.151" v="292"/>
          <ac:spMkLst>
            <pc:docMk/>
            <pc:sldMk cId="1663461927" sldId="259"/>
            <ac:spMk id="5" creationId="{CD16F22F-3A9E-4124-AAF2-2C4A3CB1390C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19.167" v="293"/>
          <ac:spMkLst>
            <pc:docMk/>
            <pc:sldMk cId="1663461927" sldId="259"/>
            <ac:spMk id="7" creationId="{F3E5F7AB-8C19-43CF-AA20-445DE710A698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19.183" v="294"/>
          <ac:spMkLst>
            <pc:docMk/>
            <pc:sldMk cId="1663461927" sldId="259"/>
            <ac:spMk id="13" creationId="{8FC9CF73-09B4-438B-8C37-118BB1763365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32.464" v="295"/>
          <ac:spMkLst>
            <pc:docMk/>
            <pc:sldMk cId="1663461927" sldId="259"/>
            <ac:spMk id="15" creationId="{ADCE0968-5166-451E-864D-F71F00E44C3A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32.479" v="297"/>
          <ac:spMkLst>
            <pc:docMk/>
            <pc:sldMk cId="1663461927" sldId="259"/>
            <ac:spMk id="19" creationId="{F20B71FB-F909-4F76-B124-F326729EB115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22:34.665" v="439" actId="1076"/>
          <ac:spMkLst>
            <pc:docMk/>
            <pc:sldMk cId="1663461927" sldId="259"/>
            <ac:spMk id="23" creationId="{B0AE32AE-D63F-495E-A3F4-6AD1FD020463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22:34.634" v="438" actId="1076"/>
          <ac:spMkLst>
            <pc:docMk/>
            <pc:sldMk cId="1663461927" sldId="259"/>
            <ac:spMk id="24" creationId="{049082BB-75AA-4F86-B766-3E5D9712C1DC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25:16.243" v="446"/>
          <ac:spMkLst>
            <pc:docMk/>
            <pc:sldMk cId="1663461927" sldId="259"/>
            <ac:spMk id="25" creationId="{EC2E5340-4FE0-473C-89C7-7319B6B286C6}"/>
          </ac:spMkLst>
        </pc:spChg>
        <pc:graphicFrameChg chg="add mod modGraphic">
          <ac:chgData name="Santosh B Ranganath" userId="S::sbr5485@ads.northwestern.edu::31753760-2fd6-4b75-97cb-04514fbc3ca6" providerId="AD" clId="Web-{CD32B09F-80F8-B000-CC90-A497C9054E09}" dt="2021-03-02T04:22:40.040" v="440" actId="1076"/>
          <ac:graphicFrameMkLst>
            <pc:docMk/>
            <pc:sldMk cId="1663461927" sldId="259"/>
            <ac:graphicFrameMk id="22" creationId="{9801588F-BDF2-43DE-B1B6-9042C4D808A8}"/>
          </ac:graphicFrameMkLst>
        </pc:graphicFrameChg>
        <pc:picChg chg="add">
          <ac:chgData name="Santosh B Ranganath" userId="S::sbr5485@ads.northwestern.edu::31753760-2fd6-4b75-97cb-04514fbc3ca6" providerId="AD" clId="Web-{CD32B09F-80F8-B000-CC90-A497C9054E09}" dt="2021-03-02T04:15:32.479" v="296"/>
          <ac:picMkLst>
            <pc:docMk/>
            <pc:sldMk cId="1663461927" sldId="259"/>
            <ac:picMk id="17" creationId="{D3D55673-80AC-4243-9C03-C4322CE845F1}"/>
          </ac:picMkLst>
        </pc:picChg>
        <pc:picChg chg="add">
          <ac:chgData name="Santosh B Ranganath" userId="S::sbr5485@ads.northwestern.edu::31753760-2fd6-4b75-97cb-04514fbc3ca6" providerId="AD" clId="Web-{CD32B09F-80F8-B000-CC90-A497C9054E09}" dt="2021-03-02T04:15:32.495" v="298"/>
          <ac:picMkLst>
            <pc:docMk/>
            <pc:sldMk cId="1663461927" sldId="259"/>
            <ac:picMk id="21" creationId="{E35ED242-81EA-4CB9-BB60-8B9B344458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A1C18-069A-4ED6-B58A-8C97210CB9CB}" type="datetimeFigureOut">
              <a:rPr lang="en-US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B1336-7260-4229-98D8-C7F121CC49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-Do we need to have the ability to login as a golfer vs. attendant? (</a:t>
            </a:r>
            <a:r>
              <a:rPr lang="en-US" dirty="0" err="1">
                <a:cs typeface="Calibri"/>
              </a:rPr>
              <a:t>I.e</a:t>
            </a:r>
            <a:r>
              <a:rPr lang="en-US" dirty="0">
                <a:cs typeface="Calibri"/>
              </a:rPr>
              <a:t> define type of user)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B1336-7260-4229-98D8-C7F121CC49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1915D-44EE-42AE-8463-236B191A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User Wireframe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FA944F2-172A-4E34-B47F-CDE4E08FE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121" y="482034"/>
            <a:ext cx="8561212" cy="59893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8BD226-3B4A-4A07-8F35-5FD6F5A2AEFB}"/>
              </a:ext>
            </a:extLst>
          </p:cNvPr>
          <p:cNvSpPr/>
          <p:nvPr/>
        </p:nvSpPr>
        <p:spPr>
          <a:xfrm>
            <a:off x="4298244" y="4298245"/>
            <a:ext cx="1425221" cy="225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Username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82FAE0-6AA4-4135-B944-29EEDDC40F47}"/>
              </a:ext>
            </a:extLst>
          </p:cNvPr>
          <p:cNvSpPr/>
          <p:nvPr/>
        </p:nvSpPr>
        <p:spPr>
          <a:xfrm>
            <a:off x="4298244" y="4658078"/>
            <a:ext cx="1425221" cy="225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Password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E5BFE-0C2C-4522-954F-8A4C01A1C1A1}"/>
              </a:ext>
            </a:extLst>
          </p:cNvPr>
          <p:cNvSpPr/>
          <p:nvPr/>
        </p:nvSpPr>
        <p:spPr>
          <a:xfrm>
            <a:off x="4300008" y="2366786"/>
            <a:ext cx="1425221" cy="1241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Logo/Image</a:t>
            </a:r>
            <a:endParaRPr lang="en-US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23F1A3-D049-4CDF-9ECB-8F39479918DA}"/>
              </a:ext>
            </a:extLst>
          </p:cNvPr>
          <p:cNvSpPr/>
          <p:nvPr/>
        </p:nvSpPr>
        <p:spPr>
          <a:xfrm>
            <a:off x="4700411" y="4996744"/>
            <a:ext cx="620888" cy="2681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GO!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36B8F2-027F-4989-9A03-E989819F8CD7}"/>
              </a:ext>
            </a:extLst>
          </p:cNvPr>
          <p:cNvSpPr/>
          <p:nvPr/>
        </p:nvSpPr>
        <p:spPr>
          <a:xfrm>
            <a:off x="7826021" y="1849966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Log Out</a:t>
            </a:r>
            <a:endParaRPr lang="en-US" dirty="0"/>
          </a:p>
        </p:txBody>
      </p:sp>
      <p:pic>
        <p:nvPicPr>
          <p:cNvPr id="15" name="Graphic 15" descr="Smiling face outline with solid fill">
            <a:extLst>
              <a:ext uri="{FF2B5EF4-FFF2-40B4-BE49-F238E27FC236}">
                <a16:creationId xmlns:a16="http://schemas.microsoft.com/office/drawing/2014/main" id="{AC086776-D9CA-49C4-84E2-2A7C23C74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7548" y="1696527"/>
            <a:ext cx="406401" cy="39934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9775A5-E0FF-4582-9F9E-2FFE675FFF8D}"/>
              </a:ext>
            </a:extLst>
          </p:cNvPr>
          <p:cNvSpPr/>
          <p:nvPr/>
        </p:nvSpPr>
        <p:spPr>
          <a:xfrm>
            <a:off x="7049911" y="2365023"/>
            <a:ext cx="1538109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Golf Course Dropdown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F0FE155-3E05-4449-8555-085318654A4A}"/>
              </a:ext>
            </a:extLst>
          </p:cNvPr>
          <p:cNvSpPr/>
          <p:nvPr/>
        </p:nvSpPr>
        <p:spPr>
          <a:xfrm>
            <a:off x="7049911" y="2901245"/>
            <a:ext cx="1538109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Hole Location of User 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F04575-6624-4478-A5C4-12132E1E27BF}"/>
              </a:ext>
            </a:extLst>
          </p:cNvPr>
          <p:cNvSpPr/>
          <p:nvPr/>
        </p:nvSpPr>
        <p:spPr>
          <a:xfrm>
            <a:off x="7049910" y="3479025"/>
            <a:ext cx="1538109" cy="81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cs typeface="Calibri"/>
              </a:rPr>
              <a:t>Premium Button</a:t>
            </a:r>
          </a:p>
          <a:p>
            <a:pPr algn="ctr"/>
            <a:r>
              <a:rPr lang="en-US" sz="1200" b="1" dirty="0">
                <a:cs typeface="Calibri"/>
              </a:rPr>
              <a:t>(Wait Time)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11FB27-6D53-4243-A453-676F1F7C8CED}"/>
              </a:ext>
            </a:extLst>
          </p:cNvPr>
          <p:cNvSpPr/>
          <p:nvPr/>
        </p:nvSpPr>
        <p:spPr>
          <a:xfrm>
            <a:off x="7049909" y="4441991"/>
            <a:ext cx="1538109" cy="81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cs typeface="Calibri"/>
              </a:rPr>
              <a:t>Regular Button</a:t>
            </a:r>
          </a:p>
          <a:p>
            <a:pPr algn="ctr"/>
            <a:r>
              <a:rPr lang="en-US" sz="1200" b="1" dirty="0">
                <a:cs typeface="Calibri"/>
              </a:rPr>
              <a:t>(Wait Time)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4BB1D-79B4-429B-8522-592235832850}"/>
              </a:ext>
            </a:extLst>
          </p:cNvPr>
          <p:cNvSpPr/>
          <p:nvPr/>
        </p:nvSpPr>
        <p:spPr>
          <a:xfrm>
            <a:off x="10580943" y="1808097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Log Out</a:t>
            </a:r>
            <a:endParaRPr lang="en-US" dirty="0"/>
          </a:p>
        </p:txBody>
      </p:sp>
      <p:pic>
        <p:nvPicPr>
          <p:cNvPr id="25" name="Graphic 15" descr="Smiling face outline with solid fill">
            <a:extLst>
              <a:ext uri="{FF2B5EF4-FFF2-40B4-BE49-F238E27FC236}">
                <a16:creationId xmlns:a16="http://schemas.microsoft.com/office/drawing/2014/main" id="{3DF293DE-ADE2-44E8-BE6A-A49BF3D33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7833" y="1688153"/>
            <a:ext cx="406401" cy="399346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751E74-F1F3-405C-983D-26DD43DB710F}"/>
              </a:ext>
            </a:extLst>
          </p:cNvPr>
          <p:cNvSpPr/>
          <p:nvPr/>
        </p:nvSpPr>
        <p:spPr>
          <a:xfrm>
            <a:off x="9880196" y="4408497"/>
            <a:ext cx="1538109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CANCEL 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B35ADA-D7BD-4991-97BC-01E9AE072DED}"/>
              </a:ext>
            </a:extLst>
          </p:cNvPr>
          <p:cNvSpPr/>
          <p:nvPr/>
        </p:nvSpPr>
        <p:spPr>
          <a:xfrm>
            <a:off x="9880195" y="2465816"/>
            <a:ext cx="1538109" cy="1553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cs typeface="Calibri"/>
              </a:rPr>
              <a:t>ATTENDANT REQUESTED!</a:t>
            </a:r>
          </a:p>
          <a:p>
            <a:pPr algn="ctr"/>
            <a:r>
              <a:rPr lang="en-US" sz="1200" b="1" dirty="0">
                <a:cs typeface="Calibri"/>
              </a:rPr>
              <a:t>ETA: 5 MIN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7C44D4-B2EA-406A-98B4-21083088750D}"/>
              </a:ext>
            </a:extLst>
          </p:cNvPr>
          <p:cNvSpPr/>
          <p:nvPr/>
        </p:nvSpPr>
        <p:spPr>
          <a:xfrm>
            <a:off x="10580942" y="2076052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Back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80EA6F-E2A0-4249-87D3-965AFF5D98C4}"/>
              </a:ext>
            </a:extLst>
          </p:cNvPr>
          <p:cNvSpPr/>
          <p:nvPr/>
        </p:nvSpPr>
        <p:spPr>
          <a:xfrm>
            <a:off x="7826018" y="2084425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38806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1915D-44EE-42AE-8463-236B191A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cs typeface="Calibri Light"/>
              </a:rPr>
              <a:t>Attendant Wirefram</a:t>
            </a:r>
            <a:r>
              <a:rPr lang="en-US" sz="2600" dirty="0">
                <a:solidFill>
                  <a:srgbClr val="FFFFFF"/>
                </a:solidFill>
              </a:rPr>
              <a:t>e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FA944F2-172A-4E34-B47F-CDE4E08F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21" y="482034"/>
            <a:ext cx="8561212" cy="598932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88F11D-FABC-4602-B577-6C14AFBB075C}"/>
              </a:ext>
            </a:extLst>
          </p:cNvPr>
          <p:cNvSpPr/>
          <p:nvPr/>
        </p:nvSpPr>
        <p:spPr>
          <a:xfrm>
            <a:off x="4298244" y="4298245"/>
            <a:ext cx="1425221" cy="225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Username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16F22F-3A9E-4124-AAF2-2C4A3CB1390C}"/>
              </a:ext>
            </a:extLst>
          </p:cNvPr>
          <p:cNvSpPr/>
          <p:nvPr/>
        </p:nvSpPr>
        <p:spPr>
          <a:xfrm>
            <a:off x="4298244" y="4658078"/>
            <a:ext cx="1425221" cy="225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Password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5F7AB-8C19-43CF-AA20-445DE710A698}"/>
              </a:ext>
            </a:extLst>
          </p:cNvPr>
          <p:cNvSpPr/>
          <p:nvPr/>
        </p:nvSpPr>
        <p:spPr>
          <a:xfrm>
            <a:off x="4300008" y="2366786"/>
            <a:ext cx="1425221" cy="1241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Logo/Image</a:t>
            </a:r>
            <a:endParaRPr lang="en-US" dirty="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C9CF73-09B4-438B-8C37-118BB1763365}"/>
              </a:ext>
            </a:extLst>
          </p:cNvPr>
          <p:cNvSpPr/>
          <p:nvPr/>
        </p:nvSpPr>
        <p:spPr>
          <a:xfrm>
            <a:off x="4700411" y="4996744"/>
            <a:ext cx="620888" cy="2681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GO!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CE0968-5166-451E-864D-F71F00E44C3A}"/>
              </a:ext>
            </a:extLst>
          </p:cNvPr>
          <p:cNvSpPr/>
          <p:nvPr/>
        </p:nvSpPr>
        <p:spPr>
          <a:xfrm>
            <a:off x="7826021" y="1849966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Log Out</a:t>
            </a:r>
            <a:endParaRPr lang="en-US" dirty="0"/>
          </a:p>
        </p:txBody>
      </p:sp>
      <p:pic>
        <p:nvPicPr>
          <p:cNvPr id="17" name="Graphic 15" descr="Smiling face outline with solid fill">
            <a:extLst>
              <a:ext uri="{FF2B5EF4-FFF2-40B4-BE49-F238E27FC236}">
                <a16:creationId xmlns:a16="http://schemas.microsoft.com/office/drawing/2014/main" id="{D3D55673-80AC-4243-9C03-C4322CE8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7548" y="1696527"/>
            <a:ext cx="406401" cy="39934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0B71FB-F909-4F76-B124-F326729EB115}"/>
              </a:ext>
            </a:extLst>
          </p:cNvPr>
          <p:cNvSpPr/>
          <p:nvPr/>
        </p:nvSpPr>
        <p:spPr>
          <a:xfrm>
            <a:off x="10580943" y="1808097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Log Out</a:t>
            </a:r>
            <a:endParaRPr lang="en-US" dirty="0"/>
          </a:p>
        </p:txBody>
      </p:sp>
      <p:pic>
        <p:nvPicPr>
          <p:cNvPr id="21" name="Graphic 15" descr="Smiling face outline with solid fill">
            <a:extLst>
              <a:ext uri="{FF2B5EF4-FFF2-40B4-BE49-F238E27FC236}">
                <a16:creationId xmlns:a16="http://schemas.microsoft.com/office/drawing/2014/main" id="{E35ED242-81EA-4CB9-BB60-8B9B34445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7833" y="1688153"/>
            <a:ext cx="406401" cy="399346"/>
          </a:xfrm>
          <a:prstGeom prst="rect">
            <a:avLst/>
          </a:prstGeom>
        </p:spPr>
      </p:pic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9801588F-BDF2-43DE-B1B6-9042C4D80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76180"/>
              </p:ext>
            </p:extLst>
          </p:nvPr>
        </p:nvGraphicFramePr>
        <p:xfrm>
          <a:off x="6935372" y="3435431"/>
          <a:ext cx="181524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626">
                  <a:extLst>
                    <a:ext uri="{9D8B030D-6E8A-4147-A177-3AD203B41FA5}">
                      <a16:colId xmlns:a16="http://schemas.microsoft.com/office/drawing/2014/main" val="3097614736"/>
                    </a:ext>
                  </a:extLst>
                </a:gridCol>
                <a:gridCol w="538092">
                  <a:extLst>
                    <a:ext uri="{9D8B030D-6E8A-4147-A177-3AD203B41FA5}">
                      <a16:colId xmlns:a16="http://schemas.microsoft.com/office/drawing/2014/main" val="3350224573"/>
                    </a:ext>
                  </a:extLst>
                </a:gridCol>
                <a:gridCol w="523530">
                  <a:extLst>
                    <a:ext uri="{9D8B030D-6E8A-4147-A177-3AD203B41FA5}">
                      <a16:colId xmlns:a16="http://schemas.microsoft.com/office/drawing/2014/main" val="1130133638"/>
                    </a:ext>
                  </a:extLst>
                </a:gridCol>
              </a:tblGrid>
              <a:tr h="255395"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HOLE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1580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109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08929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73855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46002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73578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85042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AE32AE-D63F-495E-A3F4-6AD1FD020463}"/>
              </a:ext>
            </a:extLst>
          </p:cNvPr>
          <p:cNvSpPr/>
          <p:nvPr/>
        </p:nvSpPr>
        <p:spPr>
          <a:xfrm>
            <a:off x="6935935" y="2221585"/>
            <a:ext cx="1793660" cy="9626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200" b="1" dirty="0">
                <a:cs typeface="Calibri"/>
              </a:rPr>
              <a:t>CURRENT ORDER:</a:t>
            </a:r>
          </a:p>
          <a:p>
            <a:r>
              <a:rPr lang="en-US" sz="1200" dirty="0">
                <a:cs typeface="Calibri"/>
              </a:rPr>
              <a:t>ETA: XMIN</a:t>
            </a:r>
          </a:p>
          <a:p>
            <a:r>
              <a:rPr lang="en-US" sz="1200" dirty="0">
                <a:cs typeface="Calibri"/>
              </a:rPr>
              <a:t>PROMISE X:XX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9082BB-75AA-4F86-B766-3E5D9712C1DC}"/>
              </a:ext>
            </a:extLst>
          </p:cNvPr>
          <p:cNvSpPr/>
          <p:nvPr/>
        </p:nvSpPr>
        <p:spPr>
          <a:xfrm>
            <a:off x="7204124" y="2936833"/>
            <a:ext cx="1257283" cy="176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COMPLETE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2E5340-4FE0-473C-89C7-7319B6B286C6}"/>
              </a:ext>
            </a:extLst>
          </p:cNvPr>
          <p:cNvSpPr/>
          <p:nvPr/>
        </p:nvSpPr>
        <p:spPr>
          <a:xfrm>
            <a:off x="9339942" y="803030"/>
            <a:ext cx="2553955" cy="5241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6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User Wireframe</vt:lpstr>
      <vt:lpstr>Attendant Wireframe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132</cp:revision>
  <dcterms:created xsi:type="dcterms:W3CDTF">2021-03-02T03:33:30Z</dcterms:created>
  <dcterms:modified xsi:type="dcterms:W3CDTF">2021-03-02T04:26:40Z</dcterms:modified>
</cp:coreProperties>
</file>