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8" d="100"/>
          <a:sy n="68" d="100"/>
        </p:scale>
        <p:origin x="780" y="6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27/09/2022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ntosh1905"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www.linkedin.com/in/abhishek-singh1997"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388526923"/>
              </p:ext>
            </p:extLst>
          </p:nvPr>
        </p:nvGraphicFramePr>
        <p:xfrm>
          <a:off x="9229725" y="1214756"/>
          <a:ext cx="2962275" cy="3894774"/>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635375">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700" b="0" u="none" strike="noStrike" kern="1200" cap="none" spc="0" normalizeH="0" baseline="0" noProof="0" dirty="0">
                          <a:ln>
                            <a:noFill/>
                          </a:ln>
                          <a:effectLst/>
                          <a:uLnTx/>
                          <a:uFillTx/>
                        </a:rPr>
                        <a:t>Java Basics, OOPS, Generics, Collections, Arrays, Loops, Lambda Exp, </a:t>
                      </a:r>
                      <a:r>
                        <a:rPr kumimoji="0" lang="en-US" sz="700" b="0" u="none" strike="noStrike" kern="1200" cap="none" spc="0" normalizeH="0" baseline="0" dirty="0">
                          <a:ln>
                            <a:noFill/>
                          </a:ln>
                          <a:effectLst/>
                          <a:uLnTx/>
                          <a:uFillTx/>
                        </a:rPr>
                        <a:t>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470647">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 Basics, OOPS, Generics, Collections,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Array, Loops, LINQ</a:t>
                      </a:r>
                    </a:p>
                  </a:txBody>
                  <a:tcPr/>
                </a:tc>
                <a:extLst>
                  <a:ext uri="{0D108BD9-81ED-4DB2-BD59-A6C34878D82A}">
                    <a16:rowId xmlns:a16="http://schemas.microsoft.com/office/drawing/2014/main" val="236619847"/>
                  </a:ext>
                </a:extLst>
              </a:tr>
              <a:tr h="470647">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ADO.NET,ASP.NET with MVC5 and WEB API,Entity Framework</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5317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MS SQL Server</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a16="http://schemas.microsoft.com/office/drawing/2014/main" val="10007"/>
                  </a:ext>
                </a:extLst>
              </a:tr>
              <a:tr h="63537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a:t>
                      </a:r>
                    </a:p>
                  </a:txBody>
                  <a:tcPr/>
                </a:tc>
                <a:extLst>
                  <a:ext uri="{0D108BD9-81ED-4DB2-BD59-A6C34878D82A}">
                    <a16:rowId xmlns:a16="http://schemas.microsoft.com/office/drawing/2014/main" val="10008"/>
                  </a:ext>
                </a:extLst>
              </a:tr>
              <a:tr h="42448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a:t>
                      </a:r>
                    </a:p>
                  </a:txBody>
                  <a:tcPr/>
                </a:tc>
                <a:extLst>
                  <a:ext uri="{0D108BD9-81ED-4DB2-BD59-A6C34878D82A}">
                    <a16:rowId xmlns:a16="http://schemas.microsoft.com/office/drawing/2014/main" val="10009"/>
                  </a:ext>
                </a:extLst>
              </a:tr>
              <a:tr h="72646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Team Management and Communication skills.</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60181"/>
            <a:ext cx="4008437" cy="2185987"/>
          </a:xfrm>
        </p:spPr>
        <p:txBody>
          <a:bodyPr/>
          <a:lstStyle/>
          <a:p>
            <a:pPr marL="171450" indent="-171450" eaLnBrk="1" hangingPunct="1">
              <a:lnSpc>
                <a:spcPct val="114000"/>
              </a:lnSpc>
              <a:buFont typeface="Arial" panose="020B0604020202020204" pitchFamily="34" charset="0"/>
              <a:buChar char="•"/>
            </a:pPr>
            <a:r>
              <a:rPr lang="en-IN" altLang="en-US" sz="1050" dirty="0"/>
              <a:t>Completed case study on </a:t>
            </a:r>
            <a:r>
              <a:rPr lang="en-IN" altLang="en-US" sz="1050" b="1" dirty="0"/>
              <a:t>Pharmacy Management System </a:t>
            </a:r>
            <a:r>
              <a:rPr lang="en-IN" altLang="en-US" sz="1050" dirty="0"/>
              <a:t>which is used to manage the drugs as well as supplier details and user can also login and order drugs whereas admin will verify that order.</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 / 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a:lstStyle/>
          <a:p>
            <a:pPr eaLnBrk="1" hangingPunct="1"/>
            <a:r>
              <a:rPr lang="en-IN" b="0" i="0" dirty="0">
                <a:solidFill>
                  <a:srgbClr val="FFFFFF"/>
                </a:solidFill>
                <a:effectLst/>
                <a:latin typeface="Segoe UI" panose="020B0502040204020203" pitchFamily="34" charset="0"/>
              </a:rPr>
              <a:t>santosh-kumar.s@capgemini.com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8754874836</a:t>
            </a:r>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endParaRPr lang="en-US" dirty="0"/>
          </a:p>
          <a:p>
            <a:pPr marL="171450" indent="-171450">
              <a:buFont typeface="Arial" panose="020B0604020202020204" pitchFamily="34" charset="0"/>
              <a:buChar char="•"/>
            </a:pPr>
            <a:r>
              <a:rPr lang="en-US" sz="1050" dirty="0"/>
              <a:t>Hands on experience on </a:t>
            </a:r>
            <a:r>
              <a:rPr lang="en-US" sz="1050" b="1" dirty="0"/>
              <a:t>C#,ADO.NET ,LINQ, Entity Framework, SQL Server.</a:t>
            </a:r>
            <a:endParaRPr lang="en-US" altLang="en-US" sz="1050" dirty="0">
              <a:sym typeface="+mn-ea"/>
            </a:endParaRPr>
          </a:p>
          <a:p>
            <a:pPr marL="171450" indent="-171450">
              <a:buFont typeface="Arial" panose="020B0604020202020204" pitchFamily="34" charset="0"/>
              <a:buChar char="•"/>
            </a:pPr>
            <a:r>
              <a:rPr lang="en-US" sz="1050" dirty="0">
                <a:sym typeface="+mn-ea"/>
              </a:rPr>
              <a:t>Proficient in creating </a:t>
            </a:r>
            <a:r>
              <a:rPr lang="en-US" sz="1050" b="1" dirty="0">
                <a:sym typeface="+mn-ea"/>
              </a:rPr>
              <a:t>Single page Web</a:t>
            </a:r>
            <a:r>
              <a:rPr lang="en-US" sz="1050" dirty="0">
                <a:sym typeface="+mn-ea"/>
              </a:rPr>
              <a:t> Application in </a:t>
            </a:r>
            <a:r>
              <a:rPr lang="en-US" sz="1050" b="1" dirty="0">
                <a:sym typeface="+mn-ea"/>
              </a:rPr>
              <a:t>React.</a:t>
            </a:r>
            <a:endParaRPr lang="en-US" altLang="en-US" sz="1050" dirty="0"/>
          </a:p>
          <a:p>
            <a:pPr marL="171450" indent="-171450">
              <a:buFont typeface="Arial" panose="020B0604020202020204" pitchFamily="34" charset="0"/>
              <a:buChar char="•"/>
            </a:pPr>
            <a:r>
              <a:rPr lang="en-US" sz="1050" dirty="0">
                <a:sym typeface="+mn-ea"/>
              </a:rPr>
              <a:t>Hands on experience in developing web pages using </a:t>
            </a:r>
            <a:r>
              <a:rPr lang="en-US" sz="1050" b="1" dirty="0">
                <a:sym typeface="+mn-ea"/>
              </a:rPr>
              <a:t>HTML5, CSS3, Object Oriented Java script, TypeScript, ES6, JSON, XML</a:t>
            </a:r>
            <a:r>
              <a:rPr lang="en-US" sz="1050" dirty="0">
                <a:sym typeface="+mn-ea"/>
              </a:rPr>
              <a:t>. Good understanding of Document Object Model (DOM) and DOM Functions.</a:t>
            </a:r>
          </a:p>
          <a:p>
            <a:pPr marL="171450" indent="-171450">
              <a:buFont typeface="Arial" panose="020B0604020202020204" pitchFamily="34" charset="0"/>
              <a:buChar char="•"/>
            </a:pPr>
            <a:r>
              <a:rPr lang="en-US" sz="1050" b="0" i="0" u="none" strike="noStrike" dirty="0">
                <a:solidFill>
                  <a:srgbClr val="000000"/>
                </a:solidFill>
                <a:effectLst/>
                <a:latin typeface="Verdana" panose="020B0604030504040204" pitchFamily="34" charset="0"/>
              </a:rPr>
              <a:t>Certified with Microsoft Azure Fundamentals</a:t>
            </a:r>
            <a:r>
              <a:rPr lang="en-US" sz="1050" b="0" i="0" dirty="0">
                <a:solidFill>
                  <a:srgbClr val="000000"/>
                </a:solidFill>
                <a:effectLst/>
                <a:latin typeface="Verdana" panose="020B0604030504040204" pitchFamily="34" charset="0"/>
              </a:rPr>
              <a:t>​ and </a:t>
            </a:r>
            <a:r>
              <a:rPr lang="en-US" sz="1050" b="0" i="0" u="none" strike="noStrike" dirty="0">
                <a:solidFill>
                  <a:srgbClr val="000000"/>
                </a:solidFill>
                <a:effectLst/>
                <a:latin typeface="Verdana" panose="020B0604030504040204" pitchFamily="34" charset="0"/>
              </a:rPr>
              <a:t>Azure Administrator.</a:t>
            </a:r>
            <a:endParaRPr lang="en-US" sz="1050"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S Santosh Kumar</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51593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https://github.com/Santosh1905</a:t>
            </a:r>
          </a:p>
        </p:txBody>
      </p:sp>
      <p:pic>
        <p:nvPicPr>
          <p:cNvPr id="7182" name="Picture 4" descr="Free icon download | Linkedin">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5439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Computer Science Engineering : 2016 - 2020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4" name="Picture Placeholder 3">
            <a:extLst>
              <a:ext uri="{FF2B5EF4-FFF2-40B4-BE49-F238E27FC236}">
                <a16:creationId xmlns:a16="http://schemas.microsoft.com/office/drawing/2014/main" id="{A5F7C54F-DC4D-42F8-AFEC-9599E2B1425F}"/>
              </a:ext>
            </a:extLst>
          </p:cNvPr>
          <p:cNvPicPr>
            <a:picLocks noGrp="1" noChangeAspect="1"/>
          </p:cNvPicPr>
          <p:nvPr>
            <p:ph type="pic" sz="quarter" idx="46"/>
          </p:nvPr>
        </p:nvPicPr>
        <p:blipFill>
          <a:blip r:embed="rId7" cstate="print">
            <a:extLst>
              <a:ext uri="{28A0092B-C50C-407E-A947-70E740481C1C}">
                <a14:useLocalDpi xmlns:a14="http://schemas.microsoft.com/office/drawing/2010/main" val="0"/>
              </a:ext>
            </a:extLst>
          </a:blip>
          <a:srcRect t="16340" b="16340"/>
          <a:stretch/>
        </p:blipFill>
        <p:spPr>
          <a:xfrm>
            <a:off x="398746" y="290513"/>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322</TotalTime>
  <Words>236</Words>
  <Application>Microsoft Office PowerPoint</Application>
  <PresentationFormat>Widescreen</PresentationFormat>
  <Paragraphs>44</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Segoe UI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Santosh Kumar</cp:lastModifiedBy>
  <cp:revision>124</cp:revision>
  <dcterms:created xsi:type="dcterms:W3CDTF">2020-09-22T06:24:00Z</dcterms:created>
  <dcterms:modified xsi:type="dcterms:W3CDTF">2022-09-27T12:24:16Z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