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84" r:id="rId3"/>
    <p:sldId id="283" r:id="rId4"/>
    <p:sldId id="305" r:id="rId5"/>
    <p:sldId id="306" r:id="rId6"/>
    <p:sldId id="307" r:id="rId7"/>
    <p:sldId id="308" r:id="rId8"/>
    <p:sldId id="309" r:id="rId9"/>
  </p:sldIdLst>
  <p:sldSz cx="9144000" cy="5143500" type="screen16x9"/>
  <p:notesSz cx="6858000" cy="9144000"/>
  <p:embeddedFontLst>
    <p:embeddedFont>
      <p:font typeface="Barlow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36C1AAF-D809-49FB-A690-01D9B2A39A1E}">
  <a:tblStyle styleId="{C36C1AAF-D809-49FB-A690-01D9B2A39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326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Clustering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Topics of Content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Tx/>
              <a:buChar char="-"/>
            </a:pPr>
            <a:r>
              <a:rPr lang="en-US" sz="1600" dirty="0" smtClean="0"/>
              <a:t>Introduction </a:t>
            </a:r>
            <a:r>
              <a:rPr lang="en-US" sz="1600" dirty="0"/>
              <a:t>to Unsupervised </a:t>
            </a:r>
            <a:r>
              <a:rPr lang="en-US" sz="1600" dirty="0" smtClean="0"/>
              <a:t>Learning</a:t>
            </a:r>
          </a:p>
          <a:p>
            <a:pPr marL="285750" lvl="0" indent="-285750">
              <a:lnSpc>
                <a:spcPct val="115000"/>
              </a:lnSpc>
              <a:buFontTx/>
              <a:buChar char="-"/>
            </a:pPr>
            <a:r>
              <a:rPr lang="en-US" sz="1600" dirty="0" smtClean="0"/>
              <a:t>Clustering</a:t>
            </a:r>
          </a:p>
          <a:p>
            <a:pPr marL="742950" lvl="1" indent="-285750">
              <a:lnSpc>
                <a:spcPct val="115000"/>
              </a:lnSpc>
              <a:buFontTx/>
              <a:buChar char="-"/>
            </a:pPr>
            <a:r>
              <a:rPr lang="en-US" sz="1600" dirty="0" smtClean="0"/>
              <a:t>Similarity </a:t>
            </a:r>
            <a:r>
              <a:rPr lang="en-US" sz="1600" dirty="0"/>
              <a:t>or </a:t>
            </a:r>
            <a:r>
              <a:rPr lang="en-US" sz="1600" b="1" dirty="0"/>
              <a:t>Distance </a:t>
            </a:r>
            <a:r>
              <a:rPr lang="en-US" sz="1600" b="1" dirty="0" smtClean="0"/>
              <a:t>Calculation</a:t>
            </a:r>
          </a:p>
          <a:p>
            <a:pPr marL="742950" lvl="1" indent="-285750">
              <a:lnSpc>
                <a:spcPct val="115000"/>
              </a:lnSpc>
              <a:buFontTx/>
              <a:buChar char="-"/>
            </a:pPr>
            <a:r>
              <a:rPr lang="en-US" sz="1600" dirty="0" smtClean="0"/>
              <a:t>Clustering </a:t>
            </a:r>
            <a:r>
              <a:rPr lang="en-US" sz="1600" dirty="0"/>
              <a:t>as an Optimization </a:t>
            </a:r>
            <a:r>
              <a:rPr lang="en-US" sz="1600" dirty="0" smtClean="0"/>
              <a:t>Function</a:t>
            </a:r>
          </a:p>
          <a:p>
            <a:pPr marL="742950" lvl="1" indent="-285750">
              <a:lnSpc>
                <a:spcPct val="115000"/>
              </a:lnSpc>
              <a:buFontTx/>
              <a:buChar char="-"/>
            </a:pPr>
            <a:r>
              <a:rPr lang="en-US" sz="1600" dirty="0" smtClean="0"/>
              <a:t>Types </a:t>
            </a:r>
            <a:r>
              <a:rPr lang="en-US" sz="1600" dirty="0"/>
              <a:t>of Clustering </a:t>
            </a:r>
            <a:r>
              <a:rPr lang="en-US" sz="1600" dirty="0" smtClean="0"/>
              <a:t>Methods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US" sz="1600" b="1" dirty="0" err="1" smtClean="0"/>
              <a:t>KMeans</a:t>
            </a:r>
            <a:r>
              <a:rPr lang="en-US" sz="1600" b="1" dirty="0" smtClean="0"/>
              <a:t> </a:t>
            </a:r>
            <a:r>
              <a:rPr lang="en-US" sz="1600" b="1" dirty="0"/>
              <a:t>&amp; </a:t>
            </a:r>
            <a:r>
              <a:rPr lang="en-US" sz="1600" b="1" dirty="0" err="1" smtClean="0"/>
              <a:t>Meanshift</a:t>
            </a:r>
            <a:endParaRPr lang="en-US" sz="1600" b="1" dirty="0" smtClean="0"/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US" sz="1600" dirty="0" err="1" smtClean="0"/>
              <a:t>Hierarchial</a:t>
            </a:r>
            <a:r>
              <a:rPr lang="en-US" sz="1600" dirty="0" smtClean="0"/>
              <a:t> </a:t>
            </a:r>
            <a:r>
              <a:rPr lang="en-US" sz="1600" dirty="0"/>
              <a:t>Clustering </a:t>
            </a:r>
            <a:r>
              <a:rPr lang="en-US" sz="1600" dirty="0" smtClean="0"/>
              <a:t>– </a:t>
            </a:r>
            <a:r>
              <a:rPr lang="en-US" sz="1600" b="1" dirty="0" smtClean="0"/>
              <a:t>Agglomerative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US" sz="1600" dirty="0" smtClean="0"/>
              <a:t>Density </a:t>
            </a:r>
            <a:r>
              <a:rPr lang="en-US" sz="1600" dirty="0"/>
              <a:t>Based Clustering - </a:t>
            </a:r>
            <a:r>
              <a:rPr lang="en-US" sz="1600" b="1" dirty="0"/>
              <a:t>DBSCAN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600" dirty="0"/>
              <a:t>Measuring Performance of Clusters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Statistical Approaches </a:t>
            </a:r>
            <a:endParaRPr sz="1600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384" name="Google Shape;38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44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Unsupervised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C:\Users\jaley\git\AI102-MachineLearning\img\clustering-semi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35" y="1352550"/>
            <a:ext cx="694966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478155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Barlow" pitchFamily="2" charset="0"/>
              </a:rPr>
              <a:t>ZekeLabs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Barlow" pitchFamily="2" charset="0"/>
              </a:rPr>
              <a:t> Research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Barlo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– Cosine Similarity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 descr="C:\Users\jaley\git\AI102-MachineLearning\equations\cosine-simila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9750"/>
            <a:ext cx="58856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2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L-P Norm Based Similarity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367175"/>
            <a:ext cx="3657599" cy="747375"/>
          </a:xfrm>
        </p:spPr>
        <p:txBody>
          <a:bodyPr/>
          <a:lstStyle/>
          <a:p>
            <a:r>
              <a:rPr lang="en-US" dirty="0" smtClean="0"/>
              <a:t>L-1 (Manhattan 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268071" y="1367175"/>
            <a:ext cx="3482400" cy="747375"/>
          </a:xfrm>
        </p:spPr>
        <p:txBody>
          <a:bodyPr/>
          <a:lstStyle/>
          <a:p>
            <a:r>
              <a:rPr lang="en-US" dirty="0" smtClean="0"/>
              <a:t>L-2 ( Euclidean 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C:\Users\jaley\git\AI102-MachineLearning\equations\lp-di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13620"/>
            <a:ext cx="2138657" cy="118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an Optimization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274" y="1367175"/>
            <a:ext cx="6805725" cy="3382500"/>
          </a:xfrm>
        </p:spPr>
        <p:txBody>
          <a:bodyPr/>
          <a:lstStyle/>
          <a:p>
            <a:r>
              <a:rPr lang="en-US" dirty="0"/>
              <a:t>Maximize inter-cluster </a:t>
            </a:r>
            <a:r>
              <a:rPr lang="en-US" dirty="0" smtClean="0"/>
              <a:t>distances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r>
              <a:rPr lang="en-US" dirty="0"/>
              <a:t>Minimize intra-cluster </a:t>
            </a:r>
            <a:r>
              <a:rPr lang="en-US" dirty="0" smtClean="0"/>
              <a:t>distances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05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274" y="1367175"/>
            <a:ext cx="6348525" cy="3382500"/>
          </a:xfrm>
        </p:spPr>
        <p:txBody>
          <a:bodyPr/>
          <a:lstStyle/>
          <a:p>
            <a:r>
              <a:rPr lang="en-US" dirty="0"/>
              <a:t>Partitioning </a:t>
            </a:r>
            <a:r>
              <a:rPr lang="en-US" dirty="0" smtClean="0"/>
              <a:t>methods –  ‘</a:t>
            </a:r>
            <a:r>
              <a:rPr lang="en-US" dirty="0" err="1" smtClean="0"/>
              <a:t>kmeans</a:t>
            </a:r>
            <a:r>
              <a:rPr lang="en-US" dirty="0" smtClean="0"/>
              <a:t>’ clustering</a:t>
            </a:r>
            <a:endParaRPr lang="en-US" dirty="0"/>
          </a:p>
          <a:p>
            <a:r>
              <a:rPr lang="en-US" dirty="0"/>
              <a:t>Hierarchical </a:t>
            </a:r>
            <a:r>
              <a:rPr lang="en-US" dirty="0" smtClean="0"/>
              <a:t>methods – Agglomerative Clustering</a:t>
            </a:r>
            <a:endParaRPr lang="en-US" dirty="0"/>
          </a:p>
          <a:p>
            <a:r>
              <a:rPr lang="en-US" dirty="0"/>
              <a:t>Density-based </a:t>
            </a:r>
            <a:r>
              <a:rPr lang="en-US" dirty="0" smtClean="0"/>
              <a:t>methods – </a:t>
            </a:r>
            <a:r>
              <a:rPr lang="en-US" dirty="0" err="1" smtClean="0"/>
              <a:t>DBScan</a:t>
            </a:r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07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9386663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105</Words>
  <Application>Microsoft Office PowerPoint</Application>
  <PresentationFormat>On-screen Show (16:9)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Barlow</vt:lpstr>
      <vt:lpstr>Basset template</vt:lpstr>
      <vt:lpstr>Clustering Algorithms</vt:lpstr>
      <vt:lpstr>Topics of Content</vt:lpstr>
      <vt:lpstr>Introduction to Unsupervised Learning</vt:lpstr>
      <vt:lpstr>Distance Measure – Cosine Similarity</vt:lpstr>
      <vt:lpstr>L-P Norm Based Similarity</vt:lpstr>
      <vt:lpstr>Clustering as an Optimization Problem</vt:lpstr>
      <vt:lpstr>Types of Clustering</vt:lpstr>
      <vt:lpstr>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jaley</dc:creator>
  <cp:lastModifiedBy>jaley</cp:lastModifiedBy>
  <cp:revision>38</cp:revision>
  <dcterms:modified xsi:type="dcterms:W3CDTF">2018-12-06T13:54:56Z</dcterms:modified>
</cp:coreProperties>
</file>