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0" r:id="rId4"/>
    <p:sldId id="275" r:id="rId5"/>
    <p:sldId id="265" r:id="rId6"/>
    <p:sldId id="259" r:id="rId7"/>
    <p:sldId id="258" r:id="rId8"/>
    <p:sldId id="276" r:id="rId9"/>
    <p:sldId id="262" r:id="rId10"/>
    <p:sldId id="263"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58316-D3EC-8EF8-E8D9-AC886517456C}" v="236" dt="2023-08-25T21:05:10.048"/>
    <p1510:client id="{3FD426A3-9085-2CEE-8224-048E8E824424}" v="313" dt="2023-12-07T02:56:06.034"/>
    <p1510:client id="{7238E163-5E00-A865-CC69-D58168FD57C9}" v="1469" dt="2023-12-07T05:17:28.689"/>
    <p1510:client id="{97962301-AD83-C963-7D9A-CB59AC94AACA}" v="2" dt="2023-12-06T04:11:31.785"/>
    <p1510:client id="{CF54CE5A-A282-406F-B2B5-D0EB2A745FE4}" v="1203" dt="2023-08-25T20:09:5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7.png"/><Relationship Id="rId7" Type="http://schemas.openxmlformats.org/officeDocument/2006/relationships/image" Target="../media/image15.png"/><Relationship Id="rId12" Type="http://schemas.openxmlformats.org/officeDocument/2006/relationships/image" Target="../media/image55.svg"/><Relationship Id="rId2" Type="http://schemas.openxmlformats.org/officeDocument/2006/relationships/image" Target="../media/image46.svg"/><Relationship Id="rId1" Type="http://schemas.openxmlformats.org/officeDocument/2006/relationships/image" Target="../media/image13.png"/><Relationship Id="rId6" Type="http://schemas.openxmlformats.org/officeDocument/2006/relationships/image" Target="../media/image50.sv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svg"/><Relationship Id="rId4" Type="http://schemas.openxmlformats.org/officeDocument/2006/relationships/image" Target="../media/image48.svg"/><Relationship Id="rId9" Type="http://schemas.openxmlformats.org/officeDocument/2006/relationships/image" Target="../media/image5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7.png"/><Relationship Id="rId7" Type="http://schemas.openxmlformats.org/officeDocument/2006/relationships/image" Target="../media/image15.png"/><Relationship Id="rId12" Type="http://schemas.openxmlformats.org/officeDocument/2006/relationships/image" Target="../media/image55.svg"/><Relationship Id="rId2" Type="http://schemas.openxmlformats.org/officeDocument/2006/relationships/image" Target="../media/image46.svg"/><Relationship Id="rId1" Type="http://schemas.openxmlformats.org/officeDocument/2006/relationships/image" Target="../media/image13.png"/><Relationship Id="rId6" Type="http://schemas.openxmlformats.org/officeDocument/2006/relationships/image" Target="../media/image50.sv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svg"/><Relationship Id="rId4" Type="http://schemas.openxmlformats.org/officeDocument/2006/relationships/image" Target="../media/image48.svg"/><Relationship Id="rId9" Type="http://schemas.openxmlformats.org/officeDocument/2006/relationships/image" Target="../media/image52.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885EB5B-6068-4D49-8B56-ED13DCABFEA0}" type="doc">
      <dgm:prSet loTypeId="urn:microsoft.com/office/officeart/2005/8/layout/hProcess4" loCatId="process" qsTypeId="urn:microsoft.com/office/officeart/2005/8/quickstyle/simple2" qsCatId="simple" csTypeId="urn:microsoft.com/office/officeart/2005/8/colors/accent2_2" csCatId="accent2" phldr="1"/>
      <dgm:spPr/>
      <dgm:t>
        <a:bodyPr/>
        <a:lstStyle/>
        <a:p>
          <a:endParaRPr lang="en-US"/>
        </a:p>
      </dgm:t>
    </dgm:pt>
    <dgm:pt modelId="{1C08A5F7-A7FD-46D6-9BB7-86BEA39B541F}">
      <dgm:prSet phldr="0"/>
      <dgm:spPr/>
      <dgm:t>
        <a:bodyPr/>
        <a:lstStyle/>
        <a:p>
          <a:r>
            <a:rPr lang="en-US">
              <a:latin typeface="Calibri"/>
              <a:cs typeface="Calibri"/>
            </a:rPr>
            <a:t>Context and Motivation</a:t>
          </a:r>
        </a:p>
      </dgm:t>
    </dgm:pt>
    <dgm:pt modelId="{4D523FA1-D944-4B86-B602-7E9A44D15840}" type="parTrans" cxnId="{ECC2C86B-E95E-4604-8BC9-33143CB7205F}">
      <dgm:prSet/>
      <dgm:spPr/>
    </dgm:pt>
    <dgm:pt modelId="{04E09327-CF14-408E-A58E-42F59EC3F7EB}" type="sibTrans" cxnId="{ECC2C86B-E95E-4604-8BC9-33143CB7205F}">
      <dgm:prSet/>
      <dgm:spPr/>
      <dgm:t>
        <a:bodyPr/>
        <a:lstStyle/>
        <a:p>
          <a:endParaRPr lang="en-US"/>
        </a:p>
      </dgm:t>
    </dgm:pt>
    <dgm:pt modelId="{0E4BC87A-2B47-42F2-B589-6BE34821CDAA}">
      <dgm:prSet phldr="0"/>
      <dgm:spPr/>
      <dgm:t>
        <a:bodyPr/>
        <a:lstStyle/>
        <a:p>
          <a:r>
            <a:rPr lang="en-US">
              <a:latin typeface="Calibri"/>
              <a:cs typeface="Calibri"/>
            </a:rPr>
            <a:t>Precision agriculture responds to urbanization and resource scarcity challenges</a:t>
          </a:r>
        </a:p>
      </dgm:t>
    </dgm:pt>
    <dgm:pt modelId="{ADC438A5-B313-4DCC-9416-74A9AC9019D6}" type="parTrans" cxnId="{72149963-E5AD-467D-A8D6-0AE36F38EE91}">
      <dgm:prSet/>
      <dgm:spPr/>
    </dgm:pt>
    <dgm:pt modelId="{F056D89C-8E3C-4DDE-934B-FC04236E8D56}" type="sibTrans" cxnId="{72149963-E5AD-467D-A8D6-0AE36F38EE91}">
      <dgm:prSet/>
      <dgm:spPr/>
    </dgm:pt>
    <dgm:pt modelId="{DFA1B50D-89B2-4BFC-988D-96C0E56BE423}">
      <dgm:prSet phldr="0"/>
      <dgm:spPr/>
      <dgm:t>
        <a:bodyPr/>
        <a:lstStyle/>
        <a:p>
          <a:r>
            <a:rPr lang="en-US">
              <a:latin typeface="Calibri"/>
              <a:cs typeface="Calibri"/>
            </a:rPr>
            <a:t>LoRa technology integration explored as a transformative solution</a:t>
          </a:r>
        </a:p>
      </dgm:t>
    </dgm:pt>
    <dgm:pt modelId="{E0E9194E-1D59-4AB6-9E8A-D10D515395B3}" type="parTrans" cxnId="{CDD76C7E-8928-4735-94B4-494D21075175}">
      <dgm:prSet/>
      <dgm:spPr/>
    </dgm:pt>
    <dgm:pt modelId="{BC68996C-D3A8-48FB-B509-9C96FA5C2CEE}" type="sibTrans" cxnId="{CDD76C7E-8928-4735-94B4-494D21075175}">
      <dgm:prSet/>
      <dgm:spPr/>
    </dgm:pt>
    <dgm:pt modelId="{36783CAE-B494-4EA0-B71A-8A2EA1D3296D}">
      <dgm:prSet phldr="0"/>
      <dgm:spPr/>
      <dgm:t>
        <a:bodyPr/>
        <a:lstStyle/>
        <a:p>
          <a:r>
            <a:rPr lang="en-US">
              <a:latin typeface="Calibri"/>
              <a:cs typeface="Calibri"/>
            </a:rPr>
            <a:t>Scope and Coverage</a:t>
          </a:r>
        </a:p>
      </dgm:t>
    </dgm:pt>
    <dgm:pt modelId="{1121BA9C-E9CB-4865-84C4-B503996E1416}" type="parTrans" cxnId="{EF6CFF50-B35D-40AF-A9EE-EBA8EC937109}">
      <dgm:prSet/>
      <dgm:spPr/>
    </dgm:pt>
    <dgm:pt modelId="{D4D0878F-4DC9-4470-A9E5-CCBF2D1FD853}" type="sibTrans" cxnId="{EF6CFF50-B35D-40AF-A9EE-EBA8EC937109}">
      <dgm:prSet/>
      <dgm:spPr/>
      <dgm:t>
        <a:bodyPr/>
        <a:lstStyle/>
        <a:p>
          <a:endParaRPr lang="en-US"/>
        </a:p>
      </dgm:t>
    </dgm:pt>
    <dgm:pt modelId="{2B435E93-D220-4A39-9D6F-6886F91004B0}">
      <dgm:prSet phldr="0"/>
      <dgm:spPr/>
      <dgm:t>
        <a:bodyPr/>
        <a:lstStyle/>
        <a:p>
          <a:r>
            <a:rPr lang="en-US">
              <a:latin typeface="Calibri"/>
              <a:cs typeface="Calibri"/>
            </a:rPr>
            <a:t>Examination of LoRa's role in precision agriculture</a:t>
          </a:r>
        </a:p>
      </dgm:t>
    </dgm:pt>
    <dgm:pt modelId="{C2BD0B32-3BCE-4013-8A6A-0D94819C947C}" type="parTrans" cxnId="{C9B94A32-279F-41FE-8ACE-E4B423A0DC31}">
      <dgm:prSet/>
      <dgm:spPr/>
    </dgm:pt>
    <dgm:pt modelId="{D4CEA604-FA14-4622-B58A-E33928087022}" type="sibTrans" cxnId="{C9B94A32-279F-41FE-8ACE-E4B423A0DC31}">
      <dgm:prSet/>
      <dgm:spPr/>
    </dgm:pt>
    <dgm:pt modelId="{CABDA7F7-CADB-4DF4-AF26-C799D9129FE3}">
      <dgm:prSet phldr="0"/>
      <dgm:spPr/>
      <dgm:t>
        <a:bodyPr/>
        <a:lstStyle/>
        <a:p>
          <a:r>
            <a:rPr lang="en-US">
              <a:latin typeface="Calibri"/>
              <a:cs typeface="Calibri"/>
            </a:rPr>
            <a:t>Discussion of prospects, applications, and system models</a:t>
          </a:r>
        </a:p>
      </dgm:t>
    </dgm:pt>
    <dgm:pt modelId="{CF86F2FA-5B95-4683-AACD-07AAD44F6A77}" type="parTrans" cxnId="{95F15963-51AF-40B5-A511-565A73C76945}">
      <dgm:prSet/>
      <dgm:spPr/>
    </dgm:pt>
    <dgm:pt modelId="{26758E90-15F6-439E-AB66-28D8A61886F7}" type="sibTrans" cxnId="{95F15963-51AF-40B5-A511-565A73C76945}">
      <dgm:prSet/>
      <dgm:spPr/>
    </dgm:pt>
    <dgm:pt modelId="{77FD2CD4-192F-494C-B599-F436E768C518}">
      <dgm:prSet phldr="0"/>
      <dgm:spPr/>
      <dgm:t>
        <a:bodyPr/>
        <a:lstStyle/>
        <a:p>
          <a:r>
            <a:rPr lang="en-US">
              <a:latin typeface="Calibri"/>
              <a:cs typeface="Calibri"/>
            </a:rPr>
            <a:t>Analysis of methodology, hardware, and software requirements</a:t>
          </a:r>
        </a:p>
      </dgm:t>
    </dgm:pt>
    <dgm:pt modelId="{EE1F5E3B-BB13-45C1-910C-9EF062BBFC42}" type="parTrans" cxnId="{6921764C-4F8A-4595-B55A-5046350F080B}">
      <dgm:prSet/>
      <dgm:spPr/>
    </dgm:pt>
    <dgm:pt modelId="{0FA6EAF8-4755-47CF-A39B-FDDCD086B2F5}" type="sibTrans" cxnId="{6921764C-4F8A-4595-B55A-5046350F080B}">
      <dgm:prSet/>
      <dgm:spPr/>
    </dgm:pt>
    <dgm:pt modelId="{E9828E95-45C7-4109-95E7-56B9C0C3784A}">
      <dgm:prSet phldr="0"/>
      <dgm:spPr/>
      <dgm:t>
        <a:bodyPr/>
        <a:lstStyle/>
        <a:p>
          <a:r>
            <a:rPr lang="en-US">
              <a:latin typeface="Calibri"/>
              <a:cs typeface="Calibri"/>
            </a:rPr>
            <a:t>Urbanization and Agricultural Imperatives</a:t>
          </a:r>
        </a:p>
      </dgm:t>
    </dgm:pt>
    <dgm:pt modelId="{C4054EE9-C2E9-4A90-9307-57095C5329D7}" type="parTrans" cxnId="{4B65C577-6A56-4C32-BD4F-075DAE10EA1B}">
      <dgm:prSet/>
      <dgm:spPr/>
    </dgm:pt>
    <dgm:pt modelId="{B1788642-C00F-4AA6-8BB4-E3B01BAEC188}" type="sibTrans" cxnId="{4B65C577-6A56-4C32-BD4F-075DAE10EA1B}">
      <dgm:prSet/>
      <dgm:spPr/>
      <dgm:t>
        <a:bodyPr/>
        <a:lstStyle/>
        <a:p>
          <a:endParaRPr lang="en-US"/>
        </a:p>
      </dgm:t>
    </dgm:pt>
    <dgm:pt modelId="{A61681F3-0D89-4776-8871-A392D48C49C9}">
      <dgm:prSet phldr="0"/>
      <dgm:spPr/>
      <dgm:t>
        <a:bodyPr/>
        <a:lstStyle/>
        <a:p>
          <a:r>
            <a:rPr lang="en-US">
              <a:latin typeface="Calibri"/>
              <a:cs typeface="Calibri"/>
            </a:rPr>
            <a:t>Urbanization demands sustainable food production solutions</a:t>
          </a:r>
        </a:p>
      </dgm:t>
    </dgm:pt>
    <dgm:pt modelId="{479E7CE5-8C9C-4D33-83C4-8230AFA95599}" type="parTrans" cxnId="{DD6F6840-F306-4A57-9AF3-5F7177BEA139}">
      <dgm:prSet/>
      <dgm:spPr/>
    </dgm:pt>
    <dgm:pt modelId="{49913131-E481-4F87-BF0B-F24B7F5B9CFC}" type="sibTrans" cxnId="{DD6F6840-F306-4A57-9AF3-5F7177BEA139}">
      <dgm:prSet/>
      <dgm:spPr/>
    </dgm:pt>
    <dgm:pt modelId="{61F52EAC-0E76-4809-A37E-AAE71CCF2566}">
      <dgm:prSet phldr="0"/>
      <dgm:spPr/>
      <dgm:t>
        <a:bodyPr/>
        <a:lstStyle/>
        <a:p>
          <a:r>
            <a:rPr lang="en-US">
              <a:latin typeface="Calibri"/>
              <a:cs typeface="Calibri"/>
            </a:rPr>
            <a:t>LoRa bridges traditional farming and modern urban challenges</a:t>
          </a:r>
        </a:p>
      </dgm:t>
    </dgm:pt>
    <dgm:pt modelId="{D9E5F03F-C558-4E8B-BECD-7D021051055E}" type="parTrans" cxnId="{356B1FB9-67F6-4DE6-B60C-286D4AB23A22}">
      <dgm:prSet/>
      <dgm:spPr/>
    </dgm:pt>
    <dgm:pt modelId="{571694BD-F56A-4958-B9C6-C672E769E98C}" type="sibTrans" cxnId="{356B1FB9-67F6-4DE6-B60C-286D4AB23A22}">
      <dgm:prSet/>
      <dgm:spPr/>
    </dgm:pt>
    <dgm:pt modelId="{25ADED9D-05CB-4CDB-88DE-AB6C26041FC2}">
      <dgm:prSet phldr="0"/>
      <dgm:spPr/>
      <dgm:t>
        <a:bodyPr/>
        <a:lstStyle/>
        <a:p>
          <a:r>
            <a:rPr lang="en-US">
              <a:latin typeface="Calibri"/>
              <a:cs typeface="Calibri"/>
            </a:rPr>
            <a:t>Comprehensive Exploration</a:t>
          </a:r>
        </a:p>
      </dgm:t>
    </dgm:pt>
    <dgm:pt modelId="{045E2A74-5E68-416D-8448-4C7E03291738}" type="parTrans" cxnId="{CE5099F0-9A89-4C19-B32A-F99BD7FB3076}">
      <dgm:prSet/>
      <dgm:spPr/>
    </dgm:pt>
    <dgm:pt modelId="{A6B6F080-00CF-43DE-AEC9-3741B1DFA008}" type="sibTrans" cxnId="{CE5099F0-9A89-4C19-B32A-F99BD7FB3076}">
      <dgm:prSet/>
      <dgm:spPr/>
      <dgm:t>
        <a:bodyPr/>
        <a:lstStyle/>
        <a:p>
          <a:endParaRPr lang="en-US"/>
        </a:p>
      </dgm:t>
    </dgm:pt>
    <dgm:pt modelId="{6F4D94EE-B003-410C-BD0F-D74D1E09D071}">
      <dgm:prSet phldr="0"/>
      <dgm:spPr/>
      <dgm:t>
        <a:bodyPr/>
        <a:lstStyle/>
        <a:p>
          <a:r>
            <a:rPr lang="en-US">
              <a:latin typeface="Calibri"/>
              <a:cs typeface="Calibri"/>
            </a:rPr>
            <a:t>Beyond technology, inquiry extends to applications and models</a:t>
          </a:r>
        </a:p>
      </dgm:t>
    </dgm:pt>
    <dgm:pt modelId="{C05565B3-5EE8-4940-8D75-3BA21B6F0F33}" type="parTrans" cxnId="{96B3C942-B610-425E-B5B7-2B304209A6EB}">
      <dgm:prSet/>
      <dgm:spPr/>
    </dgm:pt>
    <dgm:pt modelId="{3A3F1388-446E-4DD7-A689-3849ED30D036}" type="sibTrans" cxnId="{96B3C942-B610-425E-B5B7-2B304209A6EB}">
      <dgm:prSet/>
      <dgm:spPr/>
    </dgm:pt>
    <dgm:pt modelId="{06383711-9A79-471A-9378-F2FD22BDDF02}">
      <dgm:prSet phldr="0"/>
      <dgm:spPr/>
      <dgm:t>
        <a:bodyPr/>
        <a:lstStyle/>
        <a:p>
          <a:r>
            <a:rPr lang="en-US">
              <a:latin typeface="Calibri"/>
              <a:cs typeface="Calibri"/>
            </a:rPr>
            <a:t>Methodology establishment and essential prerequisites covered</a:t>
          </a:r>
        </a:p>
      </dgm:t>
    </dgm:pt>
    <dgm:pt modelId="{32EA4152-1363-47C2-99F6-999982A5AFD7}" type="parTrans" cxnId="{20EB303E-3810-4FCE-B985-276D0BE4B2D6}">
      <dgm:prSet/>
      <dgm:spPr/>
    </dgm:pt>
    <dgm:pt modelId="{EDBEA1D1-467A-4896-8AC4-F8A69CD8F4E2}" type="sibTrans" cxnId="{20EB303E-3810-4FCE-B985-276D0BE4B2D6}">
      <dgm:prSet/>
      <dgm:spPr/>
    </dgm:pt>
    <dgm:pt modelId="{0045EC67-E032-45FA-BA2D-40117287FC9E}">
      <dgm:prSet phldr="0"/>
      <dgm:spPr/>
      <dgm:t>
        <a:bodyPr/>
        <a:lstStyle/>
        <a:p>
          <a:r>
            <a:rPr lang="en-US">
              <a:latin typeface="Calibri"/>
              <a:cs typeface="Calibri"/>
            </a:rPr>
            <a:t>Resilient Framework Creation</a:t>
          </a:r>
        </a:p>
      </dgm:t>
    </dgm:pt>
    <dgm:pt modelId="{28F6BE60-07D6-4611-816D-614F4A081F5B}" type="parTrans" cxnId="{C031689F-6648-4E41-BC51-8D48499E4009}">
      <dgm:prSet/>
      <dgm:spPr/>
    </dgm:pt>
    <dgm:pt modelId="{6B794A07-BA9C-4312-B2F7-1EF728704853}" type="sibTrans" cxnId="{C031689F-6648-4E41-BC51-8D48499E4009}">
      <dgm:prSet/>
      <dgm:spPr/>
    </dgm:pt>
    <dgm:pt modelId="{26E392A2-479B-49FF-A27B-FAAD9D7AB017}">
      <dgm:prSet phldr="0"/>
      <dgm:spPr/>
      <dgm:t>
        <a:bodyPr/>
        <a:lstStyle/>
        <a:p>
          <a:r>
            <a:rPr lang="en-US">
              <a:latin typeface="Calibri"/>
              <a:cs typeface="Calibri"/>
            </a:rPr>
            <a:t>Integration for adaptable and data-driven agriculture</a:t>
          </a:r>
        </a:p>
      </dgm:t>
    </dgm:pt>
    <dgm:pt modelId="{30ACC474-0D5C-41BB-AD12-B339D2810725}" type="parTrans" cxnId="{1ED9E7A0-C1BE-4B11-849D-0B0B1BA2C571}">
      <dgm:prSet/>
      <dgm:spPr/>
    </dgm:pt>
    <dgm:pt modelId="{5805533B-5F33-441F-B4C4-838D4D6B00B2}" type="sibTrans" cxnId="{1ED9E7A0-C1BE-4B11-849D-0B0B1BA2C571}">
      <dgm:prSet/>
      <dgm:spPr/>
    </dgm:pt>
    <dgm:pt modelId="{B9484A19-E03E-4F6C-98AE-ACCAA0290A09}">
      <dgm:prSet phldr="0"/>
      <dgm:spPr/>
      <dgm:t>
        <a:bodyPr/>
        <a:lstStyle/>
        <a:p>
          <a:r>
            <a:rPr lang="en-US">
              <a:latin typeface="Calibri"/>
              <a:cs typeface="Calibri"/>
            </a:rPr>
            <a:t>Wireless connectivity and real-time insights redefine farming</a:t>
          </a:r>
        </a:p>
      </dgm:t>
    </dgm:pt>
    <dgm:pt modelId="{005ECE2E-B496-405B-B175-AF73EABC8FFE}" type="parTrans" cxnId="{9C6A63E7-32F7-4882-8DCD-A69CDBAA3227}">
      <dgm:prSet/>
      <dgm:spPr/>
    </dgm:pt>
    <dgm:pt modelId="{24FEE4B3-8676-4952-BA09-439EF4248657}" type="sibTrans" cxnId="{9C6A63E7-32F7-4882-8DCD-A69CDBAA3227}">
      <dgm:prSet/>
      <dgm:spPr/>
    </dgm:pt>
    <dgm:pt modelId="{3B289407-B41D-4561-B2EB-A7600AF85178}" type="pres">
      <dgm:prSet presAssocID="{8885EB5B-6068-4D49-8B56-ED13DCABFEA0}" presName="Name0" presStyleCnt="0">
        <dgm:presLayoutVars>
          <dgm:dir/>
          <dgm:animLvl val="lvl"/>
          <dgm:resizeHandles val="exact"/>
        </dgm:presLayoutVars>
      </dgm:prSet>
      <dgm:spPr/>
    </dgm:pt>
    <dgm:pt modelId="{B6676578-1035-4260-A3E1-91FC9442E7B5}" type="pres">
      <dgm:prSet presAssocID="{8885EB5B-6068-4D49-8B56-ED13DCABFEA0}" presName="tSp" presStyleCnt="0"/>
      <dgm:spPr/>
    </dgm:pt>
    <dgm:pt modelId="{7ABFA74C-63E0-4289-8ED5-6907ED1EC4EE}" type="pres">
      <dgm:prSet presAssocID="{8885EB5B-6068-4D49-8B56-ED13DCABFEA0}" presName="bSp" presStyleCnt="0"/>
      <dgm:spPr/>
    </dgm:pt>
    <dgm:pt modelId="{72E498D9-271D-4E7A-ACC2-FBD34671458D}" type="pres">
      <dgm:prSet presAssocID="{8885EB5B-6068-4D49-8B56-ED13DCABFEA0}" presName="process" presStyleCnt="0"/>
      <dgm:spPr/>
    </dgm:pt>
    <dgm:pt modelId="{A31598EC-1A39-408B-A2AE-32583A18F7B6}" type="pres">
      <dgm:prSet presAssocID="{1C08A5F7-A7FD-46D6-9BB7-86BEA39B541F}" presName="composite1" presStyleCnt="0"/>
      <dgm:spPr/>
    </dgm:pt>
    <dgm:pt modelId="{B32A2DF6-AE17-417C-8044-AB8D387323EB}" type="pres">
      <dgm:prSet presAssocID="{1C08A5F7-A7FD-46D6-9BB7-86BEA39B541F}" presName="dummyNode1" presStyleLbl="node1" presStyleIdx="0" presStyleCnt="5"/>
      <dgm:spPr/>
    </dgm:pt>
    <dgm:pt modelId="{AA8BCF47-2B4E-425D-BB49-D22B58E61961}" type="pres">
      <dgm:prSet presAssocID="{1C08A5F7-A7FD-46D6-9BB7-86BEA39B541F}" presName="childNode1" presStyleLbl="bgAcc1" presStyleIdx="0" presStyleCnt="5">
        <dgm:presLayoutVars>
          <dgm:bulletEnabled val="1"/>
        </dgm:presLayoutVars>
      </dgm:prSet>
      <dgm:spPr/>
    </dgm:pt>
    <dgm:pt modelId="{D8EE3B78-841D-4E3E-91D9-A01F7B56DCB1}" type="pres">
      <dgm:prSet presAssocID="{1C08A5F7-A7FD-46D6-9BB7-86BEA39B541F}" presName="childNode1tx" presStyleLbl="bgAcc1" presStyleIdx="0" presStyleCnt="5">
        <dgm:presLayoutVars>
          <dgm:bulletEnabled val="1"/>
        </dgm:presLayoutVars>
      </dgm:prSet>
      <dgm:spPr/>
    </dgm:pt>
    <dgm:pt modelId="{101DBC27-30B6-41A9-857B-33BE4F6647EA}" type="pres">
      <dgm:prSet presAssocID="{1C08A5F7-A7FD-46D6-9BB7-86BEA39B541F}" presName="parentNode1" presStyleLbl="node1" presStyleIdx="0" presStyleCnt="5">
        <dgm:presLayoutVars>
          <dgm:chMax val="1"/>
          <dgm:bulletEnabled val="1"/>
        </dgm:presLayoutVars>
      </dgm:prSet>
      <dgm:spPr/>
    </dgm:pt>
    <dgm:pt modelId="{DD923A11-6BC4-47C9-9B1A-248FDC179531}" type="pres">
      <dgm:prSet presAssocID="{1C08A5F7-A7FD-46D6-9BB7-86BEA39B541F}" presName="connSite1" presStyleCnt="0"/>
      <dgm:spPr/>
    </dgm:pt>
    <dgm:pt modelId="{6841906D-D78F-4C3A-849B-00E8E144C651}" type="pres">
      <dgm:prSet presAssocID="{04E09327-CF14-408E-A58E-42F59EC3F7EB}" presName="Name9" presStyleLbl="sibTrans2D1" presStyleIdx="0" presStyleCnt="4"/>
      <dgm:spPr/>
    </dgm:pt>
    <dgm:pt modelId="{58961BE6-D96C-4975-A507-9D9590B9EF82}" type="pres">
      <dgm:prSet presAssocID="{36783CAE-B494-4EA0-B71A-8A2EA1D3296D}" presName="composite2" presStyleCnt="0"/>
      <dgm:spPr/>
    </dgm:pt>
    <dgm:pt modelId="{BD7900B8-1BBB-4935-8B9A-14FF17A3069A}" type="pres">
      <dgm:prSet presAssocID="{36783CAE-B494-4EA0-B71A-8A2EA1D3296D}" presName="dummyNode2" presStyleLbl="node1" presStyleIdx="0" presStyleCnt="5"/>
      <dgm:spPr/>
    </dgm:pt>
    <dgm:pt modelId="{08CCA420-B8D8-4AA2-8BD7-A0E4523CBE00}" type="pres">
      <dgm:prSet presAssocID="{36783CAE-B494-4EA0-B71A-8A2EA1D3296D}" presName="childNode2" presStyleLbl="bgAcc1" presStyleIdx="1" presStyleCnt="5">
        <dgm:presLayoutVars>
          <dgm:bulletEnabled val="1"/>
        </dgm:presLayoutVars>
      </dgm:prSet>
      <dgm:spPr/>
    </dgm:pt>
    <dgm:pt modelId="{D33A41BD-D155-42B6-9B60-CC5BB3E4D868}" type="pres">
      <dgm:prSet presAssocID="{36783CAE-B494-4EA0-B71A-8A2EA1D3296D}" presName="childNode2tx" presStyleLbl="bgAcc1" presStyleIdx="1" presStyleCnt="5">
        <dgm:presLayoutVars>
          <dgm:bulletEnabled val="1"/>
        </dgm:presLayoutVars>
      </dgm:prSet>
      <dgm:spPr/>
    </dgm:pt>
    <dgm:pt modelId="{5789BE66-AF2F-4B33-A30A-1A624035F43B}" type="pres">
      <dgm:prSet presAssocID="{36783CAE-B494-4EA0-B71A-8A2EA1D3296D}" presName="parentNode2" presStyleLbl="node1" presStyleIdx="1" presStyleCnt="5">
        <dgm:presLayoutVars>
          <dgm:chMax val="0"/>
          <dgm:bulletEnabled val="1"/>
        </dgm:presLayoutVars>
      </dgm:prSet>
      <dgm:spPr/>
    </dgm:pt>
    <dgm:pt modelId="{0701F312-D4A9-4282-BDCC-71E32933062A}" type="pres">
      <dgm:prSet presAssocID="{36783CAE-B494-4EA0-B71A-8A2EA1D3296D}" presName="connSite2" presStyleCnt="0"/>
      <dgm:spPr/>
    </dgm:pt>
    <dgm:pt modelId="{56AE37ED-2D37-492E-80E8-2F6C2DDE13B6}" type="pres">
      <dgm:prSet presAssocID="{D4D0878F-4DC9-4470-A9E5-CCBF2D1FD853}" presName="Name18" presStyleLbl="sibTrans2D1" presStyleIdx="1" presStyleCnt="4"/>
      <dgm:spPr/>
    </dgm:pt>
    <dgm:pt modelId="{5E512229-7B7E-42E9-BC16-1E858AD610D8}" type="pres">
      <dgm:prSet presAssocID="{E9828E95-45C7-4109-95E7-56B9C0C3784A}" presName="composite1" presStyleCnt="0"/>
      <dgm:spPr/>
    </dgm:pt>
    <dgm:pt modelId="{0DD11997-0B9F-459B-8958-425811EF385F}" type="pres">
      <dgm:prSet presAssocID="{E9828E95-45C7-4109-95E7-56B9C0C3784A}" presName="dummyNode1" presStyleLbl="node1" presStyleIdx="1" presStyleCnt="5"/>
      <dgm:spPr/>
    </dgm:pt>
    <dgm:pt modelId="{841399E7-35F0-46A8-A010-5DDDEEE942C9}" type="pres">
      <dgm:prSet presAssocID="{E9828E95-45C7-4109-95E7-56B9C0C3784A}" presName="childNode1" presStyleLbl="bgAcc1" presStyleIdx="2" presStyleCnt="5">
        <dgm:presLayoutVars>
          <dgm:bulletEnabled val="1"/>
        </dgm:presLayoutVars>
      </dgm:prSet>
      <dgm:spPr/>
    </dgm:pt>
    <dgm:pt modelId="{0CC7B752-CCF7-47D8-A7F8-58385BA780F1}" type="pres">
      <dgm:prSet presAssocID="{E9828E95-45C7-4109-95E7-56B9C0C3784A}" presName="childNode1tx" presStyleLbl="bgAcc1" presStyleIdx="2" presStyleCnt="5">
        <dgm:presLayoutVars>
          <dgm:bulletEnabled val="1"/>
        </dgm:presLayoutVars>
      </dgm:prSet>
      <dgm:spPr/>
    </dgm:pt>
    <dgm:pt modelId="{85177C10-64DF-4151-B97C-C1F76F332DE6}" type="pres">
      <dgm:prSet presAssocID="{E9828E95-45C7-4109-95E7-56B9C0C3784A}" presName="parentNode1" presStyleLbl="node1" presStyleIdx="2" presStyleCnt="5">
        <dgm:presLayoutVars>
          <dgm:chMax val="1"/>
          <dgm:bulletEnabled val="1"/>
        </dgm:presLayoutVars>
      </dgm:prSet>
      <dgm:spPr/>
    </dgm:pt>
    <dgm:pt modelId="{69E5BFC3-364B-402F-982C-7ED1310B5A63}" type="pres">
      <dgm:prSet presAssocID="{E9828E95-45C7-4109-95E7-56B9C0C3784A}" presName="connSite1" presStyleCnt="0"/>
      <dgm:spPr/>
    </dgm:pt>
    <dgm:pt modelId="{577E1E63-0441-46A1-B823-12F8A7BE338D}" type="pres">
      <dgm:prSet presAssocID="{B1788642-C00F-4AA6-8BB4-E3B01BAEC188}" presName="Name9" presStyleLbl="sibTrans2D1" presStyleIdx="2" presStyleCnt="4"/>
      <dgm:spPr/>
    </dgm:pt>
    <dgm:pt modelId="{B0D00F3C-DC0C-4CEE-9DAF-5867C69B5401}" type="pres">
      <dgm:prSet presAssocID="{25ADED9D-05CB-4CDB-88DE-AB6C26041FC2}" presName="composite2" presStyleCnt="0"/>
      <dgm:spPr/>
    </dgm:pt>
    <dgm:pt modelId="{5990E8FE-917F-44AE-AB9C-2E0BD2663908}" type="pres">
      <dgm:prSet presAssocID="{25ADED9D-05CB-4CDB-88DE-AB6C26041FC2}" presName="dummyNode2" presStyleLbl="node1" presStyleIdx="2" presStyleCnt="5"/>
      <dgm:spPr/>
    </dgm:pt>
    <dgm:pt modelId="{EA06DCD2-2156-4EF3-9994-FF8A04DA9EA0}" type="pres">
      <dgm:prSet presAssocID="{25ADED9D-05CB-4CDB-88DE-AB6C26041FC2}" presName="childNode2" presStyleLbl="bgAcc1" presStyleIdx="3" presStyleCnt="5">
        <dgm:presLayoutVars>
          <dgm:bulletEnabled val="1"/>
        </dgm:presLayoutVars>
      </dgm:prSet>
      <dgm:spPr/>
    </dgm:pt>
    <dgm:pt modelId="{B713C503-CB59-4053-BDC9-7498DED1E501}" type="pres">
      <dgm:prSet presAssocID="{25ADED9D-05CB-4CDB-88DE-AB6C26041FC2}" presName="childNode2tx" presStyleLbl="bgAcc1" presStyleIdx="3" presStyleCnt="5">
        <dgm:presLayoutVars>
          <dgm:bulletEnabled val="1"/>
        </dgm:presLayoutVars>
      </dgm:prSet>
      <dgm:spPr/>
    </dgm:pt>
    <dgm:pt modelId="{2D280C22-D5C0-4E80-8922-2A77F22E02DE}" type="pres">
      <dgm:prSet presAssocID="{25ADED9D-05CB-4CDB-88DE-AB6C26041FC2}" presName="parentNode2" presStyleLbl="node1" presStyleIdx="3" presStyleCnt="5">
        <dgm:presLayoutVars>
          <dgm:chMax val="0"/>
          <dgm:bulletEnabled val="1"/>
        </dgm:presLayoutVars>
      </dgm:prSet>
      <dgm:spPr/>
    </dgm:pt>
    <dgm:pt modelId="{E44BA57F-3A06-4D08-9826-26B58900EF06}" type="pres">
      <dgm:prSet presAssocID="{25ADED9D-05CB-4CDB-88DE-AB6C26041FC2}" presName="connSite2" presStyleCnt="0"/>
      <dgm:spPr/>
    </dgm:pt>
    <dgm:pt modelId="{D68D9FD1-9FE4-4EB6-A1AE-E09B2724DEBD}" type="pres">
      <dgm:prSet presAssocID="{A6B6F080-00CF-43DE-AEC9-3741B1DFA008}" presName="Name18" presStyleLbl="sibTrans2D1" presStyleIdx="3" presStyleCnt="4"/>
      <dgm:spPr/>
    </dgm:pt>
    <dgm:pt modelId="{F97785EB-1577-4318-8EF4-7967B4A18544}" type="pres">
      <dgm:prSet presAssocID="{0045EC67-E032-45FA-BA2D-40117287FC9E}" presName="composite1" presStyleCnt="0"/>
      <dgm:spPr/>
    </dgm:pt>
    <dgm:pt modelId="{63CE9C03-1613-45D2-A08A-17E59D530409}" type="pres">
      <dgm:prSet presAssocID="{0045EC67-E032-45FA-BA2D-40117287FC9E}" presName="dummyNode1" presStyleLbl="node1" presStyleIdx="3" presStyleCnt="5"/>
      <dgm:spPr/>
    </dgm:pt>
    <dgm:pt modelId="{C1A616B8-BB35-4FCA-852E-C3DB73B979C5}" type="pres">
      <dgm:prSet presAssocID="{0045EC67-E032-45FA-BA2D-40117287FC9E}" presName="childNode1" presStyleLbl="bgAcc1" presStyleIdx="4" presStyleCnt="5">
        <dgm:presLayoutVars>
          <dgm:bulletEnabled val="1"/>
        </dgm:presLayoutVars>
      </dgm:prSet>
      <dgm:spPr/>
    </dgm:pt>
    <dgm:pt modelId="{6561DFBB-8C47-414D-A22E-83E0CE894A58}" type="pres">
      <dgm:prSet presAssocID="{0045EC67-E032-45FA-BA2D-40117287FC9E}" presName="childNode1tx" presStyleLbl="bgAcc1" presStyleIdx="4" presStyleCnt="5">
        <dgm:presLayoutVars>
          <dgm:bulletEnabled val="1"/>
        </dgm:presLayoutVars>
      </dgm:prSet>
      <dgm:spPr/>
    </dgm:pt>
    <dgm:pt modelId="{5BE29169-CED0-4E16-BEE3-3761486FE600}" type="pres">
      <dgm:prSet presAssocID="{0045EC67-E032-45FA-BA2D-40117287FC9E}" presName="parentNode1" presStyleLbl="node1" presStyleIdx="4" presStyleCnt="5">
        <dgm:presLayoutVars>
          <dgm:chMax val="1"/>
          <dgm:bulletEnabled val="1"/>
        </dgm:presLayoutVars>
      </dgm:prSet>
      <dgm:spPr/>
    </dgm:pt>
    <dgm:pt modelId="{2B98968A-5060-462A-8F97-43213BAEEEDE}" type="pres">
      <dgm:prSet presAssocID="{0045EC67-E032-45FA-BA2D-40117287FC9E}" presName="connSite1" presStyleCnt="0"/>
      <dgm:spPr/>
    </dgm:pt>
  </dgm:ptLst>
  <dgm:cxnLst>
    <dgm:cxn modelId="{C3577200-F155-475D-BBBA-85E6AE6739AE}" type="presOf" srcId="{06383711-9A79-471A-9378-F2FD22BDDF02}" destId="{EA06DCD2-2156-4EF3-9994-FF8A04DA9EA0}" srcOrd="0" destOrd="1" presId="urn:microsoft.com/office/officeart/2005/8/layout/hProcess4"/>
    <dgm:cxn modelId="{11AFC901-FFAE-425D-926B-E290FBE7DFFA}" type="presOf" srcId="{1C08A5F7-A7FD-46D6-9BB7-86BEA39B541F}" destId="{101DBC27-30B6-41A9-857B-33BE4F6647EA}" srcOrd="0" destOrd="0" presId="urn:microsoft.com/office/officeart/2005/8/layout/hProcess4"/>
    <dgm:cxn modelId="{22128004-3908-418A-A2F0-3F99940B92EC}" type="presOf" srcId="{8885EB5B-6068-4D49-8B56-ED13DCABFEA0}" destId="{3B289407-B41D-4561-B2EB-A7600AF85178}" srcOrd="0" destOrd="0" presId="urn:microsoft.com/office/officeart/2005/8/layout/hProcess4"/>
    <dgm:cxn modelId="{8C2EE816-7F8F-42A0-A231-FA5C469CFF0A}" type="presOf" srcId="{DFA1B50D-89B2-4BFC-988D-96C0E56BE423}" destId="{D8EE3B78-841D-4E3E-91D9-A01F7B56DCB1}" srcOrd="1" destOrd="1" presId="urn:microsoft.com/office/officeart/2005/8/layout/hProcess4"/>
    <dgm:cxn modelId="{7ECF671D-F3EA-40B8-845B-F4422708A26F}" type="presOf" srcId="{61F52EAC-0E76-4809-A37E-AAE71CCF2566}" destId="{0CC7B752-CCF7-47D8-A7F8-58385BA780F1}" srcOrd="1" destOrd="1" presId="urn:microsoft.com/office/officeart/2005/8/layout/hProcess4"/>
    <dgm:cxn modelId="{291D341F-2D75-4F84-B7D0-238CF35ED02C}" type="presOf" srcId="{E9828E95-45C7-4109-95E7-56B9C0C3784A}" destId="{85177C10-64DF-4151-B97C-C1F76F332DE6}" srcOrd="0" destOrd="0" presId="urn:microsoft.com/office/officeart/2005/8/layout/hProcess4"/>
    <dgm:cxn modelId="{35343E2E-F1B9-4238-B46D-D7E5ABA96142}" type="presOf" srcId="{77FD2CD4-192F-494C-B599-F436E768C518}" destId="{D33A41BD-D155-42B6-9B60-CC5BB3E4D868}" srcOrd="1" destOrd="2" presId="urn:microsoft.com/office/officeart/2005/8/layout/hProcess4"/>
    <dgm:cxn modelId="{EE15C92F-5175-4157-945B-BDCE6CE2560B}" type="presOf" srcId="{36783CAE-B494-4EA0-B71A-8A2EA1D3296D}" destId="{5789BE66-AF2F-4B33-A30A-1A624035F43B}" srcOrd="0" destOrd="0" presId="urn:microsoft.com/office/officeart/2005/8/layout/hProcess4"/>
    <dgm:cxn modelId="{C9B94A32-279F-41FE-8ACE-E4B423A0DC31}" srcId="{36783CAE-B494-4EA0-B71A-8A2EA1D3296D}" destId="{2B435E93-D220-4A39-9D6F-6886F91004B0}" srcOrd="0" destOrd="0" parTransId="{C2BD0B32-3BCE-4013-8A6A-0D94819C947C}" sibTransId="{D4CEA604-FA14-4622-B58A-E33928087022}"/>
    <dgm:cxn modelId="{33287237-BF3E-45DF-8CED-1C62B634AB02}" type="presOf" srcId="{DFA1B50D-89B2-4BFC-988D-96C0E56BE423}" destId="{AA8BCF47-2B4E-425D-BB49-D22B58E61961}" srcOrd="0" destOrd="1" presId="urn:microsoft.com/office/officeart/2005/8/layout/hProcess4"/>
    <dgm:cxn modelId="{20EB303E-3810-4FCE-B985-276D0BE4B2D6}" srcId="{25ADED9D-05CB-4CDB-88DE-AB6C26041FC2}" destId="{06383711-9A79-471A-9378-F2FD22BDDF02}" srcOrd="1" destOrd="0" parTransId="{32EA4152-1363-47C2-99F6-999982A5AFD7}" sibTransId="{EDBEA1D1-467A-4896-8AC4-F8A69CD8F4E2}"/>
    <dgm:cxn modelId="{DD6F6840-F306-4A57-9AF3-5F7177BEA139}" srcId="{E9828E95-45C7-4109-95E7-56B9C0C3784A}" destId="{A61681F3-0D89-4776-8871-A392D48C49C9}" srcOrd="0" destOrd="0" parTransId="{479E7CE5-8C9C-4D33-83C4-8230AFA95599}" sibTransId="{49913131-E481-4F87-BF0B-F24B7F5B9CFC}"/>
    <dgm:cxn modelId="{96B3C942-B610-425E-B5B7-2B304209A6EB}" srcId="{25ADED9D-05CB-4CDB-88DE-AB6C26041FC2}" destId="{6F4D94EE-B003-410C-BD0F-D74D1E09D071}" srcOrd="0" destOrd="0" parTransId="{C05565B3-5EE8-4940-8D75-3BA21B6F0F33}" sibTransId="{3A3F1388-446E-4DD7-A689-3849ED30D036}"/>
    <dgm:cxn modelId="{95F15963-51AF-40B5-A511-565A73C76945}" srcId="{36783CAE-B494-4EA0-B71A-8A2EA1D3296D}" destId="{CABDA7F7-CADB-4DF4-AF26-C799D9129FE3}" srcOrd="1" destOrd="0" parTransId="{CF86F2FA-5B95-4683-AACD-07AAD44F6A77}" sibTransId="{26758E90-15F6-439E-AB66-28D8A61886F7}"/>
    <dgm:cxn modelId="{72149963-E5AD-467D-A8D6-0AE36F38EE91}" srcId="{1C08A5F7-A7FD-46D6-9BB7-86BEA39B541F}" destId="{0E4BC87A-2B47-42F2-B589-6BE34821CDAA}" srcOrd="0" destOrd="0" parTransId="{ADC438A5-B313-4DCC-9416-74A9AC9019D6}" sibTransId="{F056D89C-8E3C-4DDE-934B-FC04236E8D56}"/>
    <dgm:cxn modelId="{ECC2C86B-E95E-4604-8BC9-33143CB7205F}" srcId="{8885EB5B-6068-4D49-8B56-ED13DCABFEA0}" destId="{1C08A5F7-A7FD-46D6-9BB7-86BEA39B541F}" srcOrd="0" destOrd="0" parTransId="{4D523FA1-D944-4B86-B602-7E9A44D15840}" sibTransId="{04E09327-CF14-408E-A58E-42F59EC3F7EB}"/>
    <dgm:cxn modelId="{6921764C-4F8A-4595-B55A-5046350F080B}" srcId="{36783CAE-B494-4EA0-B71A-8A2EA1D3296D}" destId="{77FD2CD4-192F-494C-B599-F436E768C518}" srcOrd="2" destOrd="0" parTransId="{EE1F5E3B-BB13-45C1-910C-9EF062BBFC42}" sibTransId="{0FA6EAF8-4755-47CF-A39B-FDDCD086B2F5}"/>
    <dgm:cxn modelId="{930DA76C-58CD-483E-9C88-368941EAEEB2}" type="presOf" srcId="{CABDA7F7-CADB-4DF4-AF26-C799D9129FE3}" destId="{D33A41BD-D155-42B6-9B60-CC5BB3E4D868}" srcOrd="1" destOrd="1" presId="urn:microsoft.com/office/officeart/2005/8/layout/hProcess4"/>
    <dgm:cxn modelId="{AAC12C4E-B428-43A8-B5C1-74629E67E52B}" type="presOf" srcId="{77FD2CD4-192F-494C-B599-F436E768C518}" destId="{08CCA420-B8D8-4AA2-8BD7-A0E4523CBE00}" srcOrd="0" destOrd="2" presId="urn:microsoft.com/office/officeart/2005/8/layout/hProcess4"/>
    <dgm:cxn modelId="{EF6CFF50-B35D-40AF-A9EE-EBA8EC937109}" srcId="{8885EB5B-6068-4D49-8B56-ED13DCABFEA0}" destId="{36783CAE-B494-4EA0-B71A-8A2EA1D3296D}" srcOrd="1" destOrd="0" parTransId="{1121BA9C-E9CB-4865-84C4-B503996E1416}" sibTransId="{D4D0878F-4DC9-4470-A9E5-CCBF2D1FD853}"/>
    <dgm:cxn modelId="{4B65C577-6A56-4C32-BD4F-075DAE10EA1B}" srcId="{8885EB5B-6068-4D49-8B56-ED13DCABFEA0}" destId="{E9828E95-45C7-4109-95E7-56B9C0C3784A}" srcOrd="2" destOrd="0" parTransId="{C4054EE9-C2E9-4A90-9307-57095C5329D7}" sibTransId="{B1788642-C00F-4AA6-8BB4-E3B01BAEC188}"/>
    <dgm:cxn modelId="{CDD76C7E-8928-4735-94B4-494D21075175}" srcId="{1C08A5F7-A7FD-46D6-9BB7-86BEA39B541F}" destId="{DFA1B50D-89B2-4BFC-988D-96C0E56BE423}" srcOrd="1" destOrd="0" parTransId="{E0E9194E-1D59-4AB6-9E8A-D10D515395B3}" sibTransId="{BC68996C-D3A8-48FB-B509-9C96FA5C2CEE}"/>
    <dgm:cxn modelId="{50002B80-B7D5-4FE4-BA83-F0568A77425A}" type="presOf" srcId="{0E4BC87A-2B47-42F2-B589-6BE34821CDAA}" destId="{D8EE3B78-841D-4E3E-91D9-A01F7B56DCB1}" srcOrd="1" destOrd="0" presId="urn:microsoft.com/office/officeart/2005/8/layout/hProcess4"/>
    <dgm:cxn modelId="{61863E80-2ADB-4389-B3A0-C5622DF3CBE6}" type="presOf" srcId="{06383711-9A79-471A-9378-F2FD22BDDF02}" destId="{B713C503-CB59-4053-BDC9-7498DED1E501}" srcOrd="1" destOrd="1" presId="urn:microsoft.com/office/officeart/2005/8/layout/hProcess4"/>
    <dgm:cxn modelId="{DB40C886-6EAA-41D6-9EE3-A87394E656E8}" type="presOf" srcId="{B9484A19-E03E-4F6C-98AE-ACCAA0290A09}" destId="{C1A616B8-BB35-4FCA-852E-C3DB73B979C5}" srcOrd="0" destOrd="1" presId="urn:microsoft.com/office/officeart/2005/8/layout/hProcess4"/>
    <dgm:cxn modelId="{DA4E5D98-B407-450A-BB00-A70BEFF7D0CA}" type="presOf" srcId="{A6B6F080-00CF-43DE-AEC9-3741B1DFA008}" destId="{D68D9FD1-9FE4-4EB6-A1AE-E09B2724DEBD}" srcOrd="0" destOrd="0" presId="urn:microsoft.com/office/officeart/2005/8/layout/hProcess4"/>
    <dgm:cxn modelId="{C34E8698-7B15-4A4C-9E25-6662A4E0B521}" type="presOf" srcId="{B1788642-C00F-4AA6-8BB4-E3B01BAEC188}" destId="{577E1E63-0441-46A1-B823-12F8A7BE338D}" srcOrd="0" destOrd="0" presId="urn:microsoft.com/office/officeart/2005/8/layout/hProcess4"/>
    <dgm:cxn modelId="{2234BB9C-5F23-4022-9DEC-45EE56120435}" type="presOf" srcId="{2B435E93-D220-4A39-9D6F-6886F91004B0}" destId="{D33A41BD-D155-42B6-9B60-CC5BB3E4D868}" srcOrd="1" destOrd="0" presId="urn:microsoft.com/office/officeart/2005/8/layout/hProcess4"/>
    <dgm:cxn modelId="{C031689F-6648-4E41-BC51-8D48499E4009}" srcId="{8885EB5B-6068-4D49-8B56-ED13DCABFEA0}" destId="{0045EC67-E032-45FA-BA2D-40117287FC9E}" srcOrd="4" destOrd="0" parTransId="{28F6BE60-07D6-4611-816D-614F4A081F5B}" sibTransId="{6B794A07-BA9C-4312-B2F7-1EF728704853}"/>
    <dgm:cxn modelId="{1ED9E7A0-C1BE-4B11-849D-0B0B1BA2C571}" srcId="{0045EC67-E032-45FA-BA2D-40117287FC9E}" destId="{26E392A2-479B-49FF-A27B-FAAD9D7AB017}" srcOrd="0" destOrd="0" parTransId="{30ACC474-0D5C-41BB-AD12-B339D2810725}" sibTransId="{5805533B-5F33-441F-B4C4-838D4D6B00B2}"/>
    <dgm:cxn modelId="{BBDADBAB-3297-4FB6-A039-10EE6CE404F0}" type="presOf" srcId="{CABDA7F7-CADB-4DF4-AF26-C799D9129FE3}" destId="{08CCA420-B8D8-4AA2-8BD7-A0E4523CBE00}" srcOrd="0" destOrd="1" presId="urn:microsoft.com/office/officeart/2005/8/layout/hProcess4"/>
    <dgm:cxn modelId="{F0C370AC-1CBF-412F-93A4-F724A0AD63AF}" type="presOf" srcId="{26E392A2-479B-49FF-A27B-FAAD9D7AB017}" destId="{6561DFBB-8C47-414D-A22E-83E0CE894A58}" srcOrd="1" destOrd="0" presId="urn:microsoft.com/office/officeart/2005/8/layout/hProcess4"/>
    <dgm:cxn modelId="{C3CDAAAC-8F99-407A-A343-7036EF35F0E1}" type="presOf" srcId="{25ADED9D-05CB-4CDB-88DE-AB6C26041FC2}" destId="{2D280C22-D5C0-4E80-8922-2A77F22E02DE}" srcOrd="0" destOrd="0" presId="urn:microsoft.com/office/officeart/2005/8/layout/hProcess4"/>
    <dgm:cxn modelId="{356B1FB9-67F6-4DE6-B60C-286D4AB23A22}" srcId="{E9828E95-45C7-4109-95E7-56B9C0C3784A}" destId="{61F52EAC-0E76-4809-A37E-AAE71CCF2566}" srcOrd="1" destOrd="0" parTransId="{D9E5F03F-C558-4E8B-BECD-7D021051055E}" sibTransId="{571694BD-F56A-4958-B9C6-C672E769E98C}"/>
    <dgm:cxn modelId="{8C61D3C2-0869-4C90-BA21-270E19628FD4}" type="presOf" srcId="{26E392A2-479B-49FF-A27B-FAAD9D7AB017}" destId="{C1A616B8-BB35-4FCA-852E-C3DB73B979C5}" srcOrd="0" destOrd="0" presId="urn:microsoft.com/office/officeart/2005/8/layout/hProcess4"/>
    <dgm:cxn modelId="{6A08FBCD-C48B-4C61-9659-72DB6F43B48A}" type="presOf" srcId="{04E09327-CF14-408E-A58E-42F59EC3F7EB}" destId="{6841906D-D78F-4C3A-849B-00E8E144C651}" srcOrd="0" destOrd="0" presId="urn:microsoft.com/office/officeart/2005/8/layout/hProcess4"/>
    <dgm:cxn modelId="{1B0213D1-053E-44FE-BEDE-DC5EDD2F5453}" type="presOf" srcId="{B9484A19-E03E-4F6C-98AE-ACCAA0290A09}" destId="{6561DFBB-8C47-414D-A22E-83E0CE894A58}" srcOrd="1" destOrd="1" presId="urn:microsoft.com/office/officeart/2005/8/layout/hProcess4"/>
    <dgm:cxn modelId="{0F0AF0D2-481C-486D-8408-27D3719E9D2E}" type="presOf" srcId="{A61681F3-0D89-4776-8871-A392D48C49C9}" destId="{841399E7-35F0-46A8-A010-5DDDEEE942C9}" srcOrd="0" destOrd="0" presId="urn:microsoft.com/office/officeart/2005/8/layout/hProcess4"/>
    <dgm:cxn modelId="{9ED078D5-5D0D-45D9-B4D4-B187DBD5431D}" type="presOf" srcId="{61F52EAC-0E76-4809-A37E-AAE71CCF2566}" destId="{841399E7-35F0-46A8-A010-5DDDEEE942C9}" srcOrd="0" destOrd="1" presId="urn:microsoft.com/office/officeart/2005/8/layout/hProcess4"/>
    <dgm:cxn modelId="{6DB28CE1-1D7D-497E-A872-2D2387F13463}" type="presOf" srcId="{D4D0878F-4DC9-4470-A9E5-CCBF2D1FD853}" destId="{56AE37ED-2D37-492E-80E8-2F6C2DDE13B6}" srcOrd="0" destOrd="0" presId="urn:microsoft.com/office/officeart/2005/8/layout/hProcess4"/>
    <dgm:cxn modelId="{B0F3D1E3-B00F-48AC-800C-BBAAA7265710}" type="presOf" srcId="{2B435E93-D220-4A39-9D6F-6886F91004B0}" destId="{08CCA420-B8D8-4AA2-8BD7-A0E4523CBE00}" srcOrd="0" destOrd="0" presId="urn:microsoft.com/office/officeart/2005/8/layout/hProcess4"/>
    <dgm:cxn modelId="{9C6A63E7-32F7-4882-8DCD-A69CDBAA3227}" srcId="{0045EC67-E032-45FA-BA2D-40117287FC9E}" destId="{B9484A19-E03E-4F6C-98AE-ACCAA0290A09}" srcOrd="1" destOrd="0" parTransId="{005ECE2E-B496-405B-B175-AF73EABC8FFE}" sibTransId="{24FEE4B3-8676-4952-BA09-439EF4248657}"/>
    <dgm:cxn modelId="{78B153EC-C7AF-4FE4-9067-4448E4767ECD}" type="presOf" srcId="{0045EC67-E032-45FA-BA2D-40117287FC9E}" destId="{5BE29169-CED0-4E16-BEE3-3761486FE600}" srcOrd="0" destOrd="0" presId="urn:microsoft.com/office/officeart/2005/8/layout/hProcess4"/>
    <dgm:cxn modelId="{26518BEE-1E28-42E5-9755-FF2640715EC2}" type="presOf" srcId="{A61681F3-0D89-4776-8871-A392D48C49C9}" destId="{0CC7B752-CCF7-47D8-A7F8-58385BA780F1}" srcOrd="1" destOrd="0" presId="urn:microsoft.com/office/officeart/2005/8/layout/hProcess4"/>
    <dgm:cxn modelId="{CE5099F0-9A89-4C19-B32A-F99BD7FB3076}" srcId="{8885EB5B-6068-4D49-8B56-ED13DCABFEA0}" destId="{25ADED9D-05CB-4CDB-88DE-AB6C26041FC2}" srcOrd="3" destOrd="0" parTransId="{045E2A74-5E68-416D-8448-4C7E03291738}" sibTransId="{A6B6F080-00CF-43DE-AEC9-3741B1DFA008}"/>
    <dgm:cxn modelId="{91A707F3-F298-4A88-AD55-88C9B88B00E7}" type="presOf" srcId="{6F4D94EE-B003-410C-BD0F-D74D1E09D071}" destId="{B713C503-CB59-4053-BDC9-7498DED1E501}" srcOrd="1" destOrd="0" presId="urn:microsoft.com/office/officeart/2005/8/layout/hProcess4"/>
    <dgm:cxn modelId="{D70E63F9-4F69-4D32-802C-BF9C11261DE5}" type="presOf" srcId="{6F4D94EE-B003-410C-BD0F-D74D1E09D071}" destId="{EA06DCD2-2156-4EF3-9994-FF8A04DA9EA0}" srcOrd="0" destOrd="0" presId="urn:microsoft.com/office/officeart/2005/8/layout/hProcess4"/>
    <dgm:cxn modelId="{BA2715FC-427D-40F9-A9A3-E192CE72CD5F}" type="presOf" srcId="{0E4BC87A-2B47-42F2-B589-6BE34821CDAA}" destId="{AA8BCF47-2B4E-425D-BB49-D22B58E61961}" srcOrd="0" destOrd="0" presId="urn:microsoft.com/office/officeart/2005/8/layout/hProcess4"/>
    <dgm:cxn modelId="{30F26C95-E137-47C1-B564-C8CD7FD70753}" type="presParOf" srcId="{3B289407-B41D-4561-B2EB-A7600AF85178}" destId="{B6676578-1035-4260-A3E1-91FC9442E7B5}" srcOrd="0" destOrd="0" presId="urn:microsoft.com/office/officeart/2005/8/layout/hProcess4"/>
    <dgm:cxn modelId="{E6BDD2FB-BCD5-4E0A-9CBB-A23B6FCBB7E9}" type="presParOf" srcId="{3B289407-B41D-4561-B2EB-A7600AF85178}" destId="{7ABFA74C-63E0-4289-8ED5-6907ED1EC4EE}" srcOrd="1" destOrd="0" presId="urn:microsoft.com/office/officeart/2005/8/layout/hProcess4"/>
    <dgm:cxn modelId="{D3AF5584-1039-4C69-903C-267465B5874B}" type="presParOf" srcId="{3B289407-B41D-4561-B2EB-A7600AF85178}" destId="{72E498D9-271D-4E7A-ACC2-FBD34671458D}" srcOrd="2" destOrd="0" presId="urn:microsoft.com/office/officeart/2005/8/layout/hProcess4"/>
    <dgm:cxn modelId="{05A04093-7841-447D-A04B-72EE11A88E87}" type="presParOf" srcId="{72E498D9-271D-4E7A-ACC2-FBD34671458D}" destId="{A31598EC-1A39-408B-A2AE-32583A18F7B6}" srcOrd="0" destOrd="0" presId="urn:microsoft.com/office/officeart/2005/8/layout/hProcess4"/>
    <dgm:cxn modelId="{6C9F0928-7E11-4A4D-9026-47C33A7E52D1}" type="presParOf" srcId="{A31598EC-1A39-408B-A2AE-32583A18F7B6}" destId="{B32A2DF6-AE17-417C-8044-AB8D387323EB}" srcOrd="0" destOrd="0" presId="urn:microsoft.com/office/officeart/2005/8/layout/hProcess4"/>
    <dgm:cxn modelId="{C708DFE5-302B-45EF-BCF7-E5FC44AB8F50}" type="presParOf" srcId="{A31598EC-1A39-408B-A2AE-32583A18F7B6}" destId="{AA8BCF47-2B4E-425D-BB49-D22B58E61961}" srcOrd="1" destOrd="0" presId="urn:microsoft.com/office/officeart/2005/8/layout/hProcess4"/>
    <dgm:cxn modelId="{2B316920-D08F-4EA4-ABA3-CEE32EE666B3}" type="presParOf" srcId="{A31598EC-1A39-408B-A2AE-32583A18F7B6}" destId="{D8EE3B78-841D-4E3E-91D9-A01F7B56DCB1}" srcOrd="2" destOrd="0" presId="urn:microsoft.com/office/officeart/2005/8/layout/hProcess4"/>
    <dgm:cxn modelId="{10E20E7E-3B37-4414-B8AE-DB255A9E700A}" type="presParOf" srcId="{A31598EC-1A39-408B-A2AE-32583A18F7B6}" destId="{101DBC27-30B6-41A9-857B-33BE4F6647EA}" srcOrd="3" destOrd="0" presId="urn:microsoft.com/office/officeart/2005/8/layout/hProcess4"/>
    <dgm:cxn modelId="{780D8ADD-1F9F-449C-9C00-9F9B346E7140}" type="presParOf" srcId="{A31598EC-1A39-408B-A2AE-32583A18F7B6}" destId="{DD923A11-6BC4-47C9-9B1A-248FDC179531}" srcOrd="4" destOrd="0" presId="urn:microsoft.com/office/officeart/2005/8/layout/hProcess4"/>
    <dgm:cxn modelId="{D28C13B7-D7E2-4829-9E95-9689435093A3}" type="presParOf" srcId="{72E498D9-271D-4E7A-ACC2-FBD34671458D}" destId="{6841906D-D78F-4C3A-849B-00E8E144C651}" srcOrd="1" destOrd="0" presId="urn:microsoft.com/office/officeart/2005/8/layout/hProcess4"/>
    <dgm:cxn modelId="{A9A20363-9B7F-4BB2-A64B-1AA56A462D11}" type="presParOf" srcId="{72E498D9-271D-4E7A-ACC2-FBD34671458D}" destId="{58961BE6-D96C-4975-A507-9D9590B9EF82}" srcOrd="2" destOrd="0" presId="urn:microsoft.com/office/officeart/2005/8/layout/hProcess4"/>
    <dgm:cxn modelId="{DA877818-A382-4573-BC99-07EB901E7A65}" type="presParOf" srcId="{58961BE6-D96C-4975-A507-9D9590B9EF82}" destId="{BD7900B8-1BBB-4935-8B9A-14FF17A3069A}" srcOrd="0" destOrd="0" presId="urn:microsoft.com/office/officeart/2005/8/layout/hProcess4"/>
    <dgm:cxn modelId="{22E2B2D4-1631-46CB-A568-FC10E9702595}" type="presParOf" srcId="{58961BE6-D96C-4975-A507-9D9590B9EF82}" destId="{08CCA420-B8D8-4AA2-8BD7-A0E4523CBE00}" srcOrd="1" destOrd="0" presId="urn:microsoft.com/office/officeart/2005/8/layout/hProcess4"/>
    <dgm:cxn modelId="{94B22BE0-3FF8-4AA9-B186-CF19B91A1555}" type="presParOf" srcId="{58961BE6-D96C-4975-A507-9D9590B9EF82}" destId="{D33A41BD-D155-42B6-9B60-CC5BB3E4D868}" srcOrd="2" destOrd="0" presId="urn:microsoft.com/office/officeart/2005/8/layout/hProcess4"/>
    <dgm:cxn modelId="{EA7D421F-E874-48E6-850E-0C5CC6859312}" type="presParOf" srcId="{58961BE6-D96C-4975-A507-9D9590B9EF82}" destId="{5789BE66-AF2F-4B33-A30A-1A624035F43B}" srcOrd="3" destOrd="0" presId="urn:microsoft.com/office/officeart/2005/8/layout/hProcess4"/>
    <dgm:cxn modelId="{F5267A1D-569D-41B3-94CD-8FAEC6DFA5F4}" type="presParOf" srcId="{58961BE6-D96C-4975-A507-9D9590B9EF82}" destId="{0701F312-D4A9-4282-BDCC-71E32933062A}" srcOrd="4" destOrd="0" presId="urn:microsoft.com/office/officeart/2005/8/layout/hProcess4"/>
    <dgm:cxn modelId="{68B62101-883A-4E94-A89B-0C06BB1D31CE}" type="presParOf" srcId="{72E498D9-271D-4E7A-ACC2-FBD34671458D}" destId="{56AE37ED-2D37-492E-80E8-2F6C2DDE13B6}" srcOrd="3" destOrd="0" presId="urn:microsoft.com/office/officeart/2005/8/layout/hProcess4"/>
    <dgm:cxn modelId="{132B52B9-1F48-45F4-93B6-3E43C2D7263B}" type="presParOf" srcId="{72E498D9-271D-4E7A-ACC2-FBD34671458D}" destId="{5E512229-7B7E-42E9-BC16-1E858AD610D8}" srcOrd="4" destOrd="0" presId="urn:microsoft.com/office/officeart/2005/8/layout/hProcess4"/>
    <dgm:cxn modelId="{8B51E222-9490-4F57-B957-6ADD55B71306}" type="presParOf" srcId="{5E512229-7B7E-42E9-BC16-1E858AD610D8}" destId="{0DD11997-0B9F-459B-8958-425811EF385F}" srcOrd="0" destOrd="0" presId="urn:microsoft.com/office/officeart/2005/8/layout/hProcess4"/>
    <dgm:cxn modelId="{E80A0FB0-BBE2-4E5B-9542-3E70175197FC}" type="presParOf" srcId="{5E512229-7B7E-42E9-BC16-1E858AD610D8}" destId="{841399E7-35F0-46A8-A010-5DDDEEE942C9}" srcOrd="1" destOrd="0" presId="urn:microsoft.com/office/officeart/2005/8/layout/hProcess4"/>
    <dgm:cxn modelId="{E0E08DBE-930E-476A-8C2A-BB4ACFCE9D6A}" type="presParOf" srcId="{5E512229-7B7E-42E9-BC16-1E858AD610D8}" destId="{0CC7B752-CCF7-47D8-A7F8-58385BA780F1}" srcOrd="2" destOrd="0" presId="urn:microsoft.com/office/officeart/2005/8/layout/hProcess4"/>
    <dgm:cxn modelId="{AF275771-9CCA-403D-98CA-7565CB45B007}" type="presParOf" srcId="{5E512229-7B7E-42E9-BC16-1E858AD610D8}" destId="{85177C10-64DF-4151-B97C-C1F76F332DE6}" srcOrd="3" destOrd="0" presId="urn:microsoft.com/office/officeart/2005/8/layout/hProcess4"/>
    <dgm:cxn modelId="{6F31F711-92B5-43D4-A897-3B32510544F8}" type="presParOf" srcId="{5E512229-7B7E-42E9-BC16-1E858AD610D8}" destId="{69E5BFC3-364B-402F-982C-7ED1310B5A63}" srcOrd="4" destOrd="0" presId="urn:microsoft.com/office/officeart/2005/8/layout/hProcess4"/>
    <dgm:cxn modelId="{D224B821-61D7-4849-A69D-383B3381A59B}" type="presParOf" srcId="{72E498D9-271D-4E7A-ACC2-FBD34671458D}" destId="{577E1E63-0441-46A1-B823-12F8A7BE338D}" srcOrd="5" destOrd="0" presId="urn:microsoft.com/office/officeart/2005/8/layout/hProcess4"/>
    <dgm:cxn modelId="{E7AC9B75-5E2F-472D-8A5C-C23200455E34}" type="presParOf" srcId="{72E498D9-271D-4E7A-ACC2-FBD34671458D}" destId="{B0D00F3C-DC0C-4CEE-9DAF-5867C69B5401}" srcOrd="6" destOrd="0" presId="urn:microsoft.com/office/officeart/2005/8/layout/hProcess4"/>
    <dgm:cxn modelId="{FDE23892-061D-4F74-B446-179836F24892}" type="presParOf" srcId="{B0D00F3C-DC0C-4CEE-9DAF-5867C69B5401}" destId="{5990E8FE-917F-44AE-AB9C-2E0BD2663908}" srcOrd="0" destOrd="0" presId="urn:microsoft.com/office/officeart/2005/8/layout/hProcess4"/>
    <dgm:cxn modelId="{9E6127FF-24A0-4B64-BBBC-EFB7D2522615}" type="presParOf" srcId="{B0D00F3C-DC0C-4CEE-9DAF-5867C69B5401}" destId="{EA06DCD2-2156-4EF3-9994-FF8A04DA9EA0}" srcOrd="1" destOrd="0" presId="urn:microsoft.com/office/officeart/2005/8/layout/hProcess4"/>
    <dgm:cxn modelId="{5C6F50C5-0489-4684-8662-1EC736A30BB7}" type="presParOf" srcId="{B0D00F3C-DC0C-4CEE-9DAF-5867C69B5401}" destId="{B713C503-CB59-4053-BDC9-7498DED1E501}" srcOrd="2" destOrd="0" presId="urn:microsoft.com/office/officeart/2005/8/layout/hProcess4"/>
    <dgm:cxn modelId="{5E094FBA-E692-47D8-A07F-B0CF5F8F776E}" type="presParOf" srcId="{B0D00F3C-DC0C-4CEE-9DAF-5867C69B5401}" destId="{2D280C22-D5C0-4E80-8922-2A77F22E02DE}" srcOrd="3" destOrd="0" presId="urn:microsoft.com/office/officeart/2005/8/layout/hProcess4"/>
    <dgm:cxn modelId="{E301EC30-1BCB-4A06-8A48-156B17B15AEB}" type="presParOf" srcId="{B0D00F3C-DC0C-4CEE-9DAF-5867C69B5401}" destId="{E44BA57F-3A06-4D08-9826-26B58900EF06}" srcOrd="4" destOrd="0" presId="urn:microsoft.com/office/officeart/2005/8/layout/hProcess4"/>
    <dgm:cxn modelId="{06D38D06-7F28-4A2C-94F3-DDD56C289982}" type="presParOf" srcId="{72E498D9-271D-4E7A-ACC2-FBD34671458D}" destId="{D68D9FD1-9FE4-4EB6-A1AE-E09B2724DEBD}" srcOrd="7" destOrd="0" presId="urn:microsoft.com/office/officeart/2005/8/layout/hProcess4"/>
    <dgm:cxn modelId="{DD7237B1-5234-42D0-829A-D3E870AB4B3C}" type="presParOf" srcId="{72E498D9-271D-4E7A-ACC2-FBD34671458D}" destId="{F97785EB-1577-4318-8EF4-7967B4A18544}" srcOrd="8" destOrd="0" presId="urn:microsoft.com/office/officeart/2005/8/layout/hProcess4"/>
    <dgm:cxn modelId="{BAF489A8-617E-4984-8B8A-B1A61E420EBA}" type="presParOf" srcId="{F97785EB-1577-4318-8EF4-7967B4A18544}" destId="{63CE9C03-1613-45D2-A08A-17E59D530409}" srcOrd="0" destOrd="0" presId="urn:microsoft.com/office/officeart/2005/8/layout/hProcess4"/>
    <dgm:cxn modelId="{B5690C52-1468-4938-A270-31A3313D8E36}" type="presParOf" srcId="{F97785EB-1577-4318-8EF4-7967B4A18544}" destId="{C1A616B8-BB35-4FCA-852E-C3DB73B979C5}" srcOrd="1" destOrd="0" presId="urn:microsoft.com/office/officeart/2005/8/layout/hProcess4"/>
    <dgm:cxn modelId="{9E20611A-F61F-43E9-8A7E-69A623C9E848}" type="presParOf" srcId="{F97785EB-1577-4318-8EF4-7967B4A18544}" destId="{6561DFBB-8C47-414D-A22E-83E0CE894A58}" srcOrd="2" destOrd="0" presId="urn:microsoft.com/office/officeart/2005/8/layout/hProcess4"/>
    <dgm:cxn modelId="{55794377-6ED9-4AAE-AF9A-10E568FC2AB5}" type="presParOf" srcId="{F97785EB-1577-4318-8EF4-7967B4A18544}" destId="{5BE29169-CED0-4E16-BEE3-3761486FE600}" srcOrd="3" destOrd="0" presId="urn:microsoft.com/office/officeart/2005/8/layout/hProcess4"/>
    <dgm:cxn modelId="{CAD852C2-7942-4A0F-BAE1-5EFFDCAA3CB0}" type="presParOf" srcId="{F97785EB-1577-4318-8EF4-7967B4A18544}" destId="{2B98968A-5060-462A-8F97-43213BAEEED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9F1602-360E-4830-9A0B-8A36AB632270}"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DBC2968B-7F6B-48EA-B6AA-36FFBFD95F9F}">
      <dgm:prSet/>
      <dgm:spPr/>
      <dgm:t>
        <a:bodyPr/>
        <a:lstStyle/>
        <a:p>
          <a:pPr>
            <a:lnSpc>
              <a:spcPct val="100000"/>
            </a:lnSpc>
          </a:pPr>
          <a:r>
            <a:rPr lang="en-US" u="sng" dirty="0"/>
            <a:t>LoRa Integration</a:t>
          </a:r>
          <a:r>
            <a:rPr lang="en-US" dirty="0"/>
            <a:t> – Seamlessly integrate LoRa technology into precision agriculture systems for efficient data communication.</a:t>
          </a:r>
        </a:p>
      </dgm:t>
    </dgm:pt>
    <dgm:pt modelId="{D83BC507-D0EA-47A3-8250-CCC9E29172D5}" type="parTrans" cxnId="{0D205E61-8D59-4989-B355-C500A30E7666}">
      <dgm:prSet/>
      <dgm:spPr/>
      <dgm:t>
        <a:bodyPr/>
        <a:lstStyle/>
        <a:p>
          <a:endParaRPr lang="en-US"/>
        </a:p>
      </dgm:t>
    </dgm:pt>
    <dgm:pt modelId="{D10D8C73-8EF8-4BE9-8919-5D85B28DB12A}" type="sibTrans" cxnId="{0D205E61-8D59-4989-B355-C500A30E7666}">
      <dgm:prSet/>
      <dgm:spPr/>
      <dgm:t>
        <a:bodyPr/>
        <a:lstStyle/>
        <a:p>
          <a:endParaRPr lang="en-US"/>
        </a:p>
      </dgm:t>
    </dgm:pt>
    <dgm:pt modelId="{A598E7E1-AE5F-49F8-B0F7-28FA6067423B}">
      <dgm:prSet/>
      <dgm:spPr/>
      <dgm:t>
        <a:bodyPr/>
        <a:lstStyle/>
        <a:p>
          <a:pPr>
            <a:lnSpc>
              <a:spcPct val="100000"/>
            </a:lnSpc>
          </a:pPr>
          <a:r>
            <a:rPr lang="en-US" u="sng" dirty="0"/>
            <a:t>Real-Time Data</a:t>
          </a:r>
          <a:r>
            <a:rPr lang="en-US" dirty="0"/>
            <a:t> – Establish wireless sensor networks for real-time collection of crucial agricultural data.</a:t>
          </a:r>
        </a:p>
      </dgm:t>
    </dgm:pt>
    <dgm:pt modelId="{911BEEFB-6402-4586-B2B2-104584701041}" type="parTrans" cxnId="{43CC31EB-29A5-481B-BD6A-BC40DB6F1B0E}">
      <dgm:prSet/>
      <dgm:spPr/>
      <dgm:t>
        <a:bodyPr/>
        <a:lstStyle/>
        <a:p>
          <a:endParaRPr lang="en-US"/>
        </a:p>
      </dgm:t>
    </dgm:pt>
    <dgm:pt modelId="{A771F134-B45B-4DB8-B3C4-932C198E645E}" type="sibTrans" cxnId="{43CC31EB-29A5-481B-BD6A-BC40DB6F1B0E}">
      <dgm:prSet/>
      <dgm:spPr/>
      <dgm:t>
        <a:bodyPr/>
        <a:lstStyle/>
        <a:p>
          <a:endParaRPr lang="en-US"/>
        </a:p>
      </dgm:t>
    </dgm:pt>
    <dgm:pt modelId="{C9686ECE-BBED-4297-81EE-A3663B50AC2D}">
      <dgm:prSet/>
      <dgm:spPr/>
      <dgm:t>
        <a:bodyPr/>
        <a:lstStyle/>
        <a:p>
          <a:pPr>
            <a:lnSpc>
              <a:spcPct val="100000"/>
            </a:lnSpc>
          </a:pPr>
          <a:r>
            <a:rPr lang="en-US" u="sng" dirty="0"/>
            <a:t>Dynamic Analysis</a:t>
          </a:r>
          <a:r>
            <a:rPr lang="en-US" dirty="0"/>
            <a:t> – Utilize collected data for dynamic analysis to provide actionable insights for informed decision-making.</a:t>
          </a:r>
        </a:p>
      </dgm:t>
    </dgm:pt>
    <dgm:pt modelId="{AB7646EE-5362-455A-B829-8AAB802987FE}" type="parTrans" cxnId="{D4DAA6EB-7EB5-4DDD-9277-83FD8A9243CF}">
      <dgm:prSet/>
      <dgm:spPr/>
      <dgm:t>
        <a:bodyPr/>
        <a:lstStyle/>
        <a:p>
          <a:endParaRPr lang="en-US"/>
        </a:p>
      </dgm:t>
    </dgm:pt>
    <dgm:pt modelId="{C7CD702B-0CE1-4C22-AB9F-6D87F2D82EEE}" type="sibTrans" cxnId="{D4DAA6EB-7EB5-4DDD-9277-83FD8A9243CF}">
      <dgm:prSet/>
      <dgm:spPr/>
      <dgm:t>
        <a:bodyPr/>
        <a:lstStyle/>
        <a:p>
          <a:endParaRPr lang="en-US"/>
        </a:p>
      </dgm:t>
    </dgm:pt>
    <dgm:pt modelId="{92138E2B-92C4-4C87-870E-8C78BB6C9E6C}">
      <dgm:prSet/>
      <dgm:spPr/>
      <dgm:t>
        <a:bodyPr/>
        <a:lstStyle/>
        <a:p>
          <a:pPr rtl="0">
            <a:lnSpc>
              <a:spcPct val="100000"/>
            </a:lnSpc>
          </a:pPr>
          <a:r>
            <a:rPr lang="en-US" u="sng" dirty="0"/>
            <a:t>Resource Optimization</a:t>
          </a:r>
          <a:r>
            <a:rPr lang="en-US" dirty="0"/>
            <a:t> –</a:t>
          </a:r>
          <a:r>
            <a:rPr lang="en-US" dirty="0">
              <a:latin typeface="Calibri Light" panose="020F0302020204030204"/>
            </a:rPr>
            <a:t> </a:t>
          </a:r>
          <a:r>
            <a:rPr lang="en-US" dirty="0"/>
            <a:t>Optimize resource utilization in agriculture by implementing data-driven strategies that enhance efficiency and sustainability.</a:t>
          </a:r>
        </a:p>
      </dgm:t>
    </dgm:pt>
    <dgm:pt modelId="{4C1B7952-9419-42DC-A03E-12694693ED3C}" type="parTrans" cxnId="{C9689E92-5457-49D5-83A8-F013E9952264}">
      <dgm:prSet/>
      <dgm:spPr/>
      <dgm:t>
        <a:bodyPr/>
        <a:lstStyle/>
        <a:p>
          <a:endParaRPr lang="en-US"/>
        </a:p>
      </dgm:t>
    </dgm:pt>
    <dgm:pt modelId="{914F5790-BBEC-402F-8F4F-BA8312D2D564}" type="sibTrans" cxnId="{C9689E92-5457-49D5-83A8-F013E9952264}">
      <dgm:prSet/>
      <dgm:spPr/>
      <dgm:t>
        <a:bodyPr/>
        <a:lstStyle/>
        <a:p>
          <a:endParaRPr lang="en-US"/>
        </a:p>
      </dgm:t>
    </dgm:pt>
    <dgm:pt modelId="{D5A2488B-7393-46CF-9569-8C1B5DE5BD0D}" type="pres">
      <dgm:prSet presAssocID="{289F1602-360E-4830-9A0B-8A36AB632270}" presName="root" presStyleCnt="0">
        <dgm:presLayoutVars>
          <dgm:dir/>
          <dgm:resizeHandles val="exact"/>
        </dgm:presLayoutVars>
      </dgm:prSet>
      <dgm:spPr/>
    </dgm:pt>
    <dgm:pt modelId="{AD402F17-141F-4686-8777-246572DB0C8F}" type="pres">
      <dgm:prSet presAssocID="{DBC2968B-7F6B-48EA-B6AA-36FFBFD95F9F}" presName="compNode" presStyleCnt="0"/>
      <dgm:spPr/>
    </dgm:pt>
    <dgm:pt modelId="{800E87DC-A082-4469-B24C-541F8CC246A5}" type="pres">
      <dgm:prSet presAssocID="{DBC2968B-7F6B-48EA-B6AA-36FFBFD95F9F}" presName="bgRect" presStyleLbl="bgShp" presStyleIdx="0" presStyleCnt="4"/>
      <dgm:spPr/>
    </dgm:pt>
    <dgm:pt modelId="{5C584299-7C6B-4899-A170-4594CFD3676D}" type="pres">
      <dgm:prSet presAssocID="{DBC2968B-7F6B-48EA-B6AA-36FFBFD95F9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1875CF30-D4F1-4D3F-B8D5-D84850DC1ED0}" type="pres">
      <dgm:prSet presAssocID="{DBC2968B-7F6B-48EA-B6AA-36FFBFD95F9F}" presName="spaceRect" presStyleCnt="0"/>
      <dgm:spPr/>
    </dgm:pt>
    <dgm:pt modelId="{24439311-6EAD-4296-A6DF-15A139EF6A6A}" type="pres">
      <dgm:prSet presAssocID="{DBC2968B-7F6B-48EA-B6AA-36FFBFD95F9F}" presName="parTx" presStyleLbl="revTx" presStyleIdx="0" presStyleCnt="4">
        <dgm:presLayoutVars>
          <dgm:chMax val="0"/>
          <dgm:chPref val="0"/>
        </dgm:presLayoutVars>
      </dgm:prSet>
      <dgm:spPr/>
    </dgm:pt>
    <dgm:pt modelId="{D2C6CEEB-FA37-4083-AF63-09487BA7C5E4}" type="pres">
      <dgm:prSet presAssocID="{D10D8C73-8EF8-4BE9-8919-5D85B28DB12A}" presName="sibTrans" presStyleCnt="0"/>
      <dgm:spPr/>
    </dgm:pt>
    <dgm:pt modelId="{FFA8D442-300F-438D-AB6D-C4B1BA0BDA06}" type="pres">
      <dgm:prSet presAssocID="{A598E7E1-AE5F-49F8-B0F7-28FA6067423B}" presName="compNode" presStyleCnt="0"/>
      <dgm:spPr/>
    </dgm:pt>
    <dgm:pt modelId="{6D8A3A65-2AB6-4208-90FB-1117583EE8FC}" type="pres">
      <dgm:prSet presAssocID="{A598E7E1-AE5F-49F8-B0F7-28FA6067423B}" presName="bgRect" presStyleLbl="bgShp" presStyleIdx="1" presStyleCnt="4"/>
      <dgm:spPr/>
    </dgm:pt>
    <dgm:pt modelId="{AD2A0975-A36C-470E-A591-50BB4795D9F8}" type="pres">
      <dgm:prSet presAssocID="{A598E7E1-AE5F-49F8-B0F7-28FA606742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E338D798-85C9-47B7-A713-CAB6C6C3F171}" type="pres">
      <dgm:prSet presAssocID="{A598E7E1-AE5F-49F8-B0F7-28FA6067423B}" presName="spaceRect" presStyleCnt="0"/>
      <dgm:spPr/>
    </dgm:pt>
    <dgm:pt modelId="{12E77730-5E15-4EAB-8B64-E1331B3F6020}" type="pres">
      <dgm:prSet presAssocID="{A598E7E1-AE5F-49F8-B0F7-28FA6067423B}" presName="parTx" presStyleLbl="revTx" presStyleIdx="1" presStyleCnt="4">
        <dgm:presLayoutVars>
          <dgm:chMax val="0"/>
          <dgm:chPref val="0"/>
        </dgm:presLayoutVars>
      </dgm:prSet>
      <dgm:spPr/>
    </dgm:pt>
    <dgm:pt modelId="{560AC24B-DBB8-4906-9291-901AF1EDB58E}" type="pres">
      <dgm:prSet presAssocID="{A771F134-B45B-4DB8-B3C4-932C198E645E}" presName="sibTrans" presStyleCnt="0"/>
      <dgm:spPr/>
    </dgm:pt>
    <dgm:pt modelId="{24BF9F38-30F8-428E-B60E-4C4DD7D474A1}" type="pres">
      <dgm:prSet presAssocID="{C9686ECE-BBED-4297-81EE-A3663B50AC2D}" presName="compNode" presStyleCnt="0"/>
      <dgm:spPr/>
    </dgm:pt>
    <dgm:pt modelId="{8AD1EB22-F4C9-43A5-90A6-C87705A5E27B}" type="pres">
      <dgm:prSet presAssocID="{C9686ECE-BBED-4297-81EE-A3663B50AC2D}" presName="bgRect" presStyleLbl="bgShp" presStyleIdx="2" presStyleCnt="4"/>
      <dgm:spPr/>
    </dgm:pt>
    <dgm:pt modelId="{5761B546-A95D-4A39-83B9-C9DAEB9CDC8D}" type="pres">
      <dgm:prSet presAssocID="{C9686ECE-BBED-4297-81EE-A3663B50AC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EE8834E-5078-4C0F-A721-DC4C71989A76}" type="pres">
      <dgm:prSet presAssocID="{C9686ECE-BBED-4297-81EE-A3663B50AC2D}" presName="spaceRect" presStyleCnt="0"/>
      <dgm:spPr/>
    </dgm:pt>
    <dgm:pt modelId="{41A7EE3F-CAE3-4BCC-B054-27AB4242E12C}" type="pres">
      <dgm:prSet presAssocID="{C9686ECE-BBED-4297-81EE-A3663B50AC2D}" presName="parTx" presStyleLbl="revTx" presStyleIdx="2" presStyleCnt="4">
        <dgm:presLayoutVars>
          <dgm:chMax val="0"/>
          <dgm:chPref val="0"/>
        </dgm:presLayoutVars>
      </dgm:prSet>
      <dgm:spPr/>
    </dgm:pt>
    <dgm:pt modelId="{59701070-CF3D-41F0-9316-4AB3C8047606}" type="pres">
      <dgm:prSet presAssocID="{C7CD702B-0CE1-4C22-AB9F-6D87F2D82EEE}" presName="sibTrans" presStyleCnt="0"/>
      <dgm:spPr/>
    </dgm:pt>
    <dgm:pt modelId="{E4018E1D-7C92-4D46-9656-976B92184CDB}" type="pres">
      <dgm:prSet presAssocID="{92138E2B-92C4-4C87-870E-8C78BB6C9E6C}" presName="compNode" presStyleCnt="0"/>
      <dgm:spPr/>
    </dgm:pt>
    <dgm:pt modelId="{C102F5F3-BCDA-4068-8503-165AF49004D1}" type="pres">
      <dgm:prSet presAssocID="{92138E2B-92C4-4C87-870E-8C78BB6C9E6C}" presName="bgRect" presStyleLbl="bgShp" presStyleIdx="3" presStyleCnt="4"/>
      <dgm:spPr/>
    </dgm:pt>
    <dgm:pt modelId="{3249666C-E69B-4EB5-8CDB-1A9A888E905F}" type="pres">
      <dgm:prSet presAssocID="{92138E2B-92C4-4C87-870E-8C78BB6C9E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18F0E790-B841-4DFD-A475-092856BDC95D}" type="pres">
      <dgm:prSet presAssocID="{92138E2B-92C4-4C87-870E-8C78BB6C9E6C}" presName="spaceRect" presStyleCnt="0"/>
      <dgm:spPr/>
    </dgm:pt>
    <dgm:pt modelId="{8BE78DF1-A738-4730-B168-488C6357419F}" type="pres">
      <dgm:prSet presAssocID="{92138E2B-92C4-4C87-870E-8C78BB6C9E6C}" presName="parTx" presStyleLbl="revTx" presStyleIdx="3" presStyleCnt="4">
        <dgm:presLayoutVars>
          <dgm:chMax val="0"/>
          <dgm:chPref val="0"/>
        </dgm:presLayoutVars>
      </dgm:prSet>
      <dgm:spPr/>
    </dgm:pt>
  </dgm:ptLst>
  <dgm:cxnLst>
    <dgm:cxn modelId="{3DDE3011-EF16-4CF9-8193-A4E182C5DC62}" type="presOf" srcId="{C9686ECE-BBED-4297-81EE-A3663B50AC2D}" destId="{41A7EE3F-CAE3-4BCC-B054-27AB4242E12C}" srcOrd="0" destOrd="0" presId="urn:microsoft.com/office/officeart/2018/2/layout/IconVerticalSolidList"/>
    <dgm:cxn modelId="{0D205E61-8D59-4989-B355-C500A30E7666}" srcId="{289F1602-360E-4830-9A0B-8A36AB632270}" destId="{DBC2968B-7F6B-48EA-B6AA-36FFBFD95F9F}" srcOrd="0" destOrd="0" parTransId="{D83BC507-D0EA-47A3-8250-CCC9E29172D5}" sibTransId="{D10D8C73-8EF8-4BE9-8919-5D85B28DB12A}"/>
    <dgm:cxn modelId="{4E76A055-2994-433D-87AF-38B19D4A7427}" type="presOf" srcId="{92138E2B-92C4-4C87-870E-8C78BB6C9E6C}" destId="{8BE78DF1-A738-4730-B168-488C6357419F}" srcOrd="0" destOrd="0" presId="urn:microsoft.com/office/officeart/2018/2/layout/IconVerticalSolidList"/>
    <dgm:cxn modelId="{9C905788-818E-4A95-B477-C39CBA74FB37}" type="presOf" srcId="{DBC2968B-7F6B-48EA-B6AA-36FFBFD95F9F}" destId="{24439311-6EAD-4296-A6DF-15A139EF6A6A}" srcOrd="0" destOrd="0" presId="urn:microsoft.com/office/officeart/2018/2/layout/IconVerticalSolidList"/>
    <dgm:cxn modelId="{C9689E92-5457-49D5-83A8-F013E9952264}" srcId="{289F1602-360E-4830-9A0B-8A36AB632270}" destId="{92138E2B-92C4-4C87-870E-8C78BB6C9E6C}" srcOrd="3" destOrd="0" parTransId="{4C1B7952-9419-42DC-A03E-12694693ED3C}" sibTransId="{914F5790-BBEC-402F-8F4F-BA8312D2D564}"/>
    <dgm:cxn modelId="{A151ACAC-4013-4B3E-947E-4591AA14205F}" type="presOf" srcId="{289F1602-360E-4830-9A0B-8A36AB632270}" destId="{D5A2488B-7393-46CF-9569-8C1B5DE5BD0D}" srcOrd="0" destOrd="0" presId="urn:microsoft.com/office/officeart/2018/2/layout/IconVerticalSolidList"/>
    <dgm:cxn modelId="{29E54EC6-8887-4304-A63B-6303F6CC5B6D}" type="presOf" srcId="{A598E7E1-AE5F-49F8-B0F7-28FA6067423B}" destId="{12E77730-5E15-4EAB-8B64-E1331B3F6020}" srcOrd="0" destOrd="0" presId="urn:microsoft.com/office/officeart/2018/2/layout/IconVerticalSolidList"/>
    <dgm:cxn modelId="{43CC31EB-29A5-481B-BD6A-BC40DB6F1B0E}" srcId="{289F1602-360E-4830-9A0B-8A36AB632270}" destId="{A598E7E1-AE5F-49F8-B0F7-28FA6067423B}" srcOrd="1" destOrd="0" parTransId="{911BEEFB-6402-4586-B2B2-104584701041}" sibTransId="{A771F134-B45B-4DB8-B3C4-932C198E645E}"/>
    <dgm:cxn modelId="{D4DAA6EB-7EB5-4DDD-9277-83FD8A9243CF}" srcId="{289F1602-360E-4830-9A0B-8A36AB632270}" destId="{C9686ECE-BBED-4297-81EE-A3663B50AC2D}" srcOrd="2" destOrd="0" parTransId="{AB7646EE-5362-455A-B829-8AAB802987FE}" sibTransId="{C7CD702B-0CE1-4C22-AB9F-6D87F2D82EEE}"/>
    <dgm:cxn modelId="{2579D4A8-242C-4618-B328-123D221DF3DC}" type="presParOf" srcId="{D5A2488B-7393-46CF-9569-8C1B5DE5BD0D}" destId="{AD402F17-141F-4686-8777-246572DB0C8F}" srcOrd="0" destOrd="0" presId="urn:microsoft.com/office/officeart/2018/2/layout/IconVerticalSolidList"/>
    <dgm:cxn modelId="{FB00FE52-B004-4B07-AC74-B8FA3E78562F}" type="presParOf" srcId="{AD402F17-141F-4686-8777-246572DB0C8F}" destId="{800E87DC-A082-4469-B24C-541F8CC246A5}" srcOrd="0" destOrd="0" presId="urn:microsoft.com/office/officeart/2018/2/layout/IconVerticalSolidList"/>
    <dgm:cxn modelId="{02AF7B97-19FC-4441-9114-04094EEAC754}" type="presParOf" srcId="{AD402F17-141F-4686-8777-246572DB0C8F}" destId="{5C584299-7C6B-4899-A170-4594CFD3676D}" srcOrd="1" destOrd="0" presId="urn:microsoft.com/office/officeart/2018/2/layout/IconVerticalSolidList"/>
    <dgm:cxn modelId="{16AFDC87-D6DC-4DA9-AC0C-8B903188A960}" type="presParOf" srcId="{AD402F17-141F-4686-8777-246572DB0C8F}" destId="{1875CF30-D4F1-4D3F-B8D5-D84850DC1ED0}" srcOrd="2" destOrd="0" presId="urn:microsoft.com/office/officeart/2018/2/layout/IconVerticalSolidList"/>
    <dgm:cxn modelId="{54EDB886-A749-4622-B037-FC4C327C56C8}" type="presParOf" srcId="{AD402F17-141F-4686-8777-246572DB0C8F}" destId="{24439311-6EAD-4296-A6DF-15A139EF6A6A}" srcOrd="3" destOrd="0" presId="urn:microsoft.com/office/officeart/2018/2/layout/IconVerticalSolidList"/>
    <dgm:cxn modelId="{F9A21B73-8902-4804-B2CE-1B1C26E08F28}" type="presParOf" srcId="{D5A2488B-7393-46CF-9569-8C1B5DE5BD0D}" destId="{D2C6CEEB-FA37-4083-AF63-09487BA7C5E4}" srcOrd="1" destOrd="0" presId="urn:microsoft.com/office/officeart/2018/2/layout/IconVerticalSolidList"/>
    <dgm:cxn modelId="{B5BB8E31-1810-4D10-A7BF-8BF3473851F7}" type="presParOf" srcId="{D5A2488B-7393-46CF-9569-8C1B5DE5BD0D}" destId="{FFA8D442-300F-438D-AB6D-C4B1BA0BDA06}" srcOrd="2" destOrd="0" presId="urn:microsoft.com/office/officeart/2018/2/layout/IconVerticalSolidList"/>
    <dgm:cxn modelId="{CAB958E3-9AE1-4F8C-AF42-6951CB9F456B}" type="presParOf" srcId="{FFA8D442-300F-438D-AB6D-C4B1BA0BDA06}" destId="{6D8A3A65-2AB6-4208-90FB-1117583EE8FC}" srcOrd="0" destOrd="0" presId="urn:microsoft.com/office/officeart/2018/2/layout/IconVerticalSolidList"/>
    <dgm:cxn modelId="{D708D6AB-3A7F-465D-BF2D-6A2191DBE687}" type="presParOf" srcId="{FFA8D442-300F-438D-AB6D-C4B1BA0BDA06}" destId="{AD2A0975-A36C-470E-A591-50BB4795D9F8}" srcOrd="1" destOrd="0" presId="urn:microsoft.com/office/officeart/2018/2/layout/IconVerticalSolidList"/>
    <dgm:cxn modelId="{F82C3D7B-2314-4E51-AF25-A9F6BE7D90A5}" type="presParOf" srcId="{FFA8D442-300F-438D-AB6D-C4B1BA0BDA06}" destId="{E338D798-85C9-47B7-A713-CAB6C6C3F171}" srcOrd="2" destOrd="0" presId="urn:microsoft.com/office/officeart/2018/2/layout/IconVerticalSolidList"/>
    <dgm:cxn modelId="{5EF9BF4D-71D4-4738-8F95-3502B2746553}" type="presParOf" srcId="{FFA8D442-300F-438D-AB6D-C4B1BA0BDA06}" destId="{12E77730-5E15-4EAB-8B64-E1331B3F6020}" srcOrd="3" destOrd="0" presId="urn:microsoft.com/office/officeart/2018/2/layout/IconVerticalSolidList"/>
    <dgm:cxn modelId="{302CD0B3-45A4-41CB-A82A-4CACBFD9862B}" type="presParOf" srcId="{D5A2488B-7393-46CF-9569-8C1B5DE5BD0D}" destId="{560AC24B-DBB8-4906-9291-901AF1EDB58E}" srcOrd="3" destOrd="0" presId="urn:microsoft.com/office/officeart/2018/2/layout/IconVerticalSolidList"/>
    <dgm:cxn modelId="{BE8C6334-925A-41C0-A0A8-A9CFCB105F40}" type="presParOf" srcId="{D5A2488B-7393-46CF-9569-8C1B5DE5BD0D}" destId="{24BF9F38-30F8-428E-B60E-4C4DD7D474A1}" srcOrd="4" destOrd="0" presId="urn:microsoft.com/office/officeart/2018/2/layout/IconVerticalSolidList"/>
    <dgm:cxn modelId="{621CB826-54F2-4A73-9ABC-F6523DF75FE5}" type="presParOf" srcId="{24BF9F38-30F8-428E-B60E-4C4DD7D474A1}" destId="{8AD1EB22-F4C9-43A5-90A6-C87705A5E27B}" srcOrd="0" destOrd="0" presId="urn:microsoft.com/office/officeart/2018/2/layout/IconVerticalSolidList"/>
    <dgm:cxn modelId="{AC2528B7-D61D-4A80-910D-68ED4EB08693}" type="presParOf" srcId="{24BF9F38-30F8-428E-B60E-4C4DD7D474A1}" destId="{5761B546-A95D-4A39-83B9-C9DAEB9CDC8D}" srcOrd="1" destOrd="0" presId="urn:microsoft.com/office/officeart/2018/2/layout/IconVerticalSolidList"/>
    <dgm:cxn modelId="{AEE55909-F8D5-455E-92C0-EF89AD399C1C}" type="presParOf" srcId="{24BF9F38-30F8-428E-B60E-4C4DD7D474A1}" destId="{6EE8834E-5078-4C0F-A721-DC4C71989A76}" srcOrd="2" destOrd="0" presId="urn:microsoft.com/office/officeart/2018/2/layout/IconVerticalSolidList"/>
    <dgm:cxn modelId="{79904FF9-3EBB-42FB-A325-E0E00AEF6E4F}" type="presParOf" srcId="{24BF9F38-30F8-428E-B60E-4C4DD7D474A1}" destId="{41A7EE3F-CAE3-4BCC-B054-27AB4242E12C}" srcOrd="3" destOrd="0" presId="urn:microsoft.com/office/officeart/2018/2/layout/IconVerticalSolidList"/>
    <dgm:cxn modelId="{EBE86632-9BDA-40D0-88D7-02C2EB99D5DC}" type="presParOf" srcId="{D5A2488B-7393-46CF-9569-8C1B5DE5BD0D}" destId="{59701070-CF3D-41F0-9316-4AB3C8047606}" srcOrd="5" destOrd="0" presId="urn:microsoft.com/office/officeart/2018/2/layout/IconVerticalSolidList"/>
    <dgm:cxn modelId="{4D605BC9-F9DA-42AA-AD3F-E68A37EAC004}" type="presParOf" srcId="{D5A2488B-7393-46CF-9569-8C1B5DE5BD0D}" destId="{E4018E1D-7C92-4D46-9656-976B92184CDB}" srcOrd="6" destOrd="0" presId="urn:microsoft.com/office/officeart/2018/2/layout/IconVerticalSolidList"/>
    <dgm:cxn modelId="{11E207D5-2337-4E86-8B29-2049B885360A}" type="presParOf" srcId="{E4018E1D-7C92-4D46-9656-976B92184CDB}" destId="{C102F5F3-BCDA-4068-8503-165AF49004D1}" srcOrd="0" destOrd="0" presId="urn:microsoft.com/office/officeart/2018/2/layout/IconVerticalSolidList"/>
    <dgm:cxn modelId="{9E90E1C9-8BED-4B10-9BC7-DE4F5A728B36}" type="presParOf" srcId="{E4018E1D-7C92-4D46-9656-976B92184CDB}" destId="{3249666C-E69B-4EB5-8CDB-1A9A888E905F}" srcOrd="1" destOrd="0" presId="urn:microsoft.com/office/officeart/2018/2/layout/IconVerticalSolidList"/>
    <dgm:cxn modelId="{FB77F644-6C93-4EA2-AA49-BD7CD1D7F7C6}" type="presParOf" srcId="{E4018E1D-7C92-4D46-9656-976B92184CDB}" destId="{18F0E790-B841-4DFD-A475-092856BDC95D}" srcOrd="2" destOrd="0" presId="urn:microsoft.com/office/officeart/2018/2/layout/IconVerticalSolidList"/>
    <dgm:cxn modelId="{ED504912-9FBD-44BC-AF42-7D6933E9C375}" type="presParOf" srcId="{E4018E1D-7C92-4D46-9656-976B92184CDB}" destId="{8BE78DF1-A738-4730-B168-488C6357419F}"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95E9EF-B3DA-43A1-AEB7-A8093C61E8F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D99F74-34B9-4950-A5E4-8E3396011CDD}">
      <dgm:prSet/>
      <dgm:spPr/>
      <dgm:t>
        <a:bodyPr/>
        <a:lstStyle/>
        <a:p>
          <a:pPr>
            <a:lnSpc>
              <a:spcPct val="100000"/>
            </a:lnSpc>
            <a:defRPr b="1"/>
          </a:pPr>
          <a:r>
            <a:rPr lang="en-US" dirty="0"/>
            <a:t>Libraries:</a:t>
          </a:r>
        </a:p>
      </dgm:t>
    </dgm:pt>
    <dgm:pt modelId="{AA70A2AA-B7A5-402B-8B4E-4090BE9999E9}" type="parTrans" cxnId="{4C126765-D50E-4448-B311-674D2797AF2F}">
      <dgm:prSet/>
      <dgm:spPr/>
      <dgm:t>
        <a:bodyPr/>
        <a:lstStyle/>
        <a:p>
          <a:endParaRPr lang="en-US"/>
        </a:p>
      </dgm:t>
    </dgm:pt>
    <dgm:pt modelId="{EFE83952-55BD-460F-B5B8-F350F5D87DE3}" type="sibTrans" cxnId="{4C126765-D50E-4448-B311-674D2797AF2F}">
      <dgm:prSet/>
      <dgm:spPr/>
      <dgm:t>
        <a:bodyPr/>
        <a:lstStyle/>
        <a:p>
          <a:endParaRPr lang="en-US"/>
        </a:p>
      </dgm:t>
    </dgm:pt>
    <dgm:pt modelId="{C5A769DF-BA7B-41C0-AD5A-4C61C3BC1E54}">
      <dgm:prSet/>
      <dgm:spPr/>
      <dgm:t>
        <a:bodyPr/>
        <a:lstStyle/>
        <a:p>
          <a:pPr>
            <a:lnSpc>
              <a:spcPct val="100000"/>
            </a:lnSpc>
          </a:pPr>
          <a:r>
            <a:rPr lang="en-US" dirty="0"/>
            <a:t>`</a:t>
          </a:r>
          <a:r>
            <a:rPr lang="en-US" dirty="0" err="1"/>
            <a:t>SPI.h</a:t>
          </a:r>
          <a:r>
            <a:rPr lang="en-US" dirty="0"/>
            <a:t>`: Enables SPI protocol communication.</a:t>
          </a:r>
        </a:p>
      </dgm:t>
    </dgm:pt>
    <dgm:pt modelId="{8F7196EF-641A-4921-BCC7-8BA46177B3BE}" type="parTrans" cxnId="{8C0E625E-F409-4A62-A066-39D8867DA972}">
      <dgm:prSet/>
      <dgm:spPr/>
      <dgm:t>
        <a:bodyPr/>
        <a:lstStyle/>
        <a:p>
          <a:endParaRPr lang="en-US"/>
        </a:p>
      </dgm:t>
    </dgm:pt>
    <dgm:pt modelId="{33D48474-A02D-4993-9633-34B716E2A991}" type="sibTrans" cxnId="{8C0E625E-F409-4A62-A066-39D8867DA972}">
      <dgm:prSet/>
      <dgm:spPr/>
      <dgm:t>
        <a:bodyPr/>
        <a:lstStyle/>
        <a:p>
          <a:endParaRPr lang="en-US"/>
        </a:p>
      </dgm:t>
    </dgm:pt>
    <dgm:pt modelId="{B2F2A86A-938C-41BC-A35E-2CCC170CD9DA}">
      <dgm:prSet/>
      <dgm:spPr/>
      <dgm:t>
        <a:bodyPr/>
        <a:lstStyle/>
        <a:p>
          <a:pPr>
            <a:lnSpc>
              <a:spcPct val="100000"/>
            </a:lnSpc>
          </a:pPr>
          <a:r>
            <a:rPr lang="en-US" dirty="0"/>
            <a:t>`</a:t>
          </a:r>
          <a:r>
            <a:rPr lang="en-US" dirty="0" err="1"/>
            <a:t>LoRa.h</a:t>
          </a:r>
          <a:r>
            <a:rPr lang="en-US" dirty="0"/>
            <a:t>`: Facilitates LoRa communication.</a:t>
          </a:r>
        </a:p>
      </dgm:t>
    </dgm:pt>
    <dgm:pt modelId="{AF79C23D-B082-4CC4-BA0B-A71871D96D2E}" type="parTrans" cxnId="{8C621945-CF86-43E8-B03D-489CA1BACFDE}">
      <dgm:prSet/>
      <dgm:spPr/>
      <dgm:t>
        <a:bodyPr/>
        <a:lstStyle/>
        <a:p>
          <a:endParaRPr lang="en-US"/>
        </a:p>
      </dgm:t>
    </dgm:pt>
    <dgm:pt modelId="{C46AA228-4329-40BE-BF62-48C3A4893A11}" type="sibTrans" cxnId="{8C621945-CF86-43E8-B03D-489CA1BACFDE}">
      <dgm:prSet/>
      <dgm:spPr/>
      <dgm:t>
        <a:bodyPr/>
        <a:lstStyle/>
        <a:p>
          <a:endParaRPr lang="en-US"/>
        </a:p>
      </dgm:t>
    </dgm:pt>
    <dgm:pt modelId="{F0AC32E9-9DD4-40AF-8C1C-D46029C40578}">
      <dgm:prSet/>
      <dgm:spPr/>
      <dgm:t>
        <a:bodyPr/>
        <a:lstStyle/>
        <a:p>
          <a:pPr>
            <a:lnSpc>
              <a:spcPct val="100000"/>
            </a:lnSpc>
          </a:pPr>
          <a:r>
            <a:rPr lang="en-US" dirty="0"/>
            <a:t>`"</a:t>
          </a:r>
          <a:r>
            <a:rPr lang="en-US" dirty="0" err="1"/>
            <a:t>DHT.h</a:t>
          </a:r>
          <a:r>
            <a:rPr lang="en-US" dirty="0"/>
            <a:t>"`: Supports DHT sensor data reading.</a:t>
          </a:r>
        </a:p>
      </dgm:t>
    </dgm:pt>
    <dgm:pt modelId="{85C4B9C1-67A2-4806-9DF3-1F6B8633947D}" type="parTrans" cxnId="{5CF1FAD2-F79D-4975-94AA-2E7C8C94ED81}">
      <dgm:prSet/>
      <dgm:spPr/>
      <dgm:t>
        <a:bodyPr/>
        <a:lstStyle/>
        <a:p>
          <a:endParaRPr lang="en-US"/>
        </a:p>
      </dgm:t>
    </dgm:pt>
    <dgm:pt modelId="{25CB10F1-CDAE-4996-8AC6-D9F928753E98}" type="sibTrans" cxnId="{5CF1FAD2-F79D-4975-94AA-2E7C8C94ED81}">
      <dgm:prSet/>
      <dgm:spPr/>
      <dgm:t>
        <a:bodyPr/>
        <a:lstStyle/>
        <a:p>
          <a:endParaRPr lang="en-US"/>
        </a:p>
      </dgm:t>
    </dgm:pt>
    <dgm:pt modelId="{82ED7FC3-1DD5-4504-A2F7-401756CC50A4}">
      <dgm:prSet/>
      <dgm:spPr/>
      <dgm:t>
        <a:bodyPr/>
        <a:lstStyle/>
        <a:p>
          <a:pPr>
            <a:lnSpc>
              <a:spcPct val="100000"/>
            </a:lnSpc>
          </a:pPr>
          <a:r>
            <a:rPr lang="en-US" dirty="0"/>
            <a:t>`</a:t>
          </a:r>
          <a:r>
            <a:rPr lang="en-US" dirty="0" err="1"/>
            <a:t>Servo.h</a:t>
          </a:r>
          <a:r>
            <a:rPr lang="en-US" dirty="0"/>
            <a:t>`: Controls servo motors.</a:t>
          </a:r>
        </a:p>
      </dgm:t>
    </dgm:pt>
    <dgm:pt modelId="{B1213A61-8DC9-426E-8E05-44ECB0602ACC}" type="parTrans" cxnId="{3A263C07-B5A4-498D-9067-E34C9A8C5D47}">
      <dgm:prSet/>
      <dgm:spPr/>
      <dgm:t>
        <a:bodyPr/>
        <a:lstStyle/>
        <a:p>
          <a:endParaRPr lang="en-US"/>
        </a:p>
      </dgm:t>
    </dgm:pt>
    <dgm:pt modelId="{BAEAD930-530B-488C-AC33-AD1518D7974D}" type="sibTrans" cxnId="{3A263C07-B5A4-498D-9067-E34C9A8C5D47}">
      <dgm:prSet/>
      <dgm:spPr/>
      <dgm:t>
        <a:bodyPr/>
        <a:lstStyle/>
        <a:p>
          <a:endParaRPr lang="en-US"/>
        </a:p>
      </dgm:t>
    </dgm:pt>
    <dgm:pt modelId="{F6787222-E852-4DE9-A956-4BEE20E949B0}">
      <dgm:prSet/>
      <dgm:spPr/>
      <dgm:t>
        <a:bodyPr/>
        <a:lstStyle/>
        <a:p>
          <a:pPr>
            <a:lnSpc>
              <a:spcPct val="100000"/>
            </a:lnSpc>
            <a:defRPr b="1"/>
          </a:pPr>
          <a:r>
            <a:rPr lang="en-US" dirty="0"/>
            <a:t>Constants &amp; Variables:</a:t>
          </a:r>
        </a:p>
      </dgm:t>
    </dgm:pt>
    <dgm:pt modelId="{437F817E-41B0-44BA-8EB7-F61CDA2E0D9B}" type="parTrans" cxnId="{EA8CD2CB-F669-49BC-96F4-9C75DC45EFAF}">
      <dgm:prSet/>
      <dgm:spPr/>
      <dgm:t>
        <a:bodyPr/>
        <a:lstStyle/>
        <a:p>
          <a:endParaRPr lang="en-US"/>
        </a:p>
      </dgm:t>
    </dgm:pt>
    <dgm:pt modelId="{EEB8483D-4AB8-4E93-BCED-14BE41B27387}" type="sibTrans" cxnId="{EA8CD2CB-F669-49BC-96F4-9C75DC45EFAF}">
      <dgm:prSet/>
      <dgm:spPr/>
      <dgm:t>
        <a:bodyPr/>
        <a:lstStyle/>
        <a:p>
          <a:endParaRPr lang="en-US"/>
        </a:p>
      </dgm:t>
    </dgm:pt>
    <dgm:pt modelId="{728BC953-5B60-4B5D-B343-CC0596DB3D49}">
      <dgm:prSet/>
      <dgm:spPr/>
      <dgm:t>
        <a:bodyPr/>
        <a:lstStyle/>
        <a:p>
          <a:pPr>
            <a:lnSpc>
              <a:spcPct val="100000"/>
            </a:lnSpc>
          </a:pPr>
          <a:r>
            <a:rPr lang="en-US" dirty="0"/>
            <a:t>`DHTPIN` and `DHTTYPE`: Define DHT sensor details; `</a:t>
          </a:r>
          <a:r>
            <a:rPr lang="en-US" dirty="0" err="1"/>
            <a:t>dht</a:t>
          </a:r>
          <a:r>
            <a:rPr lang="en-US" dirty="0"/>
            <a:t>`: DHT sensor object.</a:t>
          </a:r>
        </a:p>
      </dgm:t>
    </dgm:pt>
    <dgm:pt modelId="{A59AF5BA-AB53-4591-B159-CACEB01D174F}" type="parTrans" cxnId="{51511AA5-F053-4887-9EFA-744D07E81A11}">
      <dgm:prSet/>
      <dgm:spPr/>
      <dgm:t>
        <a:bodyPr/>
        <a:lstStyle/>
        <a:p>
          <a:endParaRPr lang="en-US"/>
        </a:p>
      </dgm:t>
    </dgm:pt>
    <dgm:pt modelId="{57503F5E-F4C5-48BC-9E96-67D07C1DA743}" type="sibTrans" cxnId="{51511AA5-F053-4887-9EFA-744D07E81A11}">
      <dgm:prSet/>
      <dgm:spPr/>
      <dgm:t>
        <a:bodyPr/>
        <a:lstStyle/>
        <a:p>
          <a:endParaRPr lang="en-US"/>
        </a:p>
      </dgm:t>
    </dgm:pt>
    <dgm:pt modelId="{AA6B7C07-78DF-4C54-8ADA-D67704243510}">
      <dgm:prSet/>
      <dgm:spPr/>
      <dgm:t>
        <a:bodyPr/>
        <a:lstStyle/>
        <a:p>
          <a:pPr>
            <a:lnSpc>
              <a:spcPct val="100000"/>
            </a:lnSpc>
          </a:pPr>
          <a:r>
            <a:rPr lang="en-US" dirty="0"/>
            <a:t>`hum` and `temp`: Variables for humidity and temperature; `counter`: Tracks sent packets.</a:t>
          </a:r>
        </a:p>
      </dgm:t>
    </dgm:pt>
    <dgm:pt modelId="{C082903A-06B6-4957-8F40-F74CE48F8053}" type="parTrans" cxnId="{62A97A46-070E-4930-82C5-411D4F86E393}">
      <dgm:prSet/>
      <dgm:spPr/>
      <dgm:t>
        <a:bodyPr/>
        <a:lstStyle/>
        <a:p>
          <a:endParaRPr lang="en-US"/>
        </a:p>
      </dgm:t>
    </dgm:pt>
    <dgm:pt modelId="{7D93968A-6A04-4FEA-8B41-1ADAF4E70C69}" type="sibTrans" cxnId="{62A97A46-070E-4930-82C5-411D4F86E393}">
      <dgm:prSet/>
      <dgm:spPr/>
      <dgm:t>
        <a:bodyPr/>
        <a:lstStyle/>
        <a:p>
          <a:endParaRPr lang="en-US"/>
        </a:p>
      </dgm:t>
    </dgm:pt>
    <dgm:pt modelId="{613737F6-B34F-45B7-B480-5AE48A29EAA9}">
      <dgm:prSet/>
      <dgm:spPr/>
      <dgm:t>
        <a:bodyPr/>
        <a:lstStyle/>
        <a:p>
          <a:pPr>
            <a:lnSpc>
              <a:spcPct val="100000"/>
            </a:lnSpc>
          </a:pPr>
          <a:r>
            <a:rPr lang="en-US" dirty="0"/>
            <a:t>`</a:t>
          </a:r>
          <a:r>
            <a:rPr lang="en-US" dirty="0" err="1"/>
            <a:t>trigPin</a:t>
          </a:r>
          <a:r>
            <a:rPr lang="en-US" dirty="0"/>
            <a:t>` and `</a:t>
          </a:r>
          <a:r>
            <a:rPr lang="en-US" dirty="0" err="1"/>
            <a:t>echoPin</a:t>
          </a:r>
          <a:r>
            <a:rPr lang="en-US" dirty="0"/>
            <a:t>`: Pin numbers for the ultrasonic sensor; `duration` and `distance`: Variables for ultrasonic data.</a:t>
          </a:r>
        </a:p>
      </dgm:t>
    </dgm:pt>
    <dgm:pt modelId="{1C72F144-CBB6-49B0-98DA-6DE479032CA9}" type="parTrans" cxnId="{B8E5E765-F99C-4AF9-89FE-2538539806E8}">
      <dgm:prSet/>
      <dgm:spPr/>
      <dgm:t>
        <a:bodyPr/>
        <a:lstStyle/>
        <a:p>
          <a:endParaRPr lang="en-US"/>
        </a:p>
      </dgm:t>
    </dgm:pt>
    <dgm:pt modelId="{513D8615-DC7D-42D2-A349-C1B04C2B730A}" type="sibTrans" cxnId="{B8E5E765-F99C-4AF9-89FE-2538539806E8}">
      <dgm:prSet/>
      <dgm:spPr/>
      <dgm:t>
        <a:bodyPr/>
        <a:lstStyle/>
        <a:p>
          <a:endParaRPr lang="en-US"/>
        </a:p>
      </dgm:t>
    </dgm:pt>
    <dgm:pt modelId="{86C99CEF-9125-4BC5-B7E7-DD318ADED99C}">
      <dgm:prSet/>
      <dgm:spPr/>
      <dgm:t>
        <a:bodyPr/>
        <a:lstStyle/>
        <a:p>
          <a:pPr>
            <a:lnSpc>
              <a:spcPct val="100000"/>
            </a:lnSpc>
          </a:pPr>
          <a:r>
            <a:rPr lang="en-US" dirty="0"/>
            <a:t>`</a:t>
          </a:r>
          <a:r>
            <a:rPr lang="en-US" dirty="0" err="1"/>
            <a:t>myservo</a:t>
          </a:r>
          <a:r>
            <a:rPr lang="en-US" dirty="0"/>
            <a:t>`: Servo motor control object; `pos`: Servo motor position variable.</a:t>
          </a:r>
        </a:p>
      </dgm:t>
    </dgm:pt>
    <dgm:pt modelId="{35629E81-4469-408A-ABCD-D99DE3BFB01B}" type="parTrans" cxnId="{F381A57D-90FF-4FC4-86F6-A9BED90C83A7}">
      <dgm:prSet/>
      <dgm:spPr/>
      <dgm:t>
        <a:bodyPr/>
        <a:lstStyle/>
        <a:p>
          <a:endParaRPr lang="en-US"/>
        </a:p>
      </dgm:t>
    </dgm:pt>
    <dgm:pt modelId="{5D403541-114B-4BB9-BA39-6EE1C56D9240}" type="sibTrans" cxnId="{F381A57D-90FF-4FC4-86F6-A9BED90C83A7}">
      <dgm:prSet/>
      <dgm:spPr/>
      <dgm:t>
        <a:bodyPr/>
        <a:lstStyle/>
        <a:p>
          <a:endParaRPr lang="en-US"/>
        </a:p>
      </dgm:t>
    </dgm:pt>
    <dgm:pt modelId="{AA0F4C2E-5145-454F-904C-536F01F3CF05}">
      <dgm:prSet/>
      <dgm:spPr/>
      <dgm:t>
        <a:bodyPr/>
        <a:lstStyle/>
        <a:p>
          <a:pPr>
            <a:lnSpc>
              <a:spcPct val="100000"/>
            </a:lnSpc>
            <a:defRPr b="1"/>
          </a:pPr>
          <a:r>
            <a:rPr lang="en-US" dirty="0"/>
            <a:t>`setup()` Function:</a:t>
          </a:r>
        </a:p>
      </dgm:t>
    </dgm:pt>
    <dgm:pt modelId="{D2837455-F683-4C5C-92F8-48B851CE906F}" type="parTrans" cxnId="{DF7798B9-92E3-46A5-B785-5D74563351A8}">
      <dgm:prSet/>
      <dgm:spPr/>
      <dgm:t>
        <a:bodyPr/>
        <a:lstStyle/>
        <a:p>
          <a:endParaRPr lang="en-US"/>
        </a:p>
      </dgm:t>
    </dgm:pt>
    <dgm:pt modelId="{BD4095EB-16CC-4B6C-BAFD-95308EC90AB9}" type="sibTrans" cxnId="{DF7798B9-92E3-46A5-B785-5D74563351A8}">
      <dgm:prSet/>
      <dgm:spPr/>
      <dgm:t>
        <a:bodyPr/>
        <a:lstStyle/>
        <a:p>
          <a:endParaRPr lang="en-US"/>
        </a:p>
      </dgm:t>
    </dgm:pt>
    <dgm:pt modelId="{08E3C617-3C95-448E-AEE9-9F8094D0D313}">
      <dgm:prSet/>
      <dgm:spPr/>
      <dgm:t>
        <a:bodyPr/>
        <a:lstStyle/>
        <a:p>
          <a:pPr>
            <a:lnSpc>
              <a:spcPct val="100000"/>
            </a:lnSpc>
          </a:pPr>
          <a:r>
            <a:rPr lang="en-US" dirty="0"/>
            <a:t>Sets pin modes and initializes components.</a:t>
          </a:r>
        </a:p>
      </dgm:t>
    </dgm:pt>
    <dgm:pt modelId="{8F50A586-A487-4AE8-A1EC-2C83EA98418F}" type="parTrans" cxnId="{C26FF017-668A-4B38-85AC-1118B6871DF3}">
      <dgm:prSet/>
      <dgm:spPr/>
      <dgm:t>
        <a:bodyPr/>
        <a:lstStyle/>
        <a:p>
          <a:endParaRPr lang="en-US"/>
        </a:p>
      </dgm:t>
    </dgm:pt>
    <dgm:pt modelId="{59E064EF-D3B7-446D-8631-7F3E4A8B0E17}" type="sibTrans" cxnId="{C26FF017-668A-4B38-85AC-1118B6871DF3}">
      <dgm:prSet/>
      <dgm:spPr/>
      <dgm:t>
        <a:bodyPr/>
        <a:lstStyle/>
        <a:p>
          <a:endParaRPr lang="en-US"/>
        </a:p>
      </dgm:t>
    </dgm:pt>
    <dgm:pt modelId="{D97DCF0E-9B51-4BCA-8481-7029337BEBEF}">
      <dgm:prSet/>
      <dgm:spPr/>
      <dgm:t>
        <a:bodyPr/>
        <a:lstStyle/>
        <a:p>
          <a:pPr>
            <a:lnSpc>
              <a:spcPct val="100000"/>
            </a:lnSpc>
          </a:pPr>
          <a:r>
            <a:rPr lang="en-US" dirty="0"/>
            <a:t>Attaches servo motor to pin 4.</a:t>
          </a:r>
        </a:p>
      </dgm:t>
    </dgm:pt>
    <dgm:pt modelId="{13B5D0BF-CA87-4683-A8E2-25948C9481C1}" type="parTrans" cxnId="{82EABA88-5A61-4028-917C-1E169413825B}">
      <dgm:prSet/>
      <dgm:spPr/>
      <dgm:t>
        <a:bodyPr/>
        <a:lstStyle/>
        <a:p>
          <a:endParaRPr lang="en-US"/>
        </a:p>
      </dgm:t>
    </dgm:pt>
    <dgm:pt modelId="{0E12652C-F725-4EEA-B593-221AA4ACB029}" type="sibTrans" cxnId="{82EABA88-5A61-4028-917C-1E169413825B}">
      <dgm:prSet/>
      <dgm:spPr/>
      <dgm:t>
        <a:bodyPr/>
        <a:lstStyle/>
        <a:p>
          <a:endParaRPr lang="en-US"/>
        </a:p>
      </dgm:t>
    </dgm:pt>
    <dgm:pt modelId="{619EDFF1-5C81-4B26-95C0-476E9466EF79}">
      <dgm:prSet/>
      <dgm:spPr/>
      <dgm:t>
        <a:bodyPr/>
        <a:lstStyle/>
        <a:p>
          <a:pPr>
            <a:lnSpc>
              <a:spcPct val="100000"/>
            </a:lnSpc>
          </a:pPr>
          <a:r>
            <a:rPr lang="en-US" dirty="0"/>
            <a:t>Initiates serial and LoRa communication.</a:t>
          </a:r>
        </a:p>
      </dgm:t>
    </dgm:pt>
    <dgm:pt modelId="{092BE3B6-B42A-4A48-90D2-0CC14CBD2195}" type="parTrans" cxnId="{C0A26DA3-AA35-4266-AEBF-04E4758AF71B}">
      <dgm:prSet/>
      <dgm:spPr/>
      <dgm:t>
        <a:bodyPr/>
        <a:lstStyle/>
        <a:p>
          <a:endParaRPr lang="en-US"/>
        </a:p>
      </dgm:t>
    </dgm:pt>
    <dgm:pt modelId="{E5895919-B1EF-439F-9AEA-F9B8037E64BA}" type="sibTrans" cxnId="{C0A26DA3-AA35-4266-AEBF-04E4758AF71B}">
      <dgm:prSet/>
      <dgm:spPr/>
      <dgm:t>
        <a:bodyPr/>
        <a:lstStyle/>
        <a:p>
          <a:endParaRPr lang="en-US"/>
        </a:p>
      </dgm:t>
    </dgm:pt>
    <dgm:pt modelId="{E9C1B4B9-D638-41A7-8A30-0AFAC1AB0D82}">
      <dgm:prSet/>
      <dgm:spPr/>
      <dgm:t>
        <a:bodyPr/>
        <a:lstStyle/>
        <a:p>
          <a:pPr>
            <a:lnSpc>
              <a:spcPct val="100000"/>
            </a:lnSpc>
          </a:pPr>
          <a:r>
            <a:rPr lang="en-US" dirty="0"/>
            <a:t>Enters infinite loop if LoRa initialization fails.</a:t>
          </a:r>
        </a:p>
      </dgm:t>
    </dgm:pt>
    <dgm:pt modelId="{F9D0638D-7B0E-40A9-9CA0-C9EC60EAED1E}" type="parTrans" cxnId="{FDE2ADBA-AE65-4637-8F2E-F1DC43C11C76}">
      <dgm:prSet/>
      <dgm:spPr/>
      <dgm:t>
        <a:bodyPr/>
        <a:lstStyle/>
        <a:p>
          <a:endParaRPr lang="en-US"/>
        </a:p>
      </dgm:t>
    </dgm:pt>
    <dgm:pt modelId="{BE2A1496-05F2-436C-AFCE-EB82006F6BF3}" type="sibTrans" cxnId="{FDE2ADBA-AE65-4637-8F2E-F1DC43C11C76}">
      <dgm:prSet/>
      <dgm:spPr/>
      <dgm:t>
        <a:bodyPr/>
        <a:lstStyle/>
        <a:p>
          <a:endParaRPr lang="en-US"/>
        </a:p>
      </dgm:t>
    </dgm:pt>
    <dgm:pt modelId="{B0026F37-3785-47C2-A18E-5D20B29AF431}">
      <dgm:prSet/>
      <dgm:spPr/>
      <dgm:t>
        <a:bodyPr/>
        <a:lstStyle/>
        <a:p>
          <a:pPr>
            <a:lnSpc>
              <a:spcPct val="100000"/>
            </a:lnSpc>
            <a:defRPr b="1"/>
          </a:pPr>
          <a:r>
            <a:rPr lang="en-US" dirty="0"/>
            <a:t>`loop()` Function:</a:t>
          </a:r>
        </a:p>
      </dgm:t>
    </dgm:pt>
    <dgm:pt modelId="{A56D16D7-38C5-4AFC-A8FC-DD6F118F087B}" type="parTrans" cxnId="{B9EA0D69-4B2F-43FE-9BD2-F86D389A756B}">
      <dgm:prSet/>
      <dgm:spPr/>
      <dgm:t>
        <a:bodyPr/>
        <a:lstStyle/>
        <a:p>
          <a:endParaRPr lang="en-US"/>
        </a:p>
      </dgm:t>
    </dgm:pt>
    <dgm:pt modelId="{1B6B3093-F119-4849-BE72-C835D49A7C54}" type="sibTrans" cxnId="{B9EA0D69-4B2F-43FE-9BD2-F86D389A756B}">
      <dgm:prSet/>
      <dgm:spPr/>
      <dgm:t>
        <a:bodyPr/>
        <a:lstStyle/>
        <a:p>
          <a:endParaRPr lang="en-US"/>
        </a:p>
      </dgm:t>
    </dgm:pt>
    <dgm:pt modelId="{BA11DCB6-81FA-4317-BC09-FEED608D7BBE}">
      <dgm:prSet/>
      <dgm:spPr/>
      <dgm:t>
        <a:bodyPr/>
        <a:lstStyle/>
        <a:p>
          <a:pPr>
            <a:lnSpc>
              <a:spcPct val="100000"/>
            </a:lnSpc>
          </a:pPr>
          <a:r>
            <a:rPr lang="en-US" dirty="0"/>
            <a:t>Performs sensor readings and LoRa transmission in each iteration.</a:t>
          </a:r>
        </a:p>
      </dgm:t>
    </dgm:pt>
    <dgm:pt modelId="{54505A82-4A85-4C29-B0D6-392F65C1B164}" type="parTrans" cxnId="{D74B7315-77CF-4681-8ED0-CDF916FC6B26}">
      <dgm:prSet/>
      <dgm:spPr/>
      <dgm:t>
        <a:bodyPr/>
        <a:lstStyle/>
        <a:p>
          <a:endParaRPr lang="en-US"/>
        </a:p>
      </dgm:t>
    </dgm:pt>
    <dgm:pt modelId="{D5D45FF8-C275-424D-AA4F-F2ACFF204746}" type="sibTrans" cxnId="{D74B7315-77CF-4681-8ED0-CDF916FC6B26}">
      <dgm:prSet/>
      <dgm:spPr/>
      <dgm:t>
        <a:bodyPr/>
        <a:lstStyle/>
        <a:p>
          <a:endParaRPr lang="en-US"/>
        </a:p>
      </dgm:t>
    </dgm:pt>
    <dgm:pt modelId="{93F13E9B-E5FD-45D2-B0D1-5766F1089C44}">
      <dgm:prSet/>
      <dgm:spPr/>
      <dgm:t>
        <a:bodyPr/>
        <a:lstStyle/>
        <a:p>
          <a:pPr>
            <a:lnSpc>
              <a:spcPct val="100000"/>
            </a:lnSpc>
          </a:pPr>
          <a:r>
            <a:rPr lang="en-US" dirty="0"/>
            <a:t>Sends DHT11 data, motion sensor status, and ultrasonic distance.</a:t>
          </a:r>
        </a:p>
      </dgm:t>
    </dgm:pt>
    <dgm:pt modelId="{5B0C77E4-C066-4712-B57B-883346283E8D}" type="parTrans" cxnId="{B16CECBB-2FFA-40B7-9001-14539CBF07FA}">
      <dgm:prSet/>
      <dgm:spPr/>
      <dgm:t>
        <a:bodyPr/>
        <a:lstStyle/>
        <a:p>
          <a:endParaRPr lang="en-US"/>
        </a:p>
      </dgm:t>
    </dgm:pt>
    <dgm:pt modelId="{1EA3CC7E-E6B7-4DFE-B243-627672F21008}" type="sibTrans" cxnId="{B16CECBB-2FFA-40B7-9001-14539CBF07FA}">
      <dgm:prSet/>
      <dgm:spPr/>
      <dgm:t>
        <a:bodyPr/>
        <a:lstStyle/>
        <a:p>
          <a:endParaRPr lang="en-US"/>
        </a:p>
      </dgm:t>
    </dgm:pt>
    <dgm:pt modelId="{BE32ECF3-313D-46D3-ABE0-FE553EF53F30}">
      <dgm:prSet/>
      <dgm:spPr/>
      <dgm:t>
        <a:bodyPr/>
        <a:lstStyle/>
        <a:p>
          <a:pPr>
            <a:lnSpc>
              <a:spcPct val="100000"/>
            </a:lnSpc>
          </a:pPr>
          <a:r>
            <a:rPr lang="en-US" dirty="0"/>
            <a:t>Increments counter and introduces a 1-second delay between tasks.</a:t>
          </a:r>
        </a:p>
      </dgm:t>
    </dgm:pt>
    <dgm:pt modelId="{2E9AD06B-994D-4C89-B1F2-E7F6B1F8DF5A}" type="parTrans" cxnId="{77BD7353-2F0D-4B52-A4C1-0E0550CA0502}">
      <dgm:prSet/>
      <dgm:spPr/>
      <dgm:t>
        <a:bodyPr/>
        <a:lstStyle/>
        <a:p>
          <a:endParaRPr lang="en-US"/>
        </a:p>
      </dgm:t>
    </dgm:pt>
    <dgm:pt modelId="{AD7D318D-720B-412A-AE90-A5D18DE9D2ED}" type="sibTrans" cxnId="{77BD7353-2F0D-4B52-A4C1-0E0550CA0502}">
      <dgm:prSet/>
      <dgm:spPr/>
      <dgm:t>
        <a:bodyPr/>
        <a:lstStyle/>
        <a:p>
          <a:endParaRPr lang="en-US"/>
        </a:p>
      </dgm:t>
    </dgm:pt>
    <dgm:pt modelId="{F186CEAC-9EDD-4A66-B3B5-D27142D81846}" type="pres">
      <dgm:prSet presAssocID="{9095E9EF-B3DA-43A1-AEB7-A8093C61E8FE}" presName="root" presStyleCnt="0">
        <dgm:presLayoutVars>
          <dgm:dir/>
          <dgm:resizeHandles val="exact"/>
        </dgm:presLayoutVars>
      </dgm:prSet>
      <dgm:spPr/>
    </dgm:pt>
    <dgm:pt modelId="{CB207FC3-7108-4E46-A2FF-C927649684DB}" type="pres">
      <dgm:prSet presAssocID="{5FD99F74-34B9-4950-A5E4-8E3396011CDD}" presName="compNode" presStyleCnt="0"/>
      <dgm:spPr/>
    </dgm:pt>
    <dgm:pt modelId="{365D0C52-7A02-4158-84E1-A11E9382BC11}" type="pres">
      <dgm:prSet presAssocID="{5FD99F74-34B9-4950-A5E4-8E3396011C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C2E8B95-0792-4BBB-9A5D-0A576D5E8AAF}" type="pres">
      <dgm:prSet presAssocID="{5FD99F74-34B9-4950-A5E4-8E3396011CDD}" presName="iconSpace" presStyleCnt="0"/>
      <dgm:spPr/>
    </dgm:pt>
    <dgm:pt modelId="{46BC76B7-F348-44E1-8402-A95DC774E477}" type="pres">
      <dgm:prSet presAssocID="{5FD99F74-34B9-4950-A5E4-8E3396011CDD}" presName="parTx" presStyleLbl="revTx" presStyleIdx="0" presStyleCnt="8">
        <dgm:presLayoutVars>
          <dgm:chMax val="0"/>
          <dgm:chPref val="0"/>
        </dgm:presLayoutVars>
      </dgm:prSet>
      <dgm:spPr/>
    </dgm:pt>
    <dgm:pt modelId="{4303E55A-EE5E-4E96-A3AC-7345F8CE04AA}" type="pres">
      <dgm:prSet presAssocID="{5FD99F74-34B9-4950-A5E4-8E3396011CDD}" presName="txSpace" presStyleCnt="0"/>
      <dgm:spPr/>
    </dgm:pt>
    <dgm:pt modelId="{D93E2EC2-3076-44AD-9155-8B3E70CA4908}" type="pres">
      <dgm:prSet presAssocID="{5FD99F74-34B9-4950-A5E4-8E3396011CDD}" presName="desTx" presStyleLbl="revTx" presStyleIdx="1" presStyleCnt="8">
        <dgm:presLayoutVars/>
      </dgm:prSet>
      <dgm:spPr/>
    </dgm:pt>
    <dgm:pt modelId="{67187F1D-A5BD-4A33-A1E0-4EE7F6F81910}" type="pres">
      <dgm:prSet presAssocID="{EFE83952-55BD-460F-B5B8-F350F5D87DE3}" presName="sibTrans" presStyleCnt="0"/>
      <dgm:spPr/>
    </dgm:pt>
    <dgm:pt modelId="{6A73BF56-9C25-47FF-B012-47301A9EFA32}" type="pres">
      <dgm:prSet presAssocID="{F6787222-E852-4DE9-A956-4BEE20E949B0}" presName="compNode" presStyleCnt="0"/>
      <dgm:spPr/>
    </dgm:pt>
    <dgm:pt modelId="{A32574CA-DBFD-4849-AA4A-259D4381A7F2}" type="pres">
      <dgm:prSet presAssocID="{F6787222-E852-4DE9-A956-4BEE20E949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5C74C308-C993-4C24-8594-6B2470FBAD3B}" type="pres">
      <dgm:prSet presAssocID="{F6787222-E852-4DE9-A956-4BEE20E949B0}" presName="iconSpace" presStyleCnt="0"/>
      <dgm:spPr/>
    </dgm:pt>
    <dgm:pt modelId="{AA39195F-218F-41CE-8E32-99F0AFCF2792}" type="pres">
      <dgm:prSet presAssocID="{F6787222-E852-4DE9-A956-4BEE20E949B0}" presName="parTx" presStyleLbl="revTx" presStyleIdx="2" presStyleCnt="8">
        <dgm:presLayoutVars>
          <dgm:chMax val="0"/>
          <dgm:chPref val="0"/>
        </dgm:presLayoutVars>
      </dgm:prSet>
      <dgm:spPr/>
    </dgm:pt>
    <dgm:pt modelId="{B0F3FB39-C11C-4B9C-BA88-E8F04C3CE9BF}" type="pres">
      <dgm:prSet presAssocID="{F6787222-E852-4DE9-A956-4BEE20E949B0}" presName="txSpace" presStyleCnt="0"/>
      <dgm:spPr/>
    </dgm:pt>
    <dgm:pt modelId="{7F9FB5A2-7580-43B6-82D1-34AADA04C292}" type="pres">
      <dgm:prSet presAssocID="{F6787222-E852-4DE9-A956-4BEE20E949B0}" presName="desTx" presStyleLbl="revTx" presStyleIdx="3" presStyleCnt="8">
        <dgm:presLayoutVars/>
      </dgm:prSet>
      <dgm:spPr/>
    </dgm:pt>
    <dgm:pt modelId="{E3FA5AE8-14D8-4E5E-A159-D4FD19E9577C}" type="pres">
      <dgm:prSet presAssocID="{EEB8483D-4AB8-4E93-BCED-14BE41B27387}" presName="sibTrans" presStyleCnt="0"/>
      <dgm:spPr/>
    </dgm:pt>
    <dgm:pt modelId="{0D7E7323-6F41-4B95-BE05-2A4B5D0AEF7F}" type="pres">
      <dgm:prSet presAssocID="{AA0F4C2E-5145-454F-904C-536F01F3CF05}" presName="compNode" presStyleCnt="0"/>
      <dgm:spPr/>
    </dgm:pt>
    <dgm:pt modelId="{E87A6642-EDE7-4E74-9482-4D96FF25CB34}" type="pres">
      <dgm:prSet presAssocID="{AA0F4C2E-5145-454F-904C-536F01F3CF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61B3EFF0-618B-44AF-9B96-5E8BA64AA47B}" type="pres">
      <dgm:prSet presAssocID="{AA0F4C2E-5145-454F-904C-536F01F3CF05}" presName="iconSpace" presStyleCnt="0"/>
      <dgm:spPr/>
    </dgm:pt>
    <dgm:pt modelId="{329B1084-225D-45B2-9E4B-EBB34E4F32AA}" type="pres">
      <dgm:prSet presAssocID="{AA0F4C2E-5145-454F-904C-536F01F3CF05}" presName="parTx" presStyleLbl="revTx" presStyleIdx="4" presStyleCnt="8">
        <dgm:presLayoutVars>
          <dgm:chMax val="0"/>
          <dgm:chPref val="0"/>
        </dgm:presLayoutVars>
      </dgm:prSet>
      <dgm:spPr/>
    </dgm:pt>
    <dgm:pt modelId="{C3A0501B-BDD7-42F7-BB60-AE5EBDE3D195}" type="pres">
      <dgm:prSet presAssocID="{AA0F4C2E-5145-454F-904C-536F01F3CF05}" presName="txSpace" presStyleCnt="0"/>
      <dgm:spPr/>
    </dgm:pt>
    <dgm:pt modelId="{12DE5684-4981-42D1-9C27-05AF9214D25F}" type="pres">
      <dgm:prSet presAssocID="{AA0F4C2E-5145-454F-904C-536F01F3CF05}" presName="desTx" presStyleLbl="revTx" presStyleIdx="5" presStyleCnt="8">
        <dgm:presLayoutVars/>
      </dgm:prSet>
      <dgm:spPr/>
    </dgm:pt>
    <dgm:pt modelId="{0C77F71A-DD53-4C9C-8F4A-E9AE9BCAE5D9}" type="pres">
      <dgm:prSet presAssocID="{BD4095EB-16CC-4B6C-BAFD-95308EC90AB9}" presName="sibTrans" presStyleCnt="0"/>
      <dgm:spPr/>
    </dgm:pt>
    <dgm:pt modelId="{23B2A944-8636-431B-A008-775DC13F713C}" type="pres">
      <dgm:prSet presAssocID="{B0026F37-3785-47C2-A18E-5D20B29AF431}" presName="compNode" presStyleCnt="0"/>
      <dgm:spPr/>
    </dgm:pt>
    <dgm:pt modelId="{1BFC2FD6-50C3-4059-906E-8E799F37D35B}" type="pres">
      <dgm:prSet presAssocID="{B0026F37-3785-47C2-A18E-5D20B29AF4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92E5435E-0090-4443-A5AB-598632F70E7D}" type="pres">
      <dgm:prSet presAssocID="{B0026F37-3785-47C2-A18E-5D20B29AF431}" presName="iconSpace" presStyleCnt="0"/>
      <dgm:spPr/>
    </dgm:pt>
    <dgm:pt modelId="{2683F9DA-D333-4181-92A2-4D72259F69AC}" type="pres">
      <dgm:prSet presAssocID="{B0026F37-3785-47C2-A18E-5D20B29AF431}" presName="parTx" presStyleLbl="revTx" presStyleIdx="6" presStyleCnt="8">
        <dgm:presLayoutVars>
          <dgm:chMax val="0"/>
          <dgm:chPref val="0"/>
        </dgm:presLayoutVars>
      </dgm:prSet>
      <dgm:spPr/>
    </dgm:pt>
    <dgm:pt modelId="{37CD2468-F684-45A4-9EC0-F7EF133F9344}" type="pres">
      <dgm:prSet presAssocID="{B0026F37-3785-47C2-A18E-5D20B29AF431}" presName="txSpace" presStyleCnt="0"/>
      <dgm:spPr/>
    </dgm:pt>
    <dgm:pt modelId="{505A4D76-D096-46B6-8C7D-A94EDC5212C5}" type="pres">
      <dgm:prSet presAssocID="{B0026F37-3785-47C2-A18E-5D20B29AF431}" presName="desTx" presStyleLbl="revTx" presStyleIdx="7" presStyleCnt="8">
        <dgm:presLayoutVars/>
      </dgm:prSet>
      <dgm:spPr/>
    </dgm:pt>
  </dgm:ptLst>
  <dgm:cxnLst>
    <dgm:cxn modelId="{3A263C07-B5A4-498D-9067-E34C9A8C5D47}" srcId="{5FD99F74-34B9-4950-A5E4-8E3396011CDD}" destId="{82ED7FC3-1DD5-4504-A2F7-401756CC50A4}" srcOrd="3" destOrd="0" parTransId="{B1213A61-8DC9-426E-8E05-44ECB0602ACC}" sibTransId="{BAEAD930-530B-488C-AC33-AD1518D7974D}"/>
    <dgm:cxn modelId="{D05B6615-C218-4AC3-BFBE-E079B1BF5B26}" type="presOf" srcId="{F6787222-E852-4DE9-A956-4BEE20E949B0}" destId="{AA39195F-218F-41CE-8E32-99F0AFCF2792}" srcOrd="0" destOrd="0" presId="urn:microsoft.com/office/officeart/2018/5/layout/CenteredIconLabelDescriptionList"/>
    <dgm:cxn modelId="{D74B7315-77CF-4681-8ED0-CDF916FC6B26}" srcId="{B0026F37-3785-47C2-A18E-5D20B29AF431}" destId="{BA11DCB6-81FA-4317-BC09-FEED608D7BBE}" srcOrd="0" destOrd="0" parTransId="{54505A82-4A85-4C29-B0D6-392F65C1B164}" sibTransId="{D5D45FF8-C275-424D-AA4F-F2ACFF204746}"/>
    <dgm:cxn modelId="{C26FF017-668A-4B38-85AC-1118B6871DF3}" srcId="{AA0F4C2E-5145-454F-904C-536F01F3CF05}" destId="{08E3C617-3C95-448E-AEE9-9F8094D0D313}" srcOrd="0" destOrd="0" parTransId="{8F50A586-A487-4AE8-A1EC-2C83EA98418F}" sibTransId="{59E064EF-D3B7-446D-8631-7F3E4A8B0E17}"/>
    <dgm:cxn modelId="{92D93833-1039-43A1-B2F9-D3578A9FA9A7}" type="presOf" srcId="{B0026F37-3785-47C2-A18E-5D20B29AF431}" destId="{2683F9DA-D333-4181-92A2-4D72259F69AC}" srcOrd="0" destOrd="0" presId="urn:microsoft.com/office/officeart/2018/5/layout/CenteredIconLabelDescriptionList"/>
    <dgm:cxn modelId="{29B36440-22D2-40D2-850E-73C65BDD8107}" type="presOf" srcId="{5FD99F74-34B9-4950-A5E4-8E3396011CDD}" destId="{46BC76B7-F348-44E1-8402-A95DC774E477}" srcOrd="0" destOrd="0" presId="urn:microsoft.com/office/officeart/2018/5/layout/CenteredIconLabelDescriptionList"/>
    <dgm:cxn modelId="{8C0E625E-F409-4A62-A066-39D8867DA972}" srcId="{5FD99F74-34B9-4950-A5E4-8E3396011CDD}" destId="{C5A769DF-BA7B-41C0-AD5A-4C61C3BC1E54}" srcOrd="0" destOrd="0" parTransId="{8F7196EF-641A-4921-BCC7-8BA46177B3BE}" sibTransId="{33D48474-A02D-4993-9633-34B716E2A991}"/>
    <dgm:cxn modelId="{4AD1A15E-AEBD-4821-83BC-047E666FB14E}" type="presOf" srcId="{F0AC32E9-9DD4-40AF-8C1C-D46029C40578}" destId="{D93E2EC2-3076-44AD-9155-8B3E70CA4908}" srcOrd="0" destOrd="2" presId="urn:microsoft.com/office/officeart/2018/5/layout/CenteredIconLabelDescriptionList"/>
    <dgm:cxn modelId="{8C621945-CF86-43E8-B03D-489CA1BACFDE}" srcId="{5FD99F74-34B9-4950-A5E4-8E3396011CDD}" destId="{B2F2A86A-938C-41BC-A35E-2CCC170CD9DA}" srcOrd="1" destOrd="0" parTransId="{AF79C23D-B082-4CC4-BA0B-A71871D96D2E}" sibTransId="{C46AA228-4329-40BE-BF62-48C3A4893A11}"/>
    <dgm:cxn modelId="{4C126765-D50E-4448-B311-674D2797AF2F}" srcId="{9095E9EF-B3DA-43A1-AEB7-A8093C61E8FE}" destId="{5FD99F74-34B9-4950-A5E4-8E3396011CDD}" srcOrd="0" destOrd="0" parTransId="{AA70A2AA-B7A5-402B-8B4E-4090BE9999E9}" sibTransId="{EFE83952-55BD-460F-B5B8-F350F5D87DE3}"/>
    <dgm:cxn modelId="{2415A345-C4A7-41BF-BF4C-DED706C90D97}" type="presOf" srcId="{9095E9EF-B3DA-43A1-AEB7-A8093C61E8FE}" destId="{F186CEAC-9EDD-4A66-B3B5-D27142D81846}" srcOrd="0" destOrd="0" presId="urn:microsoft.com/office/officeart/2018/5/layout/CenteredIconLabelDescriptionList"/>
    <dgm:cxn modelId="{B8E5E765-F99C-4AF9-89FE-2538539806E8}" srcId="{F6787222-E852-4DE9-A956-4BEE20E949B0}" destId="{613737F6-B34F-45B7-B480-5AE48A29EAA9}" srcOrd="2" destOrd="0" parTransId="{1C72F144-CBB6-49B0-98DA-6DE479032CA9}" sibTransId="{513D8615-DC7D-42D2-A349-C1B04C2B730A}"/>
    <dgm:cxn modelId="{62A97A46-070E-4930-82C5-411D4F86E393}" srcId="{F6787222-E852-4DE9-A956-4BEE20E949B0}" destId="{AA6B7C07-78DF-4C54-8ADA-D67704243510}" srcOrd="1" destOrd="0" parTransId="{C082903A-06B6-4957-8F40-F74CE48F8053}" sibTransId="{7D93968A-6A04-4FEA-8B41-1ADAF4E70C69}"/>
    <dgm:cxn modelId="{B9EA0D69-4B2F-43FE-9BD2-F86D389A756B}" srcId="{9095E9EF-B3DA-43A1-AEB7-A8093C61E8FE}" destId="{B0026F37-3785-47C2-A18E-5D20B29AF431}" srcOrd="3" destOrd="0" parTransId="{A56D16D7-38C5-4AFC-A8FC-DD6F118F087B}" sibTransId="{1B6B3093-F119-4849-BE72-C835D49A7C54}"/>
    <dgm:cxn modelId="{B0239169-6610-41AE-A485-21455D5DE7DF}" type="presOf" srcId="{BA11DCB6-81FA-4317-BC09-FEED608D7BBE}" destId="{505A4D76-D096-46B6-8C7D-A94EDC5212C5}" srcOrd="0" destOrd="0" presId="urn:microsoft.com/office/officeart/2018/5/layout/CenteredIconLabelDescriptionList"/>
    <dgm:cxn modelId="{77BD7353-2F0D-4B52-A4C1-0E0550CA0502}" srcId="{B0026F37-3785-47C2-A18E-5D20B29AF431}" destId="{BE32ECF3-313D-46D3-ABE0-FE553EF53F30}" srcOrd="2" destOrd="0" parTransId="{2E9AD06B-994D-4C89-B1F2-E7F6B1F8DF5A}" sibTransId="{AD7D318D-720B-412A-AE90-A5D18DE9D2ED}"/>
    <dgm:cxn modelId="{3821197B-FC94-40A7-A35A-20D2ADAD5938}" type="presOf" srcId="{93F13E9B-E5FD-45D2-B0D1-5766F1089C44}" destId="{505A4D76-D096-46B6-8C7D-A94EDC5212C5}" srcOrd="0" destOrd="1" presId="urn:microsoft.com/office/officeart/2018/5/layout/CenteredIconLabelDescriptionList"/>
    <dgm:cxn modelId="{F381A57D-90FF-4FC4-86F6-A9BED90C83A7}" srcId="{F6787222-E852-4DE9-A956-4BEE20E949B0}" destId="{86C99CEF-9125-4BC5-B7E7-DD318ADED99C}" srcOrd="3" destOrd="0" parTransId="{35629E81-4469-408A-ABCD-D99DE3BFB01B}" sibTransId="{5D403541-114B-4BB9-BA39-6EE1C56D9240}"/>
    <dgm:cxn modelId="{82EABA88-5A61-4028-917C-1E169413825B}" srcId="{AA0F4C2E-5145-454F-904C-536F01F3CF05}" destId="{D97DCF0E-9B51-4BCA-8481-7029337BEBEF}" srcOrd="1" destOrd="0" parTransId="{13B5D0BF-CA87-4683-A8E2-25948C9481C1}" sibTransId="{0E12652C-F725-4EEA-B593-221AA4ACB029}"/>
    <dgm:cxn modelId="{DE841A91-EDB2-4C42-93AF-C30AAFC99C45}" type="presOf" srcId="{E9C1B4B9-D638-41A7-8A30-0AFAC1AB0D82}" destId="{12DE5684-4981-42D1-9C27-05AF9214D25F}" srcOrd="0" destOrd="3" presId="urn:microsoft.com/office/officeart/2018/5/layout/CenteredIconLabelDescriptionList"/>
    <dgm:cxn modelId="{DE236793-7328-4361-A178-32BE0F5BEB79}" type="presOf" srcId="{D97DCF0E-9B51-4BCA-8481-7029337BEBEF}" destId="{12DE5684-4981-42D1-9C27-05AF9214D25F}" srcOrd="0" destOrd="1" presId="urn:microsoft.com/office/officeart/2018/5/layout/CenteredIconLabelDescriptionList"/>
    <dgm:cxn modelId="{FCB51596-FD2E-43FC-BCE6-E565E97F4779}" type="presOf" srcId="{613737F6-B34F-45B7-B480-5AE48A29EAA9}" destId="{7F9FB5A2-7580-43B6-82D1-34AADA04C292}" srcOrd="0" destOrd="2" presId="urn:microsoft.com/office/officeart/2018/5/layout/CenteredIconLabelDescriptionList"/>
    <dgm:cxn modelId="{9ECFDA9C-84A5-43FF-AB49-186698078D8B}" type="presOf" srcId="{BE32ECF3-313D-46D3-ABE0-FE553EF53F30}" destId="{505A4D76-D096-46B6-8C7D-A94EDC5212C5}" srcOrd="0" destOrd="2" presId="urn:microsoft.com/office/officeart/2018/5/layout/CenteredIconLabelDescriptionList"/>
    <dgm:cxn modelId="{55759FA1-0078-4A64-AB91-385B6D097E5B}" type="presOf" srcId="{C5A769DF-BA7B-41C0-AD5A-4C61C3BC1E54}" destId="{D93E2EC2-3076-44AD-9155-8B3E70CA4908}" srcOrd="0" destOrd="0" presId="urn:microsoft.com/office/officeart/2018/5/layout/CenteredIconLabelDescriptionList"/>
    <dgm:cxn modelId="{F10032A2-64C9-4F97-9691-A15A52D7BA0C}" type="presOf" srcId="{08E3C617-3C95-448E-AEE9-9F8094D0D313}" destId="{12DE5684-4981-42D1-9C27-05AF9214D25F}" srcOrd="0" destOrd="0" presId="urn:microsoft.com/office/officeart/2018/5/layout/CenteredIconLabelDescriptionList"/>
    <dgm:cxn modelId="{C0A26DA3-AA35-4266-AEBF-04E4758AF71B}" srcId="{AA0F4C2E-5145-454F-904C-536F01F3CF05}" destId="{619EDFF1-5C81-4B26-95C0-476E9466EF79}" srcOrd="2" destOrd="0" parTransId="{092BE3B6-B42A-4A48-90D2-0CC14CBD2195}" sibTransId="{E5895919-B1EF-439F-9AEA-F9B8037E64BA}"/>
    <dgm:cxn modelId="{51511AA5-F053-4887-9EFA-744D07E81A11}" srcId="{F6787222-E852-4DE9-A956-4BEE20E949B0}" destId="{728BC953-5B60-4B5D-B343-CC0596DB3D49}" srcOrd="0" destOrd="0" parTransId="{A59AF5BA-AB53-4591-B159-CACEB01D174F}" sibTransId="{57503F5E-F4C5-48BC-9E96-67D07C1DA743}"/>
    <dgm:cxn modelId="{DF7798B9-92E3-46A5-B785-5D74563351A8}" srcId="{9095E9EF-B3DA-43A1-AEB7-A8093C61E8FE}" destId="{AA0F4C2E-5145-454F-904C-536F01F3CF05}" srcOrd="2" destOrd="0" parTransId="{D2837455-F683-4C5C-92F8-48B851CE906F}" sibTransId="{BD4095EB-16CC-4B6C-BAFD-95308EC90AB9}"/>
    <dgm:cxn modelId="{FDE2ADBA-AE65-4637-8F2E-F1DC43C11C76}" srcId="{AA0F4C2E-5145-454F-904C-536F01F3CF05}" destId="{E9C1B4B9-D638-41A7-8A30-0AFAC1AB0D82}" srcOrd="3" destOrd="0" parTransId="{F9D0638D-7B0E-40A9-9CA0-C9EC60EAED1E}" sibTransId="{BE2A1496-05F2-436C-AFCE-EB82006F6BF3}"/>
    <dgm:cxn modelId="{B16CECBB-2FFA-40B7-9001-14539CBF07FA}" srcId="{B0026F37-3785-47C2-A18E-5D20B29AF431}" destId="{93F13E9B-E5FD-45D2-B0D1-5766F1089C44}" srcOrd="1" destOrd="0" parTransId="{5B0C77E4-C066-4712-B57B-883346283E8D}" sibTransId="{1EA3CC7E-E6B7-4DFE-B243-627672F21008}"/>
    <dgm:cxn modelId="{8D40AFBD-6557-43FB-AC52-3679D94EC478}" type="presOf" srcId="{AA6B7C07-78DF-4C54-8ADA-D67704243510}" destId="{7F9FB5A2-7580-43B6-82D1-34AADA04C292}" srcOrd="0" destOrd="1" presId="urn:microsoft.com/office/officeart/2018/5/layout/CenteredIconLabelDescriptionList"/>
    <dgm:cxn modelId="{657F11C7-421D-48B1-B6F7-F316663953A6}" type="presOf" srcId="{728BC953-5B60-4B5D-B343-CC0596DB3D49}" destId="{7F9FB5A2-7580-43B6-82D1-34AADA04C292}" srcOrd="0" destOrd="0" presId="urn:microsoft.com/office/officeart/2018/5/layout/CenteredIconLabelDescriptionList"/>
    <dgm:cxn modelId="{EA8CD2CB-F669-49BC-96F4-9C75DC45EFAF}" srcId="{9095E9EF-B3DA-43A1-AEB7-A8093C61E8FE}" destId="{F6787222-E852-4DE9-A956-4BEE20E949B0}" srcOrd="1" destOrd="0" parTransId="{437F817E-41B0-44BA-8EB7-F61CDA2E0D9B}" sibTransId="{EEB8483D-4AB8-4E93-BCED-14BE41B27387}"/>
    <dgm:cxn modelId="{5CF1FAD2-F79D-4975-94AA-2E7C8C94ED81}" srcId="{5FD99F74-34B9-4950-A5E4-8E3396011CDD}" destId="{F0AC32E9-9DD4-40AF-8C1C-D46029C40578}" srcOrd="2" destOrd="0" parTransId="{85C4B9C1-67A2-4806-9DF3-1F6B8633947D}" sibTransId="{25CB10F1-CDAE-4996-8AC6-D9F928753E98}"/>
    <dgm:cxn modelId="{F5F230DA-317D-4292-8C92-D226D7864F0A}" type="presOf" srcId="{B2F2A86A-938C-41BC-A35E-2CCC170CD9DA}" destId="{D93E2EC2-3076-44AD-9155-8B3E70CA4908}" srcOrd="0" destOrd="1" presId="urn:microsoft.com/office/officeart/2018/5/layout/CenteredIconLabelDescriptionList"/>
    <dgm:cxn modelId="{2996A4DD-473E-4D91-855D-823DDE8938BD}" type="presOf" srcId="{619EDFF1-5C81-4B26-95C0-476E9466EF79}" destId="{12DE5684-4981-42D1-9C27-05AF9214D25F}" srcOrd="0" destOrd="2" presId="urn:microsoft.com/office/officeart/2018/5/layout/CenteredIconLabelDescriptionList"/>
    <dgm:cxn modelId="{78343FEA-7643-4AF3-BCF0-174491414B2A}" type="presOf" srcId="{82ED7FC3-1DD5-4504-A2F7-401756CC50A4}" destId="{D93E2EC2-3076-44AD-9155-8B3E70CA4908}" srcOrd="0" destOrd="3" presId="urn:microsoft.com/office/officeart/2018/5/layout/CenteredIconLabelDescriptionList"/>
    <dgm:cxn modelId="{A4926BEF-92D2-417E-A4E6-FB6E132AEB61}" type="presOf" srcId="{AA0F4C2E-5145-454F-904C-536F01F3CF05}" destId="{329B1084-225D-45B2-9E4B-EBB34E4F32AA}" srcOrd="0" destOrd="0" presId="urn:microsoft.com/office/officeart/2018/5/layout/CenteredIconLabelDescriptionList"/>
    <dgm:cxn modelId="{47E1D1F1-5C75-4378-AABF-612387F7D01F}" type="presOf" srcId="{86C99CEF-9125-4BC5-B7E7-DD318ADED99C}" destId="{7F9FB5A2-7580-43B6-82D1-34AADA04C292}" srcOrd="0" destOrd="3" presId="urn:microsoft.com/office/officeart/2018/5/layout/CenteredIconLabelDescriptionList"/>
    <dgm:cxn modelId="{F70A2B45-84D2-4676-8D0F-965603E2DDFA}" type="presParOf" srcId="{F186CEAC-9EDD-4A66-B3B5-D27142D81846}" destId="{CB207FC3-7108-4E46-A2FF-C927649684DB}" srcOrd="0" destOrd="0" presId="urn:microsoft.com/office/officeart/2018/5/layout/CenteredIconLabelDescriptionList"/>
    <dgm:cxn modelId="{DF4551EC-D555-48D9-9B60-D70409C2220A}" type="presParOf" srcId="{CB207FC3-7108-4E46-A2FF-C927649684DB}" destId="{365D0C52-7A02-4158-84E1-A11E9382BC11}" srcOrd="0" destOrd="0" presId="urn:microsoft.com/office/officeart/2018/5/layout/CenteredIconLabelDescriptionList"/>
    <dgm:cxn modelId="{31556338-FE00-42D6-97BA-686EC4A53FBC}" type="presParOf" srcId="{CB207FC3-7108-4E46-A2FF-C927649684DB}" destId="{AC2E8B95-0792-4BBB-9A5D-0A576D5E8AAF}" srcOrd="1" destOrd="0" presId="urn:microsoft.com/office/officeart/2018/5/layout/CenteredIconLabelDescriptionList"/>
    <dgm:cxn modelId="{185D228A-32E3-4551-BDE2-B4D24F9729B6}" type="presParOf" srcId="{CB207FC3-7108-4E46-A2FF-C927649684DB}" destId="{46BC76B7-F348-44E1-8402-A95DC774E477}" srcOrd="2" destOrd="0" presId="urn:microsoft.com/office/officeart/2018/5/layout/CenteredIconLabelDescriptionList"/>
    <dgm:cxn modelId="{F9050316-99FF-4E5B-984F-C51F175DC63D}" type="presParOf" srcId="{CB207FC3-7108-4E46-A2FF-C927649684DB}" destId="{4303E55A-EE5E-4E96-A3AC-7345F8CE04AA}" srcOrd="3" destOrd="0" presId="urn:microsoft.com/office/officeart/2018/5/layout/CenteredIconLabelDescriptionList"/>
    <dgm:cxn modelId="{DF80C3BD-13AA-49F6-B0B2-CD4563B75D7C}" type="presParOf" srcId="{CB207FC3-7108-4E46-A2FF-C927649684DB}" destId="{D93E2EC2-3076-44AD-9155-8B3E70CA4908}" srcOrd="4" destOrd="0" presId="urn:microsoft.com/office/officeart/2018/5/layout/CenteredIconLabelDescriptionList"/>
    <dgm:cxn modelId="{9AA79EA4-769D-49A0-9CE0-B3195B7DE7EE}" type="presParOf" srcId="{F186CEAC-9EDD-4A66-B3B5-D27142D81846}" destId="{67187F1D-A5BD-4A33-A1E0-4EE7F6F81910}" srcOrd="1" destOrd="0" presId="urn:microsoft.com/office/officeart/2018/5/layout/CenteredIconLabelDescriptionList"/>
    <dgm:cxn modelId="{45C35B9A-E55A-4C33-B2A0-15461BC71ED4}" type="presParOf" srcId="{F186CEAC-9EDD-4A66-B3B5-D27142D81846}" destId="{6A73BF56-9C25-47FF-B012-47301A9EFA32}" srcOrd="2" destOrd="0" presId="urn:microsoft.com/office/officeart/2018/5/layout/CenteredIconLabelDescriptionList"/>
    <dgm:cxn modelId="{14432894-ADAE-498E-9766-0068E3169E0D}" type="presParOf" srcId="{6A73BF56-9C25-47FF-B012-47301A9EFA32}" destId="{A32574CA-DBFD-4849-AA4A-259D4381A7F2}" srcOrd="0" destOrd="0" presId="urn:microsoft.com/office/officeart/2018/5/layout/CenteredIconLabelDescriptionList"/>
    <dgm:cxn modelId="{3135E845-AF6E-4A48-8EDA-C5FFB4D17A97}" type="presParOf" srcId="{6A73BF56-9C25-47FF-B012-47301A9EFA32}" destId="{5C74C308-C993-4C24-8594-6B2470FBAD3B}" srcOrd="1" destOrd="0" presId="urn:microsoft.com/office/officeart/2018/5/layout/CenteredIconLabelDescriptionList"/>
    <dgm:cxn modelId="{56DD1FE8-8B45-4F7C-8D02-5CF143665F5C}" type="presParOf" srcId="{6A73BF56-9C25-47FF-B012-47301A9EFA32}" destId="{AA39195F-218F-41CE-8E32-99F0AFCF2792}" srcOrd="2" destOrd="0" presId="urn:microsoft.com/office/officeart/2018/5/layout/CenteredIconLabelDescriptionList"/>
    <dgm:cxn modelId="{A524478D-B788-4107-BDBA-E80C2D835702}" type="presParOf" srcId="{6A73BF56-9C25-47FF-B012-47301A9EFA32}" destId="{B0F3FB39-C11C-4B9C-BA88-E8F04C3CE9BF}" srcOrd="3" destOrd="0" presId="urn:microsoft.com/office/officeart/2018/5/layout/CenteredIconLabelDescriptionList"/>
    <dgm:cxn modelId="{91D8DC04-B008-4EF7-B7EC-E950F05FF74D}" type="presParOf" srcId="{6A73BF56-9C25-47FF-B012-47301A9EFA32}" destId="{7F9FB5A2-7580-43B6-82D1-34AADA04C292}" srcOrd="4" destOrd="0" presId="urn:microsoft.com/office/officeart/2018/5/layout/CenteredIconLabelDescriptionList"/>
    <dgm:cxn modelId="{F5A51621-3ECF-45B1-9D1A-E26B5E61A094}" type="presParOf" srcId="{F186CEAC-9EDD-4A66-B3B5-D27142D81846}" destId="{E3FA5AE8-14D8-4E5E-A159-D4FD19E9577C}" srcOrd="3" destOrd="0" presId="urn:microsoft.com/office/officeart/2018/5/layout/CenteredIconLabelDescriptionList"/>
    <dgm:cxn modelId="{7E3CA672-0786-47A5-8ACC-B30387393593}" type="presParOf" srcId="{F186CEAC-9EDD-4A66-B3B5-D27142D81846}" destId="{0D7E7323-6F41-4B95-BE05-2A4B5D0AEF7F}" srcOrd="4" destOrd="0" presId="urn:microsoft.com/office/officeart/2018/5/layout/CenteredIconLabelDescriptionList"/>
    <dgm:cxn modelId="{D2C35D47-003A-4603-8BE6-1C1C36561F44}" type="presParOf" srcId="{0D7E7323-6F41-4B95-BE05-2A4B5D0AEF7F}" destId="{E87A6642-EDE7-4E74-9482-4D96FF25CB34}" srcOrd="0" destOrd="0" presId="urn:microsoft.com/office/officeart/2018/5/layout/CenteredIconLabelDescriptionList"/>
    <dgm:cxn modelId="{121C765E-3247-46D5-BB05-590FD09EA803}" type="presParOf" srcId="{0D7E7323-6F41-4B95-BE05-2A4B5D0AEF7F}" destId="{61B3EFF0-618B-44AF-9B96-5E8BA64AA47B}" srcOrd="1" destOrd="0" presId="urn:microsoft.com/office/officeart/2018/5/layout/CenteredIconLabelDescriptionList"/>
    <dgm:cxn modelId="{1BD1A59A-1136-4260-9EE2-27A5F8FEF991}" type="presParOf" srcId="{0D7E7323-6F41-4B95-BE05-2A4B5D0AEF7F}" destId="{329B1084-225D-45B2-9E4B-EBB34E4F32AA}" srcOrd="2" destOrd="0" presId="urn:microsoft.com/office/officeart/2018/5/layout/CenteredIconLabelDescriptionList"/>
    <dgm:cxn modelId="{62AFBB06-6C1C-4A7D-B6D9-377704D2E3B5}" type="presParOf" srcId="{0D7E7323-6F41-4B95-BE05-2A4B5D0AEF7F}" destId="{C3A0501B-BDD7-42F7-BB60-AE5EBDE3D195}" srcOrd="3" destOrd="0" presId="urn:microsoft.com/office/officeart/2018/5/layout/CenteredIconLabelDescriptionList"/>
    <dgm:cxn modelId="{0EBAE7A4-1CD2-48E8-9650-1F21F9F12CB0}" type="presParOf" srcId="{0D7E7323-6F41-4B95-BE05-2A4B5D0AEF7F}" destId="{12DE5684-4981-42D1-9C27-05AF9214D25F}" srcOrd="4" destOrd="0" presId="urn:microsoft.com/office/officeart/2018/5/layout/CenteredIconLabelDescriptionList"/>
    <dgm:cxn modelId="{D794FA5C-BF87-42E0-97DF-EC7E349AA8A3}" type="presParOf" srcId="{F186CEAC-9EDD-4A66-B3B5-D27142D81846}" destId="{0C77F71A-DD53-4C9C-8F4A-E9AE9BCAE5D9}" srcOrd="5" destOrd="0" presId="urn:microsoft.com/office/officeart/2018/5/layout/CenteredIconLabelDescriptionList"/>
    <dgm:cxn modelId="{120D110E-CDD8-4F41-9841-EA0E1B9E2327}" type="presParOf" srcId="{F186CEAC-9EDD-4A66-B3B5-D27142D81846}" destId="{23B2A944-8636-431B-A008-775DC13F713C}" srcOrd="6" destOrd="0" presId="urn:microsoft.com/office/officeart/2018/5/layout/CenteredIconLabelDescriptionList"/>
    <dgm:cxn modelId="{C36F0202-B293-4D9E-AB42-1B7BCEF97CB5}" type="presParOf" srcId="{23B2A944-8636-431B-A008-775DC13F713C}" destId="{1BFC2FD6-50C3-4059-906E-8E799F37D35B}" srcOrd="0" destOrd="0" presId="urn:microsoft.com/office/officeart/2018/5/layout/CenteredIconLabelDescriptionList"/>
    <dgm:cxn modelId="{E8F5B940-2EFD-4D2F-94EF-18BB9F49B2A7}" type="presParOf" srcId="{23B2A944-8636-431B-A008-775DC13F713C}" destId="{92E5435E-0090-4443-A5AB-598632F70E7D}" srcOrd="1" destOrd="0" presId="urn:microsoft.com/office/officeart/2018/5/layout/CenteredIconLabelDescriptionList"/>
    <dgm:cxn modelId="{8F6D5A5C-B46F-4F67-8B45-23B0F3025BEC}" type="presParOf" srcId="{23B2A944-8636-431B-A008-775DC13F713C}" destId="{2683F9DA-D333-4181-92A2-4D72259F69AC}" srcOrd="2" destOrd="0" presId="urn:microsoft.com/office/officeart/2018/5/layout/CenteredIconLabelDescriptionList"/>
    <dgm:cxn modelId="{2E8E5F23-68B4-4C21-B2AD-69B8E161CB73}" type="presParOf" srcId="{23B2A944-8636-431B-A008-775DC13F713C}" destId="{37CD2468-F684-45A4-9EC0-F7EF133F9344}" srcOrd="3" destOrd="0" presId="urn:microsoft.com/office/officeart/2018/5/layout/CenteredIconLabelDescriptionList"/>
    <dgm:cxn modelId="{992354EC-BD90-4722-B900-A0DE4C7B0F5E}" type="presParOf" srcId="{23B2A944-8636-431B-A008-775DC13F713C}" destId="{505A4D76-D096-46B6-8C7D-A94EDC5212C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D0B0C4-621D-41DB-9F36-48016807B665}"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8792F390-A4CD-4605-B49C-BDDA58AFD8C2}">
      <dgm:prSet/>
      <dgm:spPr/>
      <dgm:t>
        <a:bodyPr/>
        <a:lstStyle/>
        <a:p>
          <a:r>
            <a:rPr lang="en-US" dirty="0"/>
            <a:t>Sep. 2023</a:t>
          </a:r>
        </a:p>
      </dgm:t>
    </dgm:pt>
    <dgm:pt modelId="{F5747CDD-4F6F-449D-BEA7-5F2AF8CFDB8A}" type="parTrans" cxnId="{77DED08C-A8AE-468E-94E8-5B7AEE9335D9}">
      <dgm:prSet/>
      <dgm:spPr/>
      <dgm:t>
        <a:bodyPr/>
        <a:lstStyle/>
        <a:p>
          <a:endParaRPr lang="en-US"/>
        </a:p>
      </dgm:t>
    </dgm:pt>
    <dgm:pt modelId="{E0F9E9E9-8CD4-4CDE-A416-08BC1F86C51C}" type="sibTrans" cxnId="{77DED08C-A8AE-468E-94E8-5B7AEE9335D9}">
      <dgm:prSet/>
      <dgm:spPr/>
      <dgm:t>
        <a:bodyPr/>
        <a:lstStyle/>
        <a:p>
          <a:endParaRPr lang="en-US"/>
        </a:p>
      </dgm:t>
    </dgm:pt>
    <dgm:pt modelId="{F6B64E37-E317-48FF-A630-BEB2E7CC27D3}">
      <dgm:prSet/>
      <dgm:spPr/>
      <dgm:t>
        <a:bodyPr/>
        <a:lstStyle/>
        <a:p>
          <a:r>
            <a:rPr lang="en-US" u="sng" dirty="0"/>
            <a:t>Initial Hardware Setup</a:t>
          </a:r>
          <a:r>
            <a:rPr lang="en-US" dirty="0"/>
            <a:t>: Assemble fundamental components and validate LoRa communication for a robust foundation.</a:t>
          </a:r>
        </a:p>
      </dgm:t>
    </dgm:pt>
    <dgm:pt modelId="{AD48DEBB-3287-4CA5-B1C3-9885C8437BD8}" type="parTrans" cxnId="{B6A62916-A6DA-4414-9CED-3491FE69D178}">
      <dgm:prSet/>
      <dgm:spPr/>
      <dgm:t>
        <a:bodyPr/>
        <a:lstStyle/>
        <a:p>
          <a:endParaRPr lang="en-US"/>
        </a:p>
      </dgm:t>
    </dgm:pt>
    <dgm:pt modelId="{AD5A88A8-1C0C-427A-A603-85B292E44568}" type="sibTrans" cxnId="{B6A62916-A6DA-4414-9CED-3491FE69D178}">
      <dgm:prSet/>
      <dgm:spPr/>
      <dgm:t>
        <a:bodyPr/>
        <a:lstStyle/>
        <a:p>
          <a:endParaRPr lang="en-US"/>
        </a:p>
      </dgm:t>
    </dgm:pt>
    <dgm:pt modelId="{04A77D48-8107-4F16-ACA9-482864665CBF}">
      <dgm:prSet/>
      <dgm:spPr/>
      <dgm:t>
        <a:bodyPr/>
        <a:lstStyle/>
        <a:p>
          <a:r>
            <a:rPr lang="en-US" dirty="0"/>
            <a:t>Oct. 2023</a:t>
          </a:r>
        </a:p>
      </dgm:t>
    </dgm:pt>
    <dgm:pt modelId="{D57062EA-EC30-4E71-8B69-025126E93CEB}" type="parTrans" cxnId="{1F0EB6B1-8B35-452C-BD1A-EEB1E0E79E56}">
      <dgm:prSet/>
      <dgm:spPr/>
      <dgm:t>
        <a:bodyPr/>
        <a:lstStyle/>
        <a:p>
          <a:endParaRPr lang="en-US"/>
        </a:p>
      </dgm:t>
    </dgm:pt>
    <dgm:pt modelId="{5582B3E8-F15F-4E26-A18A-8D3D9EBFB978}" type="sibTrans" cxnId="{1F0EB6B1-8B35-452C-BD1A-EEB1E0E79E56}">
      <dgm:prSet/>
      <dgm:spPr/>
      <dgm:t>
        <a:bodyPr/>
        <a:lstStyle/>
        <a:p>
          <a:endParaRPr lang="en-US"/>
        </a:p>
      </dgm:t>
    </dgm:pt>
    <dgm:pt modelId="{E9472580-96F3-4C6C-9821-BF61219FB4E7}">
      <dgm:prSet/>
      <dgm:spPr/>
      <dgm:t>
        <a:bodyPr/>
        <a:lstStyle/>
        <a:p>
          <a:r>
            <a:rPr lang="en-US" u="sng" dirty="0"/>
            <a:t>Precise Data Collection and Real-Time Display</a:t>
          </a:r>
          <a:r>
            <a:rPr lang="en-US" dirty="0"/>
            <a:t>: Implement accurate data capture and enable immediate visualization on LCD.</a:t>
          </a:r>
        </a:p>
      </dgm:t>
    </dgm:pt>
    <dgm:pt modelId="{393CEC24-C030-4733-991A-6CB450C87D8D}" type="parTrans" cxnId="{BCF5CCAF-B889-415D-A391-289D52AAC3EB}">
      <dgm:prSet/>
      <dgm:spPr/>
      <dgm:t>
        <a:bodyPr/>
        <a:lstStyle/>
        <a:p>
          <a:endParaRPr lang="en-US"/>
        </a:p>
      </dgm:t>
    </dgm:pt>
    <dgm:pt modelId="{E1CA1314-7525-4910-95A1-BFE8972835B9}" type="sibTrans" cxnId="{BCF5CCAF-B889-415D-A391-289D52AAC3EB}">
      <dgm:prSet/>
      <dgm:spPr/>
      <dgm:t>
        <a:bodyPr/>
        <a:lstStyle/>
        <a:p>
          <a:endParaRPr lang="en-US"/>
        </a:p>
      </dgm:t>
    </dgm:pt>
    <dgm:pt modelId="{E0CD8A4D-1247-40F8-B55A-798C97A72AAF}">
      <dgm:prSet/>
      <dgm:spPr/>
      <dgm:t>
        <a:bodyPr/>
        <a:lstStyle/>
        <a:p>
          <a:r>
            <a:rPr lang="en-US" dirty="0"/>
            <a:t>Nov. 2023</a:t>
          </a:r>
        </a:p>
      </dgm:t>
    </dgm:pt>
    <dgm:pt modelId="{868CD503-7D8B-49B9-A970-2827DEBDC780}" type="parTrans" cxnId="{5E74B13B-2643-45EF-9E4D-420B69CBEA63}">
      <dgm:prSet/>
      <dgm:spPr/>
      <dgm:t>
        <a:bodyPr/>
        <a:lstStyle/>
        <a:p>
          <a:endParaRPr lang="en-US"/>
        </a:p>
      </dgm:t>
    </dgm:pt>
    <dgm:pt modelId="{DC955E60-ACAB-4AD5-BCB8-845F0E79061B}" type="sibTrans" cxnId="{5E74B13B-2643-45EF-9E4D-420B69CBEA63}">
      <dgm:prSet/>
      <dgm:spPr/>
      <dgm:t>
        <a:bodyPr/>
        <a:lstStyle/>
        <a:p>
          <a:endParaRPr lang="en-US"/>
        </a:p>
      </dgm:t>
    </dgm:pt>
    <dgm:pt modelId="{F8D64578-415A-4FF0-AC57-2AD6592F43E7}">
      <dgm:prSet/>
      <dgm:spPr/>
      <dgm:t>
        <a:bodyPr/>
        <a:lstStyle/>
        <a:p>
          <a:r>
            <a:rPr lang="en-US" u="sng" dirty="0"/>
            <a:t>Energy Optimization</a:t>
          </a:r>
          <a:r>
            <a:rPr lang="en-US" dirty="0"/>
            <a:t>: Devise energy-efficient strategies to prolong sensor node functionality.</a:t>
          </a:r>
        </a:p>
      </dgm:t>
    </dgm:pt>
    <dgm:pt modelId="{CE2FBCC5-4A2B-4EDA-AB72-3A263FB2C858}" type="parTrans" cxnId="{7ABCEAE4-A906-46A7-BFA1-BB084AEEDBC0}">
      <dgm:prSet/>
      <dgm:spPr/>
      <dgm:t>
        <a:bodyPr/>
        <a:lstStyle/>
        <a:p>
          <a:endParaRPr lang="en-US"/>
        </a:p>
      </dgm:t>
    </dgm:pt>
    <dgm:pt modelId="{17C07603-0F83-45BA-9735-32368C367C3F}" type="sibTrans" cxnId="{7ABCEAE4-A906-46A7-BFA1-BB084AEEDBC0}">
      <dgm:prSet/>
      <dgm:spPr/>
      <dgm:t>
        <a:bodyPr/>
        <a:lstStyle/>
        <a:p>
          <a:endParaRPr lang="en-US"/>
        </a:p>
      </dgm:t>
    </dgm:pt>
    <dgm:pt modelId="{45210B7B-908C-43C3-AE83-DBC80E36FA38}">
      <dgm:prSet/>
      <dgm:spPr/>
      <dgm:t>
        <a:bodyPr/>
        <a:lstStyle/>
        <a:p>
          <a:r>
            <a:rPr lang="en-US" dirty="0"/>
            <a:t>Dec. 2023</a:t>
          </a:r>
        </a:p>
      </dgm:t>
    </dgm:pt>
    <dgm:pt modelId="{DA9CF286-A4EA-4E16-8989-1221523EC621}" type="parTrans" cxnId="{509025F3-34FC-4411-B194-532F3A462DAB}">
      <dgm:prSet/>
      <dgm:spPr/>
      <dgm:t>
        <a:bodyPr/>
        <a:lstStyle/>
        <a:p>
          <a:endParaRPr lang="en-US"/>
        </a:p>
      </dgm:t>
    </dgm:pt>
    <dgm:pt modelId="{79425836-65FA-4AA9-82E4-296406E0A4BF}" type="sibTrans" cxnId="{509025F3-34FC-4411-B194-532F3A462DAB}">
      <dgm:prSet/>
      <dgm:spPr/>
      <dgm:t>
        <a:bodyPr/>
        <a:lstStyle/>
        <a:p>
          <a:endParaRPr lang="en-US"/>
        </a:p>
      </dgm:t>
    </dgm:pt>
    <dgm:pt modelId="{C0259F6C-F712-4BEB-88C3-D80F56B2102D}">
      <dgm:prSet/>
      <dgm:spPr/>
      <dgm:t>
        <a:bodyPr/>
        <a:lstStyle/>
        <a:p>
          <a:r>
            <a:rPr lang="en-US" u="sng" dirty="0"/>
            <a:t>Scalability and Predictive Insights</a:t>
          </a:r>
          <a:r>
            <a:rPr lang="en-US" dirty="0"/>
            <a:t>: Explore scalability options and incorporate predictive insights.</a:t>
          </a:r>
        </a:p>
      </dgm:t>
    </dgm:pt>
    <dgm:pt modelId="{73165E30-5D4D-49C8-B4FA-D7ADE7A08EBF}" type="parTrans" cxnId="{39E2F6D0-5B8D-48DD-AF00-FDB105285393}">
      <dgm:prSet/>
      <dgm:spPr/>
      <dgm:t>
        <a:bodyPr/>
        <a:lstStyle/>
        <a:p>
          <a:endParaRPr lang="en-US"/>
        </a:p>
      </dgm:t>
    </dgm:pt>
    <dgm:pt modelId="{BA963D9A-7672-45C4-BD01-53578965340F}" type="sibTrans" cxnId="{39E2F6D0-5B8D-48DD-AF00-FDB105285393}">
      <dgm:prSet/>
      <dgm:spPr/>
      <dgm:t>
        <a:bodyPr/>
        <a:lstStyle/>
        <a:p>
          <a:endParaRPr lang="en-US"/>
        </a:p>
      </dgm:t>
    </dgm:pt>
    <dgm:pt modelId="{A7731D50-0118-42B6-AA51-A019BB9D725C}" type="pres">
      <dgm:prSet presAssocID="{F0D0B0C4-621D-41DB-9F36-48016807B665}" presName="Name0" presStyleCnt="0">
        <dgm:presLayoutVars>
          <dgm:chMax/>
          <dgm:chPref/>
          <dgm:animLvl val="lvl"/>
        </dgm:presLayoutVars>
      </dgm:prSet>
      <dgm:spPr/>
    </dgm:pt>
    <dgm:pt modelId="{DCAC6C05-21B7-45B1-AD66-D05CE021DB23}" type="pres">
      <dgm:prSet presAssocID="{8792F390-A4CD-4605-B49C-BDDA58AFD8C2}" presName="composite" presStyleCnt="0"/>
      <dgm:spPr/>
    </dgm:pt>
    <dgm:pt modelId="{C25E4EF2-D9D9-4BCB-B14C-31BC6B2471A8}" type="pres">
      <dgm:prSet presAssocID="{8792F390-A4CD-4605-B49C-BDDA58AFD8C2}" presName="Parent1" presStyleLbl="alignNode1" presStyleIdx="0" presStyleCnt="4">
        <dgm:presLayoutVars>
          <dgm:chMax val="1"/>
          <dgm:chPref val="1"/>
          <dgm:bulletEnabled val="1"/>
        </dgm:presLayoutVars>
      </dgm:prSet>
      <dgm:spPr/>
    </dgm:pt>
    <dgm:pt modelId="{2E90569A-A680-4AB5-BEBD-35A07029D520}" type="pres">
      <dgm:prSet presAssocID="{8792F390-A4CD-4605-B49C-BDDA58AFD8C2}" presName="Childtext1" presStyleLbl="revTx" presStyleIdx="0" presStyleCnt="4">
        <dgm:presLayoutVars>
          <dgm:chMax val="0"/>
          <dgm:chPref val="0"/>
          <dgm:bulletEnabled/>
        </dgm:presLayoutVars>
      </dgm:prSet>
      <dgm:spPr/>
    </dgm:pt>
    <dgm:pt modelId="{AD2CC44E-CDF4-42E0-BD89-75DDB160A39B}" type="pres">
      <dgm:prSet presAssocID="{8792F390-A4CD-4605-B49C-BDDA58AFD8C2}" presName="ConnectLine" presStyleLbl="sibTrans1D1" presStyleIdx="0" presStyleCnt="4"/>
      <dgm:spPr>
        <a:noFill/>
        <a:ln w="12700" cap="flat" cmpd="sng" algn="ctr">
          <a:solidFill>
            <a:schemeClr val="accent1">
              <a:hueOff val="0"/>
              <a:satOff val="0"/>
              <a:lumOff val="0"/>
              <a:alphaOff val="0"/>
            </a:schemeClr>
          </a:solidFill>
          <a:prstDash val="dash"/>
          <a:miter lim="800000"/>
        </a:ln>
        <a:effectLst/>
      </dgm:spPr>
    </dgm:pt>
    <dgm:pt modelId="{DCEF718C-AA95-4382-A02F-8008D0D88868}" type="pres">
      <dgm:prSet presAssocID="{8792F390-A4CD-4605-B49C-BDDA58AFD8C2}" presName="ConnectLineEnd" presStyleLbl="node1" presStyleIdx="0" presStyleCnt="4"/>
      <dgm:spPr/>
    </dgm:pt>
    <dgm:pt modelId="{FBF07E28-7CDD-4C14-B2CB-B50915C5544F}" type="pres">
      <dgm:prSet presAssocID="{8792F390-A4CD-4605-B49C-BDDA58AFD8C2}" presName="EmptyPane" presStyleCnt="0"/>
      <dgm:spPr/>
    </dgm:pt>
    <dgm:pt modelId="{6ED878F5-275E-4FF3-B07D-B4921E05541E}" type="pres">
      <dgm:prSet presAssocID="{E0F9E9E9-8CD4-4CDE-A416-08BC1F86C51C}" presName="spaceBetweenRectangles" presStyleLbl="fgAcc1" presStyleIdx="0" presStyleCnt="3"/>
      <dgm:spPr/>
    </dgm:pt>
    <dgm:pt modelId="{DB86F5E1-36E4-4D7A-A8C6-CB31D64FF8EB}" type="pres">
      <dgm:prSet presAssocID="{04A77D48-8107-4F16-ACA9-482864665CBF}" presName="composite" presStyleCnt="0"/>
      <dgm:spPr/>
    </dgm:pt>
    <dgm:pt modelId="{3E17BC15-027D-4EAF-B4C7-66A0EDD8373C}" type="pres">
      <dgm:prSet presAssocID="{04A77D48-8107-4F16-ACA9-482864665CBF}" presName="Parent1" presStyleLbl="alignNode1" presStyleIdx="1" presStyleCnt="4">
        <dgm:presLayoutVars>
          <dgm:chMax val="1"/>
          <dgm:chPref val="1"/>
          <dgm:bulletEnabled val="1"/>
        </dgm:presLayoutVars>
      </dgm:prSet>
      <dgm:spPr/>
    </dgm:pt>
    <dgm:pt modelId="{34787115-247E-4F68-B778-A03B10906DAB}" type="pres">
      <dgm:prSet presAssocID="{04A77D48-8107-4F16-ACA9-482864665CBF}" presName="Childtext1" presStyleLbl="revTx" presStyleIdx="1" presStyleCnt="4">
        <dgm:presLayoutVars>
          <dgm:chMax val="0"/>
          <dgm:chPref val="0"/>
          <dgm:bulletEnabled/>
        </dgm:presLayoutVars>
      </dgm:prSet>
      <dgm:spPr/>
    </dgm:pt>
    <dgm:pt modelId="{C7303322-1C5D-4DD4-8A10-21C90110E326}" type="pres">
      <dgm:prSet presAssocID="{04A77D48-8107-4F16-ACA9-482864665CBF}" presName="ConnectLine" presStyleLbl="sibTrans1D1" presStyleIdx="1" presStyleCnt="4"/>
      <dgm:spPr>
        <a:noFill/>
        <a:ln w="12700" cap="flat" cmpd="sng" algn="ctr">
          <a:solidFill>
            <a:schemeClr val="accent1">
              <a:hueOff val="0"/>
              <a:satOff val="0"/>
              <a:lumOff val="0"/>
              <a:alphaOff val="0"/>
            </a:schemeClr>
          </a:solidFill>
          <a:prstDash val="dash"/>
          <a:miter lim="800000"/>
        </a:ln>
        <a:effectLst/>
      </dgm:spPr>
    </dgm:pt>
    <dgm:pt modelId="{992279FA-AE80-443C-BDAD-26ED66F3A411}" type="pres">
      <dgm:prSet presAssocID="{04A77D48-8107-4F16-ACA9-482864665CBF}" presName="ConnectLineEnd" presStyleLbl="node1" presStyleIdx="1" presStyleCnt="4"/>
      <dgm:spPr/>
    </dgm:pt>
    <dgm:pt modelId="{EE7CA380-9273-490F-AF11-70E4458ACBBC}" type="pres">
      <dgm:prSet presAssocID="{04A77D48-8107-4F16-ACA9-482864665CBF}" presName="EmptyPane" presStyleCnt="0"/>
      <dgm:spPr/>
    </dgm:pt>
    <dgm:pt modelId="{5412457D-2027-4688-8FBA-157B4B1B4A29}" type="pres">
      <dgm:prSet presAssocID="{5582B3E8-F15F-4E26-A18A-8D3D9EBFB978}" presName="spaceBetweenRectangles" presStyleLbl="fgAcc1" presStyleIdx="1" presStyleCnt="3"/>
      <dgm:spPr/>
    </dgm:pt>
    <dgm:pt modelId="{81B63E8C-008B-4022-8984-33E7F1E1A718}" type="pres">
      <dgm:prSet presAssocID="{E0CD8A4D-1247-40F8-B55A-798C97A72AAF}" presName="composite" presStyleCnt="0"/>
      <dgm:spPr/>
    </dgm:pt>
    <dgm:pt modelId="{0F99CEA4-4398-40C7-8BD5-D88A38F281EE}" type="pres">
      <dgm:prSet presAssocID="{E0CD8A4D-1247-40F8-B55A-798C97A72AAF}" presName="Parent1" presStyleLbl="alignNode1" presStyleIdx="2" presStyleCnt="4">
        <dgm:presLayoutVars>
          <dgm:chMax val="1"/>
          <dgm:chPref val="1"/>
          <dgm:bulletEnabled val="1"/>
        </dgm:presLayoutVars>
      </dgm:prSet>
      <dgm:spPr/>
    </dgm:pt>
    <dgm:pt modelId="{ECC74806-EF00-4537-88B6-3E00FFC935CF}" type="pres">
      <dgm:prSet presAssocID="{E0CD8A4D-1247-40F8-B55A-798C97A72AAF}" presName="Childtext1" presStyleLbl="revTx" presStyleIdx="2" presStyleCnt="4">
        <dgm:presLayoutVars>
          <dgm:chMax val="0"/>
          <dgm:chPref val="0"/>
          <dgm:bulletEnabled/>
        </dgm:presLayoutVars>
      </dgm:prSet>
      <dgm:spPr/>
    </dgm:pt>
    <dgm:pt modelId="{5E68F06E-A438-45C2-B64C-580638E44E4B}" type="pres">
      <dgm:prSet presAssocID="{E0CD8A4D-1247-40F8-B55A-798C97A72AAF}" presName="ConnectLine" presStyleLbl="sibTrans1D1" presStyleIdx="2" presStyleCnt="4"/>
      <dgm:spPr>
        <a:noFill/>
        <a:ln w="12700" cap="flat" cmpd="sng" algn="ctr">
          <a:solidFill>
            <a:schemeClr val="accent1">
              <a:hueOff val="0"/>
              <a:satOff val="0"/>
              <a:lumOff val="0"/>
              <a:alphaOff val="0"/>
            </a:schemeClr>
          </a:solidFill>
          <a:prstDash val="dash"/>
          <a:miter lim="800000"/>
        </a:ln>
        <a:effectLst/>
      </dgm:spPr>
    </dgm:pt>
    <dgm:pt modelId="{48DCEC9B-C3A8-4A92-9073-82CA08C0862C}" type="pres">
      <dgm:prSet presAssocID="{E0CD8A4D-1247-40F8-B55A-798C97A72AAF}" presName="ConnectLineEnd" presStyleLbl="node1" presStyleIdx="2" presStyleCnt="4"/>
      <dgm:spPr/>
    </dgm:pt>
    <dgm:pt modelId="{4D724112-E183-463B-A0E1-4AD35E259C69}" type="pres">
      <dgm:prSet presAssocID="{E0CD8A4D-1247-40F8-B55A-798C97A72AAF}" presName="EmptyPane" presStyleCnt="0"/>
      <dgm:spPr/>
    </dgm:pt>
    <dgm:pt modelId="{767AA96F-E7A7-4D4A-A1C0-247F274D8ED6}" type="pres">
      <dgm:prSet presAssocID="{DC955E60-ACAB-4AD5-BCB8-845F0E79061B}" presName="spaceBetweenRectangles" presStyleLbl="fgAcc1" presStyleIdx="2" presStyleCnt="3"/>
      <dgm:spPr/>
    </dgm:pt>
    <dgm:pt modelId="{C02C7F35-228B-42D0-A20F-7B0E9ACF7853}" type="pres">
      <dgm:prSet presAssocID="{45210B7B-908C-43C3-AE83-DBC80E36FA38}" presName="composite" presStyleCnt="0"/>
      <dgm:spPr/>
    </dgm:pt>
    <dgm:pt modelId="{B9FF9A58-8007-4D71-A1F8-2B61C03315AF}" type="pres">
      <dgm:prSet presAssocID="{45210B7B-908C-43C3-AE83-DBC80E36FA38}" presName="Parent1" presStyleLbl="alignNode1" presStyleIdx="3" presStyleCnt="4">
        <dgm:presLayoutVars>
          <dgm:chMax val="1"/>
          <dgm:chPref val="1"/>
          <dgm:bulletEnabled val="1"/>
        </dgm:presLayoutVars>
      </dgm:prSet>
      <dgm:spPr/>
    </dgm:pt>
    <dgm:pt modelId="{72E40965-592E-4CD6-82FC-A36857A5AD15}" type="pres">
      <dgm:prSet presAssocID="{45210B7B-908C-43C3-AE83-DBC80E36FA38}" presName="Childtext1" presStyleLbl="revTx" presStyleIdx="3" presStyleCnt="4">
        <dgm:presLayoutVars>
          <dgm:chMax val="0"/>
          <dgm:chPref val="0"/>
          <dgm:bulletEnabled/>
        </dgm:presLayoutVars>
      </dgm:prSet>
      <dgm:spPr/>
    </dgm:pt>
    <dgm:pt modelId="{454908FD-56C7-49E1-BF94-BC40AF44F944}" type="pres">
      <dgm:prSet presAssocID="{45210B7B-908C-43C3-AE83-DBC80E36FA38}"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1120A694-05FB-4A76-B753-DF5462AADB82}" type="pres">
      <dgm:prSet presAssocID="{45210B7B-908C-43C3-AE83-DBC80E36FA38}" presName="ConnectLineEnd" presStyleLbl="node1" presStyleIdx="3" presStyleCnt="4"/>
      <dgm:spPr/>
    </dgm:pt>
    <dgm:pt modelId="{8DC00DAC-33DF-4953-8E1E-570F0A3E8563}" type="pres">
      <dgm:prSet presAssocID="{45210B7B-908C-43C3-AE83-DBC80E36FA38}" presName="EmptyPane" presStyleCnt="0"/>
      <dgm:spPr/>
    </dgm:pt>
  </dgm:ptLst>
  <dgm:cxnLst>
    <dgm:cxn modelId="{FEAB2F14-8FEC-4427-A18A-6A2A1C0119F7}" type="presOf" srcId="{E9472580-96F3-4C6C-9821-BF61219FB4E7}" destId="{34787115-247E-4F68-B778-A03B10906DAB}" srcOrd="0" destOrd="0" presId="urn:microsoft.com/office/officeart/2016/7/layout/HexagonTimeline"/>
    <dgm:cxn modelId="{B6A62916-A6DA-4414-9CED-3491FE69D178}" srcId="{8792F390-A4CD-4605-B49C-BDDA58AFD8C2}" destId="{F6B64E37-E317-48FF-A630-BEB2E7CC27D3}" srcOrd="0" destOrd="0" parTransId="{AD48DEBB-3287-4CA5-B1C3-9885C8437BD8}" sibTransId="{AD5A88A8-1C0C-427A-A603-85B292E44568}"/>
    <dgm:cxn modelId="{039EBC26-8BA4-447D-9A52-D3862E9973C0}" type="presOf" srcId="{F0D0B0C4-621D-41DB-9F36-48016807B665}" destId="{A7731D50-0118-42B6-AA51-A019BB9D725C}" srcOrd="0" destOrd="0" presId="urn:microsoft.com/office/officeart/2016/7/layout/HexagonTimeline"/>
    <dgm:cxn modelId="{51535E30-EC67-40A3-A6F2-3D430051DAD2}" type="presOf" srcId="{E0CD8A4D-1247-40F8-B55A-798C97A72AAF}" destId="{0F99CEA4-4398-40C7-8BD5-D88A38F281EE}" srcOrd="0" destOrd="0" presId="urn:microsoft.com/office/officeart/2016/7/layout/HexagonTimeline"/>
    <dgm:cxn modelId="{5E74B13B-2643-45EF-9E4D-420B69CBEA63}" srcId="{F0D0B0C4-621D-41DB-9F36-48016807B665}" destId="{E0CD8A4D-1247-40F8-B55A-798C97A72AAF}" srcOrd="2" destOrd="0" parTransId="{868CD503-7D8B-49B9-A970-2827DEBDC780}" sibTransId="{DC955E60-ACAB-4AD5-BCB8-845F0E79061B}"/>
    <dgm:cxn modelId="{19F1805B-0CCA-41C1-B518-C17BB5FD4271}" type="presOf" srcId="{04A77D48-8107-4F16-ACA9-482864665CBF}" destId="{3E17BC15-027D-4EAF-B4C7-66A0EDD8373C}" srcOrd="0" destOrd="0" presId="urn:microsoft.com/office/officeart/2016/7/layout/HexagonTimeline"/>
    <dgm:cxn modelId="{E6E47C67-DE74-4CCE-818A-A0BF5D97E852}" type="presOf" srcId="{F8D64578-415A-4FF0-AC57-2AD6592F43E7}" destId="{ECC74806-EF00-4537-88B6-3E00FFC935CF}" srcOrd="0" destOrd="0" presId="urn:microsoft.com/office/officeart/2016/7/layout/HexagonTimeline"/>
    <dgm:cxn modelId="{D56FBF79-A4FB-463A-BA03-053AB50521F1}" type="presOf" srcId="{45210B7B-908C-43C3-AE83-DBC80E36FA38}" destId="{B9FF9A58-8007-4D71-A1F8-2B61C03315AF}" srcOrd="0" destOrd="0" presId="urn:microsoft.com/office/officeart/2016/7/layout/HexagonTimeline"/>
    <dgm:cxn modelId="{1409607F-AE23-41A0-8DB7-CCB4772C4D4A}" type="presOf" srcId="{8792F390-A4CD-4605-B49C-BDDA58AFD8C2}" destId="{C25E4EF2-D9D9-4BCB-B14C-31BC6B2471A8}" srcOrd="0" destOrd="0" presId="urn:microsoft.com/office/officeart/2016/7/layout/HexagonTimeline"/>
    <dgm:cxn modelId="{77DED08C-A8AE-468E-94E8-5B7AEE9335D9}" srcId="{F0D0B0C4-621D-41DB-9F36-48016807B665}" destId="{8792F390-A4CD-4605-B49C-BDDA58AFD8C2}" srcOrd="0" destOrd="0" parTransId="{F5747CDD-4F6F-449D-BEA7-5F2AF8CFDB8A}" sibTransId="{E0F9E9E9-8CD4-4CDE-A416-08BC1F86C51C}"/>
    <dgm:cxn modelId="{F3DE7F9C-7ED8-42F0-8DCB-DFDA38BAA8BA}" type="presOf" srcId="{F6B64E37-E317-48FF-A630-BEB2E7CC27D3}" destId="{2E90569A-A680-4AB5-BEBD-35A07029D520}" srcOrd="0" destOrd="0" presId="urn:microsoft.com/office/officeart/2016/7/layout/HexagonTimeline"/>
    <dgm:cxn modelId="{BCF5CCAF-B889-415D-A391-289D52AAC3EB}" srcId="{04A77D48-8107-4F16-ACA9-482864665CBF}" destId="{E9472580-96F3-4C6C-9821-BF61219FB4E7}" srcOrd="0" destOrd="0" parTransId="{393CEC24-C030-4733-991A-6CB450C87D8D}" sibTransId="{E1CA1314-7525-4910-95A1-BFE8972835B9}"/>
    <dgm:cxn modelId="{1F0EB6B1-8B35-452C-BD1A-EEB1E0E79E56}" srcId="{F0D0B0C4-621D-41DB-9F36-48016807B665}" destId="{04A77D48-8107-4F16-ACA9-482864665CBF}" srcOrd="1" destOrd="0" parTransId="{D57062EA-EC30-4E71-8B69-025126E93CEB}" sibTransId="{5582B3E8-F15F-4E26-A18A-8D3D9EBFB978}"/>
    <dgm:cxn modelId="{39E2F6D0-5B8D-48DD-AF00-FDB105285393}" srcId="{45210B7B-908C-43C3-AE83-DBC80E36FA38}" destId="{C0259F6C-F712-4BEB-88C3-D80F56B2102D}" srcOrd="0" destOrd="0" parTransId="{73165E30-5D4D-49C8-B4FA-D7ADE7A08EBF}" sibTransId="{BA963D9A-7672-45C4-BD01-53578965340F}"/>
    <dgm:cxn modelId="{7ABCEAE4-A906-46A7-BFA1-BB084AEEDBC0}" srcId="{E0CD8A4D-1247-40F8-B55A-798C97A72AAF}" destId="{F8D64578-415A-4FF0-AC57-2AD6592F43E7}" srcOrd="0" destOrd="0" parTransId="{CE2FBCC5-4A2B-4EDA-AB72-3A263FB2C858}" sibTransId="{17C07603-0F83-45BA-9735-32368C367C3F}"/>
    <dgm:cxn modelId="{509025F3-34FC-4411-B194-532F3A462DAB}" srcId="{F0D0B0C4-621D-41DB-9F36-48016807B665}" destId="{45210B7B-908C-43C3-AE83-DBC80E36FA38}" srcOrd="3" destOrd="0" parTransId="{DA9CF286-A4EA-4E16-8989-1221523EC621}" sibTransId="{79425836-65FA-4AA9-82E4-296406E0A4BF}"/>
    <dgm:cxn modelId="{ADAE72F4-83E1-43FE-9F99-0DF16B995EA1}" type="presOf" srcId="{C0259F6C-F712-4BEB-88C3-D80F56B2102D}" destId="{72E40965-592E-4CD6-82FC-A36857A5AD15}" srcOrd="0" destOrd="0" presId="urn:microsoft.com/office/officeart/2016/7/layout/HexagonTimeline"/>
    <dgm:cxn modelId="{4D8C470C-74F3-43D0-9EEA-97656BE6B712}" type="presParOf" srcId="{A7731D50-0118-42B6-AA51-A019BB9D725C}" destId="{DCAC6C05-21B7-45B1-AD66-D05CE021DB23}" srcOrd="0" destOrd="0" presId="urn:microsoft.com/office/officeart/2016/7/layout/HexagonTimeline"/>
    <dgm:cxn modelId="{2083DE96-F687-4352-B398-73ADF824D9F9}" type="presParOf" srcId="{DCAC6C05-21B7-45B1-AD66-D05CE021DB23}" destId="{C25E4EF2-D9D9-4BCB-B14C-31BC6B2471A8}" srcOrd="0" destOrd="0" presId="urn:microsoft.com/office/officeart/2016/7/layout/HexagonTimeline"/>
    <dgm:cxn modelId="{797A2BD5-1E63-4250-8E24-AF8C6C2A419F}" type="presParOf" srcId="{DCAC6C05-21B7-45B1-AD66-D05CE021DB23}" destId="{2E90569A-A680-4AB5-BEBD-35A07029D520}" srcOrd="1" destOrd="0" presId="urn:microsoft.com/office/officeart/2016/7/layout/HexagonTimeline"/>
    <dgm:cxn modelId="{DCB625CE-6F68-4115-80FE-D4D1A926D9DF}" type="presParOf" srcId="{DCAC6C05-21B7-45B1-AD66-D05CE021DB23}" destId="{AD2CC44E-CDF4-42E0-BD89-75DDB160A39B}" srcOrd="2" destOrd="0" presId="urn:microsoft.com/office/officeart/2016/7/layout/HexagonTimeline"/>
    <dgm:cxn modelId="{F069E3ED-D4AE-41A5-9D94-FF037C8FEF67}" type="presParOf" srcId="{DCAC6C05-21B7-45B1-AD66-D05CE021DB23}" destId="{DCEF718C-AA95-4382-A02F-8008D0D88868}" srcOrd="3" destOrd="0" presId="urn:microsoft.com/office/officeart/2016/7/layout/HexagonTimeline"/>
    <dgm:cxn modelId="{CBBFC025-D89D-4C1B-8DC4-42ECAD037E75}" type="presParOf" srcId="{DCAC6C05-21B7-45B1-AD66-D05CE021DB23}" destId="{FBF07E28-7CDD-4C14-B2CB-B50915C5544F}" srcOrd="4" destOrd="0" presId="urn:microsoft.com/office/officeart/2016/7/layout/HexagonTimeline"/>
    <dgm:cxn modelId="{F81DBBE7-5C7A-4816-8DDC-150C7D321FE3}" type="presParOf" srcId="{A7731D50-0118-42B6-AA51-A019BB9D725C}" destId="{6ED878F5-275E-4FF3-B07D-B4921E05541E}" srcOrd="1" destOrd="0" presId="urn:microsoft.com/office/officeart/2016/7/layout/HexagonTimeline"/>
    <dgm:cxn modelId="{BF731383-F377-4028-848F-F92F42264B7E}" type="presParOf" srcId="{A7731D50-0118-42B6-AA51-A019BB9D725C}" destId="{DB86F5E1-36E4-4D7A-A8C6-CB31D64FF8EB}" srcOrd="2" destOrd="0" presId="urn:microsoft.com/office/officeart/2016/7/layout/HexagonTimeline"/>
    <dgm:cxn modelId="{B19917C6-1194-4B1C-9DEA-F024241FBF02}" type="presParOf" srcId="{DB86F5E1-36E4-4D7A-A8C6-CB31D64FF8EB}" destId="{3E17BC15-027D-4EAF-B4C7-66A0EDD8373C}" srcOrd="0" destOrd="0" presId="urn:microsoft.com/office/officeart/2016/7/layout/HexagonTimeline"/>
    <dgm:cxn modelId="{F9FF8CDA-94A8-4C9B-B33A-C154DA25C112}" type="presParOf" srcId="{DB86F5E1-36E4-4D7A-A8C6-CB31D64FF8EB}" destId="{34787115-247E-4F68-B778-A03B10906DAB}" srcOrd="1" destOrd="0" presId="urn:microsoft.com/office/officeart/2016/7/layout/HexagonTimeline"/>
    <dgm:cxn modelId="{AB39CDAB-8D40-435B-9801-FAB0AD6DF962}" type="presParOf" srcId="{DB86F5E1-36E4-4D7A-A8C6-CB31D64FF8EB}" destId="{C7303322-1C5D-4DD4-8A10-21C90110E326}" srcOrd="2" destOrd="0" presId="urn:microsoft.com/office/officeart/2016/7/layout/HexagonTimeline"/>
    <dgm:cxn modelId="{BEB5E920-B956-4321-B4C8-A19D4499F845}" type="presParOf" srcId="{DB86F5E1-36E4-4D7A-A8C6-CB31D64FF8EB}" destId="{992279FA-AE80-443C-BDAD-26ED66F3A411}" srcOrd="3" destOrd="0" presId="urn:microsoft.com/office/officeart/2016/7/layout/HexagonTimeline"/>
    <dgm:cxn modelId="{7F1012C6-26B6-4132-89FC-73D6A2EB1DDC}" type="presParOf" srcId="{DB86F5E1-36E4-4D7A-A8C6-CB31D64FF8EB}" destId="{EE7CA380-9273-490F-AF11-70E4458ACBBC}" srcOrd="4" destOrd="0" presId="urn:microsoft.com/office/officeart/2016/7/layout/HexagonTimeline"/>
    <dgm:cxn modelId="{1E1EA82C-ED1E-4896-9CAF-128C90E81C36}" type="presParOf" srcId="{A7731D50-0118-42B6-AA51-A019BB9D725C}" destId="{5412457D-2027-4688-8FBA-157B4B1B4A29}" srcOrd="3" destOrd="0" presId="urn:microsoft.com/office/officeart/2016/7/layout/HexagonTimeline"/>
    <dgm:cxn modelId="{C9B4013F-5A77-4079-AA85-5E650E50AFA3}" type="presParOf" srcId="{A7731D50-0118-42B6-AA51-A019BB9D725C}" destId="{81B63E8C-008B-4022-8984-33E7F1E1A718}" srcOrd="4" destOrd="0" presId="urn:microsoft.com/office/officeart/2016/7/layout/HexagonTimeline"/>
    <dgm:cxn modelId="{FF39AFEF-AC31-4B5B-8890-A3059507498F}" type="presParOf" srcId="{81B63E8C-008B-4022-8984-33E7F1E1A718}" destId="{0F99CEA4-4398-40C7-8BD5-D88A38F281EE}" srcOrd="0" destOrd="0" presId="urn:microsoft.com/office/officeart/2016/7/layout/HexagonTimeline"/>
    <dgm:cxn modelId="{52033E24-5EBD-4041-B044-57A6BD2CEE44}" type="presParOf" srcId="{81B63E8C-008B-4022-8984-33E7F1E1A718}" destId="{ECC74806-EF00-4537-88B6-3E00FFC935CF}" srcOrd="1" destOrd="0" presId="urn:microsoft.com/office/officeart/2016/7/layout/HexagonTimeline"/>
    <dgm:cxn modelId="{C00E1FAA-1F01-4A8A-856D-2DF897C110C8}" type="presParOf" srcId="{81B63E8C-008B-4022-8984-33E7F1E1A718}" destId="{5E68F06E-A438-45C2-B64C-580638E44E4B}" srcOrd="2" destOrd="0" presId="urn:microsoft.com/office/officeart/2016/7/layout/HexagonTimeline"/>
    <dgm:cxn modelId="{7BF81C88-E2A5-4DB1-8666-3811B8315078}" type="presParOf" srcId="{81B63E8C-008B-4022-8984-33E7F1E1A718}" destId="{48DCEC9B-C3A8-4A92-9073-82CA08C0862C}" srcOrd="3" destOrd="0" presId="urn:microsoft.com/office/officeart/2016/7/layout/HexagonTimeline"/>
    <dgm:cxn modelId="{28647291-4130-4563-9EF7-73DDF77FDFEB}" type="presParOf" srcId="{81B63E8C-008B-4022-8984-33E7F1E1A718}" destId="{4D724112-E183-463B-A0E1-4AD35E259C69}" srcOrd="4" destOrd="0" presId="urn:microsoft.com/office/officeart/2016/7/layout/HexagonTimeline"/>
    <dgm:cxn modelId="{0F945CAF-A935-409D-85EB-D9766C4E3E9D}" type="presParOf" srcId="{A7731D50-0118-42B6-AA51-A019BB9D725C}" destId="{767AA96F-E7A7-4D4A-A1C0-247F274D8ED6}" srcOrd="5" destOrd="0" presId="urn:microsoft.com/office/officeart/2016/7/layout/HexagonTimeline"/>
    <dgm:cxn modelId="{7FD315E6-8181-4F4B-8406-70B4351AF44E}" type="presParOf" srcId="{A7731D50-0118-42B6-AA51-A019BB9D725C}" destId="{C02C7F35-228B-42D0-A20F-7B0E9ACF7853}" srcOrd="6" destOrd="0" presId="urn:microsoft.com/office/officeart/2016/7/layout/HexagonTimeline"/>
    <dgm:cxn modelId="{BEDC94B4-F466-48E2-8B17-DEC48D5E3358}" type="presParOf" srcId="{C02C7F35-228B-42D0-A20F-7B0E9ACF7853}" destId="{B9FF9A58-8007-4D71-A1F8-2B61C03315AF}" srcOrd="0" destOrd="0" presId="urn:microsoft.com/office/officeart/2016/7/layout/HexagonTimeline"/>
    <dgm:cxn modelId="{C1B8335B-3EBD-442D-9467-A3AE930F31E5}" type="presParOf" srcId="{C02C7F35-228B-42D0-A20F-7B0E9ACF7853}" destId="{72E40965-592E-4CD6-82FC-A36857A5AD15}" srcOrd="1" destOrd="0" presId="urn:microsoft.com/office/officeart/2016/7/layout/HexagonTimeline"/>
    <dgm:cxn modelId="{3C329D7C-94B3-4694-9D57-A5F1FEA259C7}" type="presParOf" srcId="{C02C7F35-228B-42D0-A20F-7B0E9ACF7853}" destId="{454908FD-56C7-49E1-BF94-BC40AF44F944}" srcOrd="2" destOrd="0" presId="urn:microsoft.com/office/officeart/2016/7/layout/HexagonTimeline"/>
    <dgm:cxn modelId="{7A7E5D7A-DCEB-4AAA-BDFF-1E1E26B8B02D}" type="presParOf" srcId="{C02C7F35-228B-42D0-A20F-7B0E9ACF7853}" destId="{1120A694-05FB-4A76-B753-DF5462AADB82}" srcOrd="3" destOrd="0" presId="urn:microsoft.com/office/officeart/2016/7/layout/HexagonTimeline"/>
    <dgm:cxn modelId="{76FD0783-7298-4C03-8914-160E2E40C7C2}" type="presParOf" srcId="{C02C7F35-228B-42D0-A20F-7B0E9ACF7853}" destId="{8DC00DAC-33DF-4953-8E1E-570F0A3E8563}"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7B0E95-EAB4-4F83-99B5-72521D33769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E986E95-0359-4AEE-BDE8-C35BF2E10BDA}">
      <dgm:prSet/>
      <dgm:spPr/>
      <dgm:t>
        <a:bodyPr/>
        <a:lstStyle/>
        <a:p>
          <a:pPr>
            <a:lnSpc>
              <a:spcPct val="100000"/>
            </a:lnSpc>
          </a:pPr>
          <a:r>
            <a:rPr lang="en-US" u="sng" dirty="0"/>
            <a:t>Edge Computing</a:t>
          </a:r>
          <a:r>
            <a:rPr lang="en-US" dirty="0"/>
            <a:t>: Implement edge computing techniques to process data closer to the source, reducing latency and enabling quicker decision-making without relying solely on centralized servers.</a:t>
          </a:r>
        </a:p>
      </dgm:t>
    </dgm:pt>
    <dgm:pt modelId="{9ABE454D-BECB-4B63-B429-ADAE299DD751}" type="parTrans" cxnId="{A700E0BE-04C1-4170-93B6-E086ED23AAAB}">
      <dgm:prSet/>
      <dgm:spPr/>
      <dgm:t>
        <a:bodyPr/>
        <a:lstStyle/>
        <a:p>
          <a:endParaRPr lang="en-US"/>
        </a:p>
      </dgm:t>
    </dgm:pt>
    <dgm:pt modelId="{8CAC804F-826D-4934-A6B7-2852FC673995}" type="sibTrans" cxnId="{A700E0BE-04C1-4170-93B6-E086ED23AAAB}">
      <dgm:prSet/>
      <dgm:spPr/>
      <dgm:t>
        <a:bodyPr/>
        <a:lstStyle/>
        <a:p>
          <a:pPr>
            <a:lnSpc>
              <a:spcPct val="100000"/>
            </a:lnSpc>
          </a:pPr>
          <a:endParaRPr lang="en-US"/>
        </a:p>
      </dgm:t>
    </dgm:pt>
    <dgm:pt modelId="{B81409A1-C3BB-4E61-97FB-DFE37044E686}">
      <dgm:prSet/>
      <dgm:spPr/>
      <dgm:t>
        <a:bodyPr/>
        <a:lstStyle/>
        <a:p>
          <a:pPr>
            <a:lnSpc>
              <a:spcPct val="100000"/>
            </a:lnSpc>
          </a:pPr>
          <a:r>
            <a:rPr lang="en-US" u="sng" dirty="0"/>
            <a:t>Smart Irrigation</a:t>
          </a:r>
          <a:r>
            <a:rPr lang="en-US" dirty="0"/>
            <a:t>: Implement a closed-loop system that combines real-time soil moisture data with automated irrigation control, ensuring efficient water usage and minimizing waste.</a:t>
          </a:r>
        </a:p>
      </dgm:t>
    </dgm:pt>
    <dgm:pt modelId="{F05CFD70-9BAC-47D2-9C11-DD0783BA28D2}" type="parTrans" cxnId="{594711E8-46BE-4E0E-BB52-EA94AE50A59E}">
      <dgm:prSet/>
      <dgm:spPr/>
      <dgm:t>
        <a:bodyPr/>
        <a:lstStyle/>
        <a:p>
          <a:endParaRPr lang="en-US"/>
        </a:p>
      </dgm:t>
    </dgm:pt>
    <dgm:pt modelId="{020DD808-57CA-4E7C-B1CF-8356D68F1ED0}" type="sibTrans" cxnId="{594711E8-46BE-4E0E-BB52-EA94AE50A59E}">
      <dgm:prSet/>
      <dgm:spPr/>
      <dgm:t>
        <a:bodyPr/>
        <a:lstStyle/>
        <a:p>
          <a:pPr>
            <a:lnSpc>
              <a:spcPct val="100000"/>
            </a:lnSpc>
          </a:pPr>
          <a:endParaRPr lang="en-US"/>
        </a:p>
      </dgm:t>
    </dgm:pt>
    <dgm:pt modelId="{0655B97B-A710-46EE-9455-E2D9B8B4F043}">
      <dgm:prSet/>
      <dgm:spPr/>
      <dgm:t>
        <a:bodyPr/>
        <a:lstStyle/>
        <a:p>
          <a:pPr>
            <a:lnSpc>
              <a:spcPct val="100000"/>
            </a:lnSpc>
          </a:pPr>
          <a:r>
            <a:rPr lang="en-US" u="sng" dirty="0"/>
            <a:t>Collaborative Farming Networks</a:t>
          </a:r>
          <a:r>
            <a:rPr lang="en-US" dirty="0"/>
            <a:t>: Establish a network for neighboring farms to share data, insights, and resources, fostering collaboration and community-driven precision agriculture practices.</a:t>
          </a:r>
        </a:p>
      </dgm:t>
    </dgm:pt>
    <dgm:pt modelId="{DE836995-2250-4DAF-8E14-1E92446750DC}" type="parTrans" cxnId="{7AC8EB4F-8E7F-4DB7-979B-4F3BC74DD1B5}">
      <dgm:prSet/>
      <dgm:spPr/>
      <dgm:t>
        <a:bodyPr/>
        <a:lstStyle/>
        <a:p>
          <a:endParaRPr lang="en-US"/>
        </a:p>
      </dgm:t>
    </dgm:pt>
    <dgm:pt modelId="{AE87196E-FB64-4498-A632-B58F5D5E5F36}" type="sibTrans" cxnId="{7AC8EB4F-8E7F-4DB7-979B-4F3BC74DD1B5}">
      <dgm:prSet/>
      <dgm:spPr/>
      <dgm:t>
        <a:bodyPr/>
        <a:lstStyle/>
        <a:p>
          <a:pPr>
            <a:lnSpc>
              <a:spcPct val="100000"/>
            </a:lnSpc>
          </a:pPr>
          <a:endParaRPr lang="en-US"/>
        </a:p>
      </dgm:t>
    </dgm:pt>
    <dgm:pt modelId="{1C10C4A1-0890-4C7B-B4A9-DCEF0B1ED17A}">
      <dgm:prSet/>
      <dgm:spPr/>
      <dgm:t>
        <a:bodyPr/>
        <a:lstStyle/>
        <a:p>
          <a:pPr>
            <a:lnSpc>
              <a:spcPct val="100000"/>
            </a:lnSpc>
          </a:pPr>
          <a:r>
            <a:rPr lang="en-US" u="sng" dirty="0"/>
            <a:t>Carbon Footprint Analysis</a:t>
          </a:r>
          <a:r>
            <a:rPr lang="en-US" dirty="0"/>
            <a:t>: Include a carbon footprint analysis tool that calculates and provides farmers with insights into the environmental impact of their agricultural practices, fostering sustainability.</a:t>
          </a:r>
        </a:p>
      </dgm:t>
    </dgm:pt>
    <dgm:pt modelId="{9BC3DDD0-5BA9-4121-9EF6-3532C755057C}" type="parTrans" cxnId="{50A0EBD5-AB36-4F10-ABE3-ADB6A13ADB90}">
      <dgm:prSet/>
      <dgm:spPr/>
      <dgm:t>
        <a:bodyPr/>
        <a:lstStyle/>
        <a:p>
          <a:endParaRPr lang="en-US"/>
        </a:p>
      </dgm:t>
    </dgm:pt>
    <dgm:pt modelId="{1AC6C9E9-6541-486F-851B-32203F0DBF5A}" type="sibTrans" cxnId="{50A0EBD5-AB36-4F10-ABE3-ADB6A13ADB90}">
      <dgm:prSet/>
      <dgm:spPr/>
      <dgm:t>
        <a:bodyPr/>
        <a:lstStyle/>
        <a:p>
          <a:endParaRPr lang="en-US"/>
        </a:p>
      </dgm:t>
    </dgm:pt>
    <dgm:pt modelId="{32D05680-C53F-4A57-8B77-7F4015EE5C8A}" type="pres">
      <dgm:prSet presAssocID="{B37B0E95-EAB4-4F83-99B5-72521D337699}" presName="root" presStyleCnt="0">
        <dgm:presLayoutVars>
          <dgm:dir/>
          <dgm:resizeHandles val="exact"/>
        </dgm:presLayoutVars>
      </dgm:prSet>
      <dgm:spPr/>
    </dgm:pt>
    <dgm:pt modelId="{72BCB874-45A0-4C0F-9FF3-B4C208B558B0}" type="pres">
      <dgm:prSet presAssocID="{BE986E95-0359-4AEE-BDE8-C35BF2E10BDA}" presName="compNode" presStyleCnt="0"/>
      <dgm:spPr/>
    </dgm:pt>
    <dgm:pt modelId="{9F7795CF-7826-43A3-8FAD-E58280674D75}" type="pres">
      <dgm:prSet presAssocID="{BE986E95-0359-4AEE-BDE8-C35BF2E10BDA}" presName="bgRect" presStyleLbl="bgShp" presStyleIdx="0" presStyleCnt="4"/>
      <dgm:spPr/>
    </dgm:pt>
    <dgm:pt modelId="{845834F3-40D2-416A-A041-F72DFCA96BAF}" type="pres">
      <dgm:prSet presAssocID="{BE986E95-0359-4AEE-BDE8-C35BF2E10B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7EE7AF0A-C909-4C01-B2EB-755F4803CA87}" type="pres">
      <dgm:prSet presAssocID="{BE986E95-0359-4AEE-BDE8-C35BF2E10BDA}" presName="spaceRect" presStyleCnt="0"/>
      <dgm:spPr/>
    </dgm:pt>
    <dgm:pt modelId="{D4337210-2DCC-4AF9-80F9-BC2EF8EA2E96}" type="pres">
      <dgm:prSet presAssocID="{BE986E95-0359-4AEE-BDE8-C35BF2E10BDA}" presName="parTx" presStyleLbl="revTx" presStyleIdx="0" presStyleCnt="4">
        <dgm:presLayoutVars>
          <dgm:chMax val="0"/>
          <dgm:chPref val="0"/>
        </dgm:presLayoutVars>
      </dgm:prSet>
      <dgm:spPr/>
    </dgm:pt>
    <dgm:pt modelId="{5F66EBD8-DD37-4001-AD48-B7050870BCC4}" type="pres">
      <dgm:prSet presAssocID="{8CAC804F-826D-4934-A6B7-2852FC673995}" presName="sibTrans" presStyleCnt="0"/>
      <dgm:spPr/>
    </dgm:pt>
    <dgm:pt modelId="{5E04A0D1-6980-4FCF-B2E4-17F8041ECE2A}" type="pres">
      <dgm:prSet presAssocID="{B81409A1-C3BB-4E61-97FB-DFE37044E686}" presName="compNode" presStyleCnt="0"/>
      <dgm:spPr/>
    </dgm:pt>
    <dgm:pt modelId="{B9834406-BB83-4172-99FF-3916283EC5A2}" type="pres">
      <dgm:prSet presAssocID="{B81409A1-C3BB-4E61-97FB-DFE37044E686}" presName="bgRect" presStyleLbl="bgShp" presStyleIdx="1" presStyleCnt="4"/>
      <dgm:spPr/>
    </dgm:pt>
    <dgm:pt modelId="{6D43781F-82C0-4DF2-BA60-E8BFC010B6E5}" type="pres">
      <dgm:prSet presAssocID="{B81409A1-C3BB-4E61-97FB-DFE37044E6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ing pot"/>
        </a:ext>
      </dgm:extLst>
    </dgm:pt>
    <dgm:pt modelId="{22C33BAD-2C31-4E08-BEC2-A9238289E31A}" type="pres">
      <dgm:prSet presAssocID="{B81409A1-C3BB-4E61-97FB-DFE37044E686}" presName="spaceRect" presStyleCnt="0"/>
      <dgm:spPr/>
    </dgm:pt>
    <dgm:pt modelId="{C213E3ED-119F-47DE-B713-89B994A699A6}" type="pres">
      <dgm:prSet presAssocID="{B81409A1-C3BB-4E61-97FB-DFE37044E686}" presName="parTx" presStyleLbl="revTx" presStyleIdx="1" presStyleCnt="4">
        <dgm:presLayoutVars>
          <dgm:chMax val="0"/>
          <dgm:chPref val="0"/>
        </dgm:presLayoutVars>
      </dgm:prSet>
      <dgm:spPr/>
    </dgm:pt>
    <dgm:pt modelId="{F40B4EE8-2FF6-41F6-8277-B30076790F09}" type="pres">
      <dgm:prSet presAssocID="{020DD808-57CA-4E7C-B1CF-8356D68F1ED0}" presName="sibTrans" presStyleCnt="0"/>
      <dgm:spPr/>
    </dgm:pt>
    <dgm:pt modelId="{50D5151B-B48A-4204-9C62-61123107E399}" type="pres">
      <dgm:prSet presAssocID="{0655B97B-A710-46EE-9455-E2D9B8B4F043}" presName="compNode" presStyleCnt="0"/>
      <dgm:spPr/>
    </dgm:pt>
    <dgm:pt modelId="{30E30651-AD60-45EF-BCC8-B16AB4DEFCE5}" type="pres">
      <dgm:prSet presAssocID="{0655B97B-A710-46EE-9455-E2D9B8B4F043}" presName="bgRect" presStyleLbl="bgShp" presStyleIdx="2" presStyleCnt="4"/>
      <dgm:spPr/>
    </dgm:pt>
    <dgm:pt modelId="{D8C57B0F-46AA-4B72-AC55-ACEB657F29E9}" type="pres">
      <dgm:prSet presAssocID="{0655B97B-A710-46EE-9455-E2D9B8B4F0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rm scene"/>
        </a:ext>
      </dgm:extLst>
    </dgm:pt>
    <dgm:pt modelId="{A1613B7F-5334-4610-BF57-4CD1CCD1FF16}" type="pres">
      <dgm:prSet presAssocID="{0655B97B-A710-46EE-9455-E2D9B8B4F043}" presName="spaceRect" presStyleCnt="0"/>
      <dgm:spPr/>
    </dgm:pt>
    <dgm:pt modelId="{51772763-EB00-4A47-B4EA-00F01017D18B}" type="pres">
      <dgm:prSet presAssocID="{0655B97B-A710-46EE-9455-E2D9B8B4F043}" presName="parTx" presStyleLbl="revTx" presStyleIdx="2" presStyleCnt="4">
        <dgm:presLayoutVars>
          <dgm:chMax val="0"/>
          <dgm:chPref val="0"/>
        </dgm:presLayoutVars>
      </dgm:prSet>
      <dgm:spPr/>
    </dgm:pt>
    <dgm:pt modelId="{DDC72337-A51B-4566-9F21-07099F7D10B4}" type="pres">
      <dgm:prSet presAssocID="{AE87196E-FB64-4498-A632-B58F5D5E5F36}" presName="sibTrans" presStyleCnt="0"/>
      <dgm:spPr/>
    </dgm:pt>
    <dgm:pt modelId="{CA6276F0-4895-442C-9EFA-581E43330A8C}" type="pres">
      <dgm:prSet presAssocID="{1C10C4A1-0890-4C7B-B4A9-DCEF0B1ED17A}" presName="compNode" presStyleCnt="0"/>
      <dgm:spPr/>
    </dgm:pt>
    <dgm:pt modelId="{59B3088D-84C5-4183-9AE2-32D8493C4B29}" type="pres">
      <dgm:prSet presAssocID="{1C10C4A1-0890-4C7B-B4A9-DCEF0B1ED17A}" presName="bgRect" presStyleLbl="bgShp" presStyleIdx="3" presStyleCnt="4"/>
      <dgm:spPr/>
    </dgm:pt>
    <dgm:pt modelId="{0F40670F-6EFA-4E56-A528-1C21F3E99416}" type="pres">
      <dgm:prSet presAssocID="{1C10C4A1-0890-4C7B-B4A9-DCEF0B1ED1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nt"/>
        </a:ext>
      </dgm:extLst>
    </dgm:pt>
    <dgm:pt modelId="{AE27BB5E-0BEB-4AA8-9E58-F082D2788DD3}" type="pres">
      <dgm:prSet presAssocID="{1C10C4A1-0890-4C7B-B4A9-DCEF0B1ED17A}" presName="spaceRect" presStyleCnt="0"/>
      <dgm:spPr/>
    </dgm:pt>
    <dgm:pt modelId="{92554512-637C-4762-8D0D-4C9D3ADB4EE7}" type="pres">
      <dgm:prSet presAssocID="{1C10C4A1-0890-4C7B-B4A9-DCEF0B1ED17A}" presName="parTx" presStyleLbl="revTx" presStyleIdx="3" presStyleCnt="4">
        <dgm:presLayoutVars>
          <dgm:chMax val="0"/>
          <dgm:chPref val="0"/>
        </dgm:presLayoutVars>
      </dgm:prSet>
      <dgm:spPr/>
    </dgm:pt>
  </dgm:ptLst>
  <dgm:cxnLst>
    <dgm:cxn modelId="{8218720F-D34F-4D18-BBC6-B585C21F33CF}" type="presOf" srcId="{BE986E95-0359-4AEE-BDE8-C35BF2E10BDA}" destId="{D4337210-2DCC-4AF9-80F9-BC2EF8EA2E96}" srcOrd="0" destOrd="0" presId="urn:microsoft.com/office/officeart/2018/2/layout/IconVerticalSolidList"/>
    <dgm:cxn modelId="{59D8961D-64ED-462F-A9AA-A68F5FF61CB6}" type="presOf" srcId="{0655B97B-A710-46EE-9455-E2D9B8B4F043}" destId="{51772763-EB00-4A47-B4EA-00F01017D18B}" srcOrd="0" destOrd="0" presId="urn:microsoft.com/office/officeart/2018/2/layout/IconVerticalSolidList"/>
    <dgm:cxn modelId="{51543B2E-F55C-49EA-AD67-6A0F444CEAE8}" type="presOf" srcId="{1C10C4A1-0890-4C7B-B4A9-DCEF0B1ED17A}" destId="{92554512-637C-4762-8D0D-4C9D3ADB4EE7}" srcOrd="0" destOrd="0" presId="urn:microsoft.com/office/officeart/2018/2/layout/IconVerticalSolidList"/>
    <dgm:cxn modelId="{0DCB8F5C-99AA-47BB-A093-85BD9390BD2B}" type="presOf" srcId="{B81409A1-C3BB-4E61-97FB-DFE37044E686}" destId="{C213E3ED-119F-47DE-B713-89B994A699A6}" srcOrd="0" destOrd="0" presId="urn:microsoft.com/office/officeart/2018/2/layout/IconVerticalSolidList"/>
    <dgm:cxn modelId="{7AC8EB4F-8E7F-4DB7-979B-4F3BC74DD1B5}" srcId="{B37B0E95-EAB4-4F83-99B5-72521D337699}" destId="{0655B97B-A710-46EE-9455-E2D9B8B4F043}" srcOrd="2" destOrd="0" parTransId="{DE836995-2250-4DAF-8E14-1E92446750DC}" sibTransId="{AE87196E-FB64-4498-A632-B58F5D5E5F36}"/>
    <dgm:cxn modelId="{599B6EA0-CD68-4210-89DD-19E93588FB18}" type="presOf" srcId="{B37B0E95-EAB4-4F83-99B5-72521D337699}" destId="{32D05680-C53F-4A57-8B77-7F4015EE5C8A}" srcOrd="0" destOrd="0" presId="urn:microsoft.com/office/officeart/2018/2/layout/IconVerticalSolidList"/>
    <dgm:cxn modelId="{A700E0BE-04C1-4170-93B6-E086ED23AAAB}" srcId="{B37B0E95-EAB4-4F83-99B5-72521D337699}" destId="{BE986E95-0359-4AEE-BDE8-C35BF2E10BDA}" srcOrd="0" destOrd="0" parTransId="{9ABE454D-BECB-4B63-B429-ADAE299DD751}" sibTransId="{8CAC804F-826D-4934-A6B7-2852FC673995}"/>
    <dgm:cxn modelId="{50A0EBD5-AB36-4F10-ABE3-ADB6A13ADB90}" srcId="{B37B0E95-EAB4-4F83-99B5-72521D337699}" destId="{1C10C4A1-0890-4C7B-B4A9-DCEF0B1ED17A}" srcOrd="3" destOrd="0" parTransId="{9BC3DDD0-5BA9-4121-9EF6-3532C755057C}" sibTransId="{1AC6C9E9-6541-486F-851B-32203F0DBF5A}"/>
    <dgm:cxn modelId="{594711E8-46BE-4E0E-BB52-EA94AE50A59E}" srcId="{B37B0E95-EAB4-4F83-99B5-72521D337699}" destId="{B81409A1-C3BB-4E61-97FB-DFE37044E686}" srcOrd="1" destOrd="0" parTransId="{F05CFD70-9BAC-47D2-9C11-DD0783BA28D2}" sibTransId="{020DD808-57CA-4E7C-B1CF-8356D68F1ED0}"/>
    <dgm:cxn modelId="{29517C19-CAAC-4DB1-9DB8-43DFDB4FD207}" type="presParOf" srcId="{32D05680-C53F-4A57-8B77-7F4015EE5C8A}" destId="{72BCB874-45A0-4C0F-9FF3-B4C208B558B0}" srcOrd="0" destOrd="0" presId="urn:microsoft.com/office/officeart/2018/2/layout/IconVerticalSolidList"/>
    <dgm:cxn modelId="{370375B7-2B53-4F07-823A-95F3E264CD96}" type="presParOf" srcId="{72BCB874-45A0-4C0F-9FF3-B4C208B558B0}" destId="{9F7795CF-7826-43A3-8FAD-E58280674D75}" srcOrd="0" destOrd="0" presId="urn:microsoft.com/office/officeart/2018/2/layout/IconVerticalSolidList"/>
    <dgm:cxn modelId="{C9D950EA-83B3-4A96-93D2-7629A320C090}" type="presParOf" srcId="{72BCB874-45A0-4C0F-9FF3-B4C208B558B0}" destId="{845834F3-40D2-416A-A041-F72DFCA96BAF}" srcOrd="1" destOrd="0" presId="urn:microsoft.com/office/officeart/2018/2/layout/IconVerticalSolidList"/>
    <dgm:cxn modelId="{2C05D00C-EB18-4FA5-9C48-71E64D9B8AFF}" type="presParOf" srcId="{72BCB874-45A0-4C0F-9FF3-B4C208B558B0}" destId="{7EE7AF0A-C909-4C01-B2EB-755F4803CA87}" srcOrd="2" destOrd="0" presId="urn:microsoft.com/office/officeart/2018/2/layout/IconVerticalSolidList"/>
    <dgm:cxn modelId="{C87E277D-7211-4441-8E74-0DE5B4A4FC9C}" type="presParOf" srcId="{72BCB874-45A0-4C0F-9FF3-B4C208B558B0}" destId="{D4337210-2DCC-4AF9-80F9-BC2EF8EA2E96}" srcOrd="3" destOrd="0" presId="urn:microsoft.com/office/officeart/2018/2/layout/IconVerticalSolidList"/>
    <dgm:cxn modelId="{2B301A45-F3E7-4588-B112-D59CA7BABA84}" type="presParOf" srcId="{32D05680-C53F-4A57-8B77-7F4015EE5C8A}" destId="{5F66EBD8-DD37-4001-AD48-B7050870BCC4}" srcOrd="1" destOrd="0" presId="urn:microsoft.com/office/officeart/2018/2/layout/IconVerticalSolidList"/>
    <dgm:cxn modelId="{501A70A6-B76C-4269-9E88-DBB4CA264D46}" type="presParOf" srcId="{32D05680-C53F-4A57-8B77-7F4015EE5C8A}" destId="{5E04A0D1-6980-4FCF-B2E4-17F8041ECE2A}" srcOrd="2" destOrd="0" presId="urn:microsoft.com/office/officeart/2018/2/layout/IconVerticalSolidList"/>
    <dgm:cxn modelId="{FE4B7A4F-8737-4301-A3CB-BB49C8372A5D}" type="presParOf" srcId="{5E04A0D1-6980-4FCF-B2E4-17F8041ECE2A}" destId="{B9834406-BB83-4172-99FF-3916283EC5A2}" srcOrd="0" destOrd="0" presId="urn:microsoft.com/office/officeart/2018/2/layout/IconVerticalSolidList"/>
    <dgm:cxn modelId="{A5AE7094-BF02-4173-A45C-F3FA9ADF8787}" type="presParOf" srcId="{5E04A0D1-6980-4FCF-B2E4-17F8041ECE2A}" destId="{6D43781F-82C0-4DF2-BA60-E8BFC010B6E5}" srcOrd="1" destOrd="0" presId="urn:microsoft.com/office/officeart/2018/2/layout/IconVerticalSolidList"/>
    <dgm:cxn modelId="{12674E0C-6786-4EB1-98C6-91AFC311FB7C}" type="presParOf" srcId="{5E04A0D1-6980-4FCF-B2E4-17F8041ECE2A}" destId="{22C33BAD-2C31-4E08-BEC2-A9238289E31A}" srcOrd="2" destOrd="0" presId="urn:microsoft.com/office/officeart/2018/2/layout/IconVerticalSolidList"/>
    <dgm:cxn modelId="{5B95F9D5-7DB3-4380-9203-79363BAFEED0}" type="presParOf" srcId="{5E04A0D1-6980-4FCF-B2E4-17F8041ECE2A}" destId="{C213E3ED-119F-47DE-B713-89B994A699A6}" srcOrd="3" destOrd="0" presId="urn:microsoft.com/office/officeart/2018/2/layout/IconVerticalSolidList"/>
    <dgm:cxn modelId="{C4E537A2-5DEB-47AC-BCD9-3F59F3372A8B}" type="presParOf" srcId="{32D05680-C53F-4A57-8B77-7F4015EE5C8A}" destId="{F40B4EE8-2FF6-41F6-8277-B30076790F09}" srcOrd="3" destOrd="0" presId="urn:microsoft.com/office/officeart/2018/2/layout/IconVerticalSolidList"/>
    <dgm:cxn modelId="{6D6B14E0-E6F1-4D42-A1D0-53BF5745AB0A}" type="presParOf" srcId="{32D05680-C53F-4A57-8B77-7F4015EE5C8A}" destId="{50D5151B-B48A-4204-9C62-61123107E399}" srcOrd="4" destOrd="0" presId="urn:microsoft.com/office/officeart/2018/2/layout/IconVerticalSolidList"/>
    <dgm:cxn modelId="{5EDE29C9-E41C-4969-A866-14F7217008A8}" type="presParOf" srcId="{50D5151B-B48A-4204-9C62-61123107E399}" destId="{30E30651-AD60-45EF-BCC8-B16AB4DEFCE5}" srcOrd="0" destOrd="0" presId="urn:microsoft.com/office/officeart/2018/2/layout/IconVerticalSolidList"/>
    <dgm:cxn modelId="{D616458B-E57C-4D4E-9874-A19B6117F575}" type="presParOf" srcId="{50D5151B-B48A-4204-9C62-61123107E399}" destId="{D8C57B0F-46AA-4B72-AC55-ACEB657F29E9}" srcOrd="1" destOrd="0" presId="urn:microsoft.com/office/officeart/2018/2/layout/IconVerticalSolidList"/>
    <dgm:cxn modelId="{589251D1-9EA7-431E-BE52-5C12CD0B07BA}" type="presParOf" srcId="{50D5151B-B48A-4204-9C62-61123107E399}" destId="{A1613B7F-5334-4610-BF57-4CD1CCD1FF16}" srcOrd="2" destOrd="0" presId="urn:microsoft.com/office/officeart/2018/2/layout/IconVerticalSolidList"/>
    <dgm:cxn modelId="{C9AB7F99-69C0-4C0D-8BC6-A11DF694B0B0}" type="presParOf" srcId="{50D5151B-B48A-4204-9C62-61123107E399}" destId="{51772763-EB00-4A47-B4EA-00F01017D18B}" srcOrd="3" destOrd="0" presId="urn:microsoft.com/office/officeart/2018/2/layout/IconVerticalSolidList"/>
    <dgm:cxn modelId="{B31B4B89-F2F5-41BC-81DD-5A6CD99E6891}" type="presParOf" srcId="{32D05680-C53F-4A57-8B77-7F4015EE5C8A}" destId="{DDC72337-A51B-4566-9F21-07099F7D10B4}" srcOrd="5" destOrd="0" presId="urn:microsoft.com/office/officeart/2018/2/layout/IconVerticalSolidList"/>
    <dgm:cxn modelId="{7E1D4F38-E3E2-4450-9EDF-94E3DEF619BB}" type="presParOf" srcId="{32D05680-C53F-4A57-8B77-7F4015EE5C8A}" destId="{CA6276F0-4895-442C-9EFA-581E43330A8C}" srcOrd="6" destOrd="0" presId="urn:microsoft.com/office/officeart/2018/2/layout/IconVerticalSolidList"/>
    <dgm:cxn modelId="{A56918CB-1CF7-4A54-85F3-C7E81CA4B784}" type="presParOf" srcId="{CA6276F0-4895-442C-9EFA-581E43330A8C}" destId="{59B3088D-84C5-4183-9AE2-32D8493C4B29}" srcOrd="0" destOrd="0" presId="urn:microsoft.com/office/officeart/2018/2/layout/IconVerticalSolidList"/>
    <dgm:cxn modelId="{E09B56E4-265D-4648-8A14-E9B8BC879EE0}" type="presParOf" srcId="{CA6276F0-4895-442C-9EFA-581E43330A8C}" destId="{0F40670F-6EFA-4E56-A528-1C21F3E99416}" srcOrd="1" destOrd="0" presId="urn:microsoft.com/office/officeart/2018/2/layout/IconVerticalSolidList"/>
    <dgm:cxn modelId="{9C264EE6-9DF5-46C6-90A6-DD83933C2E8B}" type="presParOf" srcId="{CA6276F0-4895-442C-9EFA-581E43330A8C}" destId="{AE27BB5E-0BEB-4AA8-9E58-F082D2788DD3}" srcOrd="2" destOrd="0" presId="urn:microsoft.com/office/officeart/2018/2/layout/IconVerticalSolidList"/>
    <dgm:cxn modelId="{334BD374-075A-461A-BED3-61DCC934306F}" type="presParOf" srcId="{CA6276F0-4895-442C-9EFA-581E43330A8C}" destId="{92554512-637C-4762-8D0D-4C9D3ADB4EE7}"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9F8C45-116A-4562-BBFB-826B883A67D9}"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38C5BC6-959B-4811-A52A-8DE755F7EAD9}">
      <dgm:prSet/>
      <dgm:spPr/>
      <dgm:t>
        <a:bodyPr/>
        <a:lstStyle/>
        <a:p>
          <a:pPr>
            <a:lnSpc>
              <a:spcPct val="100000"/>
            </a:lnSpc>
            <a:defRPr b="1"/>
          </a:pPr>
          <a:r>
            <a:rPr lang="en-US" dirty="0"/>
            <a:t>Efficiency in Resource Management</a:t>
          </a:r>
        </a:p>
      </dgm:t>
    </dgm:pt>
    <dgm:pt modelId="{CEE27644-9942-4541-8A3F-FE106C3F3353}" type="parTrans" cxnId="{628369DB-7CB7-4FCF-8FC2-DB5FF13289D4}">
      <dgm:prSet/>
      <dgm:spPr/>
      <dgm:t>
        <a:bodyPr/>
        <a:lstStyle/>
        <a:p>
          <a:endParaRPr lang="en-US"/>
        </a:p>
      </dgm:t>
    </dgm:pt>
    <dgm:pt modelId="{445904C5-D25E-49F0-A246-7C79537EAA3F}" type="sibTrans" cxnId="{628369DB-7CB7-4FCF-8FC2-DB5FF13289D4}">
      <dgm:prSet/>
      <dgm:spPr/>
      <dgm:t>
        <a:bodyPr/>
        <a:lstStyle/>
        <a:p>
          <a:endParaRPr lang="en-US"/>
        </a:p>
      </dgm:t>
    </dgm:pt>
    <dgm:pt modelId="{98D0ABD0-0FAC-4506-8142-86EF6C5A059E}">
      <dgm:prSet/>
      <dgm:spPr/>
      <dgm:t>
        <a:bodyPr/>
        <a:lstStyle/>
        <a:p>
          <a:pPr>
            <a:lnSpc>
              <a:spcPct val="100000"/>
            </a:lnSpc>
          </a:pPr>
          <a:r>
            <a:rPr lang="en-US" u="sng" dirty="0"/>
            <a:t>Traditional Methods</a:t>
          </a:r>
          <a:r>
            <a:rPr lang="en-US" dirty="0"/>
            <a:t>: Limited data on environmental conditions and crop health, leading to suboptimal resource allocation.</a:t>
          </a:r>
        </a:p>
      </dgm:t>
    </dgm:pt>
    <dgm:pt modelId="{8E51CD6C-5D34-400B-A25F-9868ECE635C5}" type="parTrans" cxnId="{A7DF572E-F205-4DE2-960A-A6892E68DC0F}">
      <dgm:prSet/>
      <dgm:spPr/>
      <dgm:t>
        <a:bodyPr/>
        <a:lstStyle/>
        <a:p>
          <a:endParaRPr lang="en-US"/>
        </a:p>
      </dgm:t>
    </dgm:pt>
    <dgm:pt modelId="{4A1958A8-DA69-42DB-AA9B-62AC721CEA1C}" type="sibTrans" cxnId="{A7DF572E-F205-4DE2-960A-A6892E68DC0F}">
      <dgm:prSet/>
      <dgm:spPr/>
      <dgm:t>
        <a:bodyPr/>
        <a:lstStyle/>
        <a:p>
          <a:endParaRPr lang="en-US"/>
        </a:p>
      </dgm:t>
    </dgm:pt>
    <dgm:pt modelId="{A9B0EF9B-E4AD-4C01-A755-2068AE34DA3F}">
      <dgm:prSet/>
      <dgm:spPr/>
      <dgm:t>
        <a:bodyPr/>
        <a:lstStyle/>
        <a:p>
          <a:pPr>
            <a:lnSpc>
              <a:spcPct val="100000"/>
            </a:lnSpc>
          </a:pPr>
          <a:r>
            <a:rPr lang="en-US" u="sng" dirty="0"/>
            <a:t>Our Project</a:t>
          </a:r>
          <a:r>
            <a:rPr lang="en-US" dirty="0"/>
            <a:t>: Real-time data from </a:t>
          </a:r>
          <a:r>
            <a:rPr lang="en-US" dirty="0">
              <a:latin typeface="Calibri Light" panose="020F0302020204030204"/>
            </a:rPr>
            <a:t>sensors</a:t>
          </a:r>
          <a:r>
            <a:rPr lang="en-US" dirty="0"/>
            <a:t> enhances resource management, optimizing water usage, minimizing pesticide application, and maximizing overall efficiency.</a:t>
          </a:r>
        </a:p>
      </dgm:t>
    </dgm:pt>
    <dgm:pt modelId="{85F39D68-6F56-4ABF-BF7D-FD91141A15B9}" type="parTrans" cxnId="{73C7BF44-0BDE-4464-9AF8-F254F4472F91}">
      <dgm:prSet/>
      <dgm:spPr/>
      <dgm:t>
        <a:bodyPr/>
        <a:lstStyle/>
        <a:p>
          <a:endParaRPr lang="en-US"/>
        </a:p>
      </dgm:t>
    </dgm:pt>
    <dgm:pt modelId="{74DA377E-9EEB-4E01-B0A7-E9C04137CD52}" type="sibTrans" cxnId="{73C7BF44-0BDE-4464-9AF8-F254F4472F91}">
      <dgm:prSet/>
      <dgm:spPr/>
      <dgm:t>
        <a:bodyPr/>
        <a:lstStyle/>
        <a:p>
          <a:endParaRPr lang="en-US"/>
        </a:p>
      </dgm:t>
    </dgm:pt>
    <dgm:pt modelId="{28C9A5E1-3553-4FB4-A626-2488A7B7DFFC}">
      <dgm:prSet/>
      <dgm:spPr/>
      <dgm:t>
        <a:bodyPr/>
        <a:lstStyle/>
        <a:p>
          <a:pPr>
            <a:lnSpc>
              <a:spcPct val="100000"/>
            </a:lnSpc>
            <a:defRPr b="1"/>
          </a:pPr>
          <a:r>
            <a:rPr lang="en-US" dirty="0"/>
            <a:t>Predictive Analytics</a:t>
          </a:r>
        </a:p>
      </dgm:t>
    </dgm:pt>
    <dgm:pt modelId="{86D5075A-CB14-4BF0-8498-D3835E25908B}" type="parTrans" cxnId="{73004765-1C66-4202-8B45-048B6BB85C7B}">
      <dgm:prSet/>
      <dgm:spPr/>
      <dgm:t>
        <a:bodyPr/>
        <a:lstStyle/>
        <a:p>
          <a:endParaRPr lang="en-US"/>
        </a:p>
      </dgm:t>
    </dgm:pt>
    <dgm:pt modelId="{4318EDC6-5BC0-49FE-8D47-81089BF1BC89}" type="sibTrans" cxnId="{73004765-1C66-4202-8B45-048B6BB85C7B}">
      <dgm:prSet/>
      <dgm:spPr/>
      <dgm:t>
        <a:bodyPr/>
        <a:lstStyle/>
        <a:p>
          <a:endParaRPr lang="en-US"/>
        </a:p>
      </dgm:t>
    </dgm:pt>
    <dgm:pt modelId="{B5307847-252F-4FB7-AEED-729B931A5C7D}">
      <dgm:prSet/>
      <dgm:spPr/>
      <dgm:t>
        <a:bodyPr/>
        <a:lstStyle/>
        <a:p>
          <a:pPr>
            <a:lnSpc>
              <a:spcPct val="100000"/>
            </a:lnSpc>
          </a:pPr>
          <a:r>
            <a:rPr lang="en-US" u="sng" dirty="0"/>
            <a:t>Traditional Methods</a:t>
          </a:r>
          <a:r>
            <a:rPr lang="en-US" dirty="0"/>
            <a:t>: Reactive decision-making based on historical data with limited predictive capabilities.</a:t>
          </a:r>
        </a:p>
      </dgm:t>
    </dgm:pt>
    <dgm:pt modelId="{0E4D8294-F57F-4692-9B71-26537CF27B7A}" type="parTrans" cxnId="{84F997A7-F778-4CE3-8C5E-0C58DA52CE15}">
      <dgm:prSet/>
      <dgm:spPr/>
      <dgm:t>
        <a:bodyPr/>
        <a:lstStyle/>
        <a:p>
          <a:endParaRPr lang="en-US"/>
        </a:p>
      </dgm:t>
    </dgm:pt>
    <dgm:pt modelId="{4F249BA7-2641-415E-84EC-57B1288F03D4}" type="sibTrans" cxnId="{84F997A7-F778-4CE3-8C5E-0C58DA52CE15}">
      <dgm:prSet/>
      <dgm:spPr/>
      <dgm:t>
        <a:bodyPr/>
        <a:lstStyle/>
        <a:p>
          <a:endParaRPr lang="en-US"/>
        </a:p>
      </dgm:t>
    </dgm:pt>
    <dgm:pt modelId="{EC83827B-2E31-438F-8F19-79417841DCEB}">
      <dgm:prSet/>
      <dgm:spPr/>
      <dgm:t>
        <a:bodyPr/>
        <a:lstStyle/>
        <a:p>
          <a:pPr>
            <a:lnSpc>
              <a:spcPct val="100000"/>
            </a:lnSpc>
          </a:pPr>
          <a:r>
            <a:rPr lang="en-US" u="sng" dirty="0"/>
            <a:t>Our Project</a:t>
          </a:r>
          <a:r>
            <a:rPr lang="en-US" dirty="0"/>
            <a:t>: Algorithms analyze historical and real-time data for predictive insights, assisting farmers in making informed decisions.</a:t>
          </a:r>
        </a:p>
      </dgm:t>
    </dgm:pt>
    <dgm:pt modelId="{A805B4BA-190B-461E-8C34-0D3F24C38868}" type="parTrans" cxnId="{7F6F351B-DD07-4073-9D49-D6FBFAD5E824}">
      <dgm:prSet/>
      <dgm:spPr/>
      <dgm:t>
        <a:bodyPr/>
        <a:lstStyle/>
        <a:p>
          <a:endParaRPr lang="en-US"/>
        </a:p>
      </dgm:t>
    </dgm:pt>
    <dgm:pt modelId="{0D969C1B-0002-4B77-A178-16C332037065}" type="sibTrans" cxnId="{7F6F351B-DD07-4073-9D49-D6FBFAD5E824}">
      <dgm:prSet/>
      <dgm:spPr/>
      <dgm:t>
        <a:bodyPr/>
        <a:lstStyle/>
        <a:p>
          <a:endParaRPr lang="en-US"/>
        </a:p>
      </dgm:t>
    </dgm:pt>
    <dgm:pt modelId="{E06164A1-A13E-49D0-9D3C-2D90FD829F31}">
      <dgm:prSet/>
      <dgm:spPr/>
      <dgm:t>
        <a:bodyPr/>
        <a:lstStyle/>
        <a:p>
          <a:pPr>
            <a:lnSpc>
              <a:spcPct val="100000"/>
            </a:lnSpc>
            <a:defRPr b="1"/>
          </a:pPr>
          <a:r>
            <a:rPr lang="en-US" dirty="0"/>
            <a:t>Energy Optimization</a:t>
          </a:r>
        </a:p>
      </dgm:t>
    </dgm:pt>
    <dgm:pt modelId="{3E15CFC6-1903-4C8C-AD5B-E1B149486BA7}" type="parTrans" cxnId="{65BD81AD-E2CB-429A-8BD4-CEEF68DE676F}">
      <dgm:prSet/>
      <dgm:spPr/>
      <dgm:t>
        <a:bodyPr/>
        <a:lstStyle/>
        <a:p>
          <a:endParaRPr lang="en-US"/>
        </a:p>
      </dgm:t>
    </dgm:pt>
    <dgm:pt modelId="{2321710C-A2C9-4650-84DE-0B4765B03ABE}" type="sibTrans" cxnId="{65BD81AD-E2CB-429A-8BD4-CEEF68DE676F}">
      <dgm:prSet/>
      <dgm:spPr/>
      <dgm:t>
        <a:bodyPr/>
        <a:lstStyle/>
        <a:p>
          <a:endParaRPr lang="en-US"/>
        </a:p>
      </dgm:t>
    </dgm:pt>
    <dgm:pt modelId="{DC332E8C-58B2-4811-8B57-666666273C3B}">
      <dgm:prSet/>
      <dgm:spPr/>
      <dgm:t>
        <a:bodyPr/>
        <a:lstStyle/>
        <a:p>
          <a:pPr>
            <a:lnSpc>
              <a:spcPct val="100000"/>
            </a:lnSpc>
          </a:pPr>
          <a:r>
            <a:rPr lang="en-US" u="sng" dirty="0"/>
            <a:t>Traditional Methods</a:t>
          </a:r>
          <a:r>
            <a:rPr lang="en-US" dirty="0"/>
            <a:t>: Inefficient energy usage in conventional farming machinery.</a:t>
          </a:r>
        </a:p>
      </dgm:t>
    </dgm:pt>
    <dgm:pt modelId="{32484902-7A9D-4E90-8645-C7F2679EC7D5}" type="parTrans" cxnId="{85C7A6A9-FA35-481B-8BC9-4F63539520F0}">
      <dgm:prSet/>
      <dgm:spPr/>
      <dgm:t>
        <a:bodyPr/>
        <a:lstStyle/>
        <a:p>
          <a:endParaRPr lang="en-US"/>
        </a:p>
      </dgm:t>
    </dgm:pt>
    <dgm:pt modelId="{EC41FDB7-68C0-4FCE-AC67-78D83A1CD2E5}" type="sibTrans" cxnId="{85C7A6A9-FA35-481B-8BC9-4F63539520F0}">
      <dgm:prSet/>
      <dgm:spPr/>
      <dgm:t>
        <a:bodyPr/>
        <a:lstStyle/>
        <a:p>
          <a:endParaRPr lang="en-US"/>
        </a:p>
      </dgm:t>
    </dgm:pt>
    <dgm:pt modelId="{FDE126D3-C975-422D-840B-8E1A19263470}">
      <dgm:prSet/>
      <dgm:spPr/>
      <dgm:t>
        <a:bodyPr/>
        <a:lstStyle/>
        <a:p>
          <a:pPr>
            <a:lnSpc>
              <a:spcPct val="100000"/>
            </a:lnSpc>
          </a:pPr>
          <a:r>
            <a:rPr lang="en-US" u="sng" dirty="0"/>
            <a:t>Our Project</a:t>
          </a:r>
          <a:r>
            <a:rPr lang="en-US" dirty="0"/>
            <a:t>: Implementation of energy-efficient strategies, including optimized sensor node functionality.</a:t>
          </a:r>
        </a:p>
      </dgm:t>
    </dgm:pt>
    <dgm:pt modelId="{CCC9ACA5-475F-4102-BABF-397A37DE2545}" type="parTrans" cxnId="{C3FC8FD4-2768-4113-A3BF-D215AE89D276}">
      <dgm:prSet/>
      <dgm:spPr/>
      <dgm:t>
        <a:bodyPr/>
        <a:lstStyle/>
        <a:p>
          <a:endParaRPr lang="en-US"/>
        </a:p>
      </dgm:t>
    </dgm:pt>
    <dgm:pt modelId="{DD8BAF59-20AA-41EA-8045-BB6B12B78AA1}" type="sibTrans" cxnId="{C3FC8FD4-2768-4113-A3BF-D215AE89D276}">
      <dgm:prSet/>
      <dgm:spPr/>
      <dgm:t>
        <a:bodyPr/>
        <a:lstStyle/>
        <a:p>
          <a:endParaRPr lang="en-US"/>
        </a:p>
      </dgm:t>
    </dgm:pt>
    <dgm:pt modelId="{9380FFA2-F47E-41D6-AE11-2AEDA9A3F023}">
      <dgm:prSet/>
      <dgm:spPr/>
      <dgm:t>
        <a:bodyPr/>
        <a:lstStyle/>
        <a:p>
          <a:pPr>
            <a:lnSpc>
              <a:spcPct val="100000"/>
            </a:lnSpc>
            <a:defRPr b="1"/>
          </a:pPr>
          <a:r>
            <a:rPr lang="en-US" dirty="0"/>
            <a:t>Scalability &amp; Flexibility</a:t>
          </a:r>
        </a:p>
      </dgm:t>
    </dgm:pt>
    <dgm:pt modelId="{E0B2D67A-3084-48EF-8942-7F27C3D36CC7}" type="parTrans" cxnId="{E1D49F78-2FC0-46E2-A4C1-17B5F5BCE5C3}">
      <dgm:prSet/>
      <dgm:spPr/>
      <dgm:t>
        <a:bodyPr/>
        <a:lstStyle/>
        <a:p>
          <a:endParaRPr lang="en-US"/>
        </a:p>
      </dgm:t>
    </dgm:pt>
    <dgm:pt modelId="{835CE7B1-9A7C-44A0-8E19-ED24C4264950}" type="sibTrans" cxnId="{E1D49F78-2FC0-46E2-A4C1-17B5F5BCE5C3}">
      <dgm:prSet/>
      <dgm:spPr/>
      <dgm:t>
        <a:bodyPr/>
        <a:lstStyle/>
        <a:p>
          <a:endParaRPr lang="en-US"/>
        </a:p>
      </dgm:t>
    </dgm:pt>
    <dgm:pt modelId="{EC4ED0DB-1B08-4D76-848C-975E7170EBB3}">
      <dgm:prSet/>
      <dgm:spPr/>
      <dgm:t>
        <a:bodyPr/>
        <a:lstStyle/>
        <a:p>
          <a:pPr>
            <a:lnSpc>
              <a:spcPct val="100000"/>
            </a:lnSpc>
          </a:pPr>
          <a:r>
            <a:rPr lang="en-US" u="sng" dirty="0"/>
            <a:t>Traditional Methods</a:t>
          </a:r>
          <a:r>
            <a:rPr lang="en-US" dirty="0"/>
            <a:t>: Limited scalability and adaptability to technological advancements.</a:t>
          </a:r>
        </a:p>
      </dgm:t>
    </dgm:pt>
    <dgm:pt modelId="{1664CEFE-9707-45BB-B93E-8787A359722F}" type="parTrans" cxnId="{21E93DE1-A194-4F8C-A85A-45928DE613C8}">
      <dgm:prSet/>
      <dgm:spPr/>
      <dgm:t>
        <a:bodyPr/>
        <a:lstStyle/>
        <a:p>
          <a:endParaRPr lang="en-US"/>
        </a:p>
      </dgm:t>
    </dgm:pt>
    <dgm:pt modelId="{3212EFEE-BFA8-4299-9FC7-98CBEFBECC8F}" type="sibTrans" cxnId="{21E93DE1-A194-4F8C-A85A-45928DE613C8}">
      <dgm:prSet/>
      <dgm:spPr/>
      <dgm:t>
        <a:bodyPr/>
        <a:lstStyle/>
        <a:p>
          <a:endParaRPr lang="en-US"/>
        </a:p>
      </dgm:t>
    </dgm:pt>
    <dgm:pt modelId="{A3F7385C-BD08-4E1D-B258-D71D4339E1FE}">
      <dgm:prSet/>
      <dgm:spPr/>
      <dgm:t>
        <a:bodyPr/>
        <a:lstStyle/>
        <a:p>
          <a:pPr>
            <a:lnSpc>
              <a:spcPct val="100000"/>
            </a:lnSpc>
          </a:pPr>
          <a:r>
            <a:rPr lang="en-US" u="sng" dirty="0"/>
            <a:t>Our Project</a:t>
          </a:r>
          <a:r>
            <a:rPr lang="en-US" dirty="0"/>
            <a:t>: Scalable architecture with the ability to incorporate future technologies, ensuring adaptability.</a:t>
          </a:r>
        </a:p>
      </dgm:t>
    </dgm:pt>
    <dgm:pt modelId="{936C06C2-DF5E-48B4-B865-AF35E71D1A84}" type="parTrans" cxnId="{6753FDFB-8A52-4399-BD83-2F44553FAB20}">
      <dgm:prSet/>
      <dgm:spPr/>
      <dgm:t>
        <a:bodyPr/>
        <a:lstStyle/>
        <a:p>
          <a:endParaRPr lang="en-US"/>
        </a:p>
      </dgm:t>
    </dgm:pt>
    <dgm:pt modelId="{91F26DF0-EAEC-4258-9D58-A0F3CA0E1424}" type="sibTrans" cxnId="{6753FDFB-8A52-4399-BD83-2F44553FAB20}">
      <dgm:prSet/>
      <dgm:spPr/>
      <dgm:t>
        <a:bodyPr/>
        <a:lstStyle/>
        <a:p>
          <a:endParaRPr lang="en-US"/>
        </a:p>
      </dgm:t>
    </dgm:pt>
    <dgm:pt modelId="{DE61A083-B628-41C7-A631-FFB94582CABE}" type="pres">
      <dgm:prSet presAssocID="{AD9F8C45-116A-4562-BBFB-826B883A67D9}" presName="root" presStyleCnt="0">
        <dgm:presLayoutVars>
          <dgm:dir/>
          <dgm:resizeHandles val="exact"/>
        </dgm:presLayoutVars>
      </dgm:prSet>
      <dgm:spPr/>
    </dgm:pt>
    <dgm:pt modelId="{D2C163D5-442D-47FE-81B9-C1F62EE2AF2A}" type="pres">
      <dgm:prSet presAssocID="{038C5BC6-959B-4811-A52A-8DE755F7EAD9}" presName="compNode" presStyleCnt="0"/>
      <dgm:spPr/>
    </dgm:pt>
    <dgm:pt modelId="{E191D5A3-0F2D-4306-9887-2CBB9C60240A}" type="pres">
      <dgm:prSet presAssocID="{038C5BC6-959B-4811-A52A-8DE755F7EA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558D794C-4899-4BF2-8D6C-595B1A9B603B}" type="pres">
      <dgm:prSet presAssocID="{038C5BC6-959B-4811-A52A-8DE755F7EAD9}" presName="iconSpace" presStyleCnt="0"/>
      <dgm:spPr/>
    </dgm:pt>
    <dgm:pt modelId="{C80EFD0D-D8B0-4495-AAC2-0CBF7BD2D0B3}" type="pres">
      <dgm:prSet presAssocID="{038C5BC6-959B-4811-A52A-8DE755F7EAD9}" presName="parTx" presStyleLbl="revTx" presStyleIdx="0" presStyleCnt="8">
        <dgm:presLayoutVars>
          <dgm:chMax val="0"/>
          <dgm:chPref val="0"/>
        </dgm:presLayoutVars>
      </dgm:prSet>
      <dgm:spPr/>
    </dgm:pt>
    <dgm:pt modelId="{4FCD22C0-28A0-49D4-B56D-4F8F0A0CE083}" type="pres">
      <dgm:prSet presAssocID="{038C5BC6-959B-4811-A52A-8DE755F7EAD9}" presName="txSpace" presStyleCnt="0"/>
      <dgm:spPr/>
    </dgm:pt>
    <dgm:pt modelId="{862C8FA6-26E3-4A7E-A8D5-9D39590AFC4F}" type="pres">
      <dgm:prSet presAssocID="{038C5BC6-959B-4811-A52A-8DE755F7EAD9}" presName="desTx" presStyleLbl="revTx" presStyleIdx="1" presStyleCnt="8">
        <dgm:presLayoutVars/>
      </dgm:prSet>
      <dgm:spPr/>
    </dgm:pt>
    <dgm:pt modelId="{33001FFB-A4D3-40E1-A8AA-7E108DAFF3D8}" type="pres">
      <dgm:prSet presAssocID="{445904C5-D25E-49F0-A246-7C79537EAA3F}" presName="sibTrans" presStyleCnt="0"/>
      <dgm:spPr/>
    </dgm:pt>
    <dgm:pt modelId="{D1AF68DC-076D-410C-AC15-420ED03EC6DB}" type="pres">
      <dgm:prSet presAssocID="{28C9A5E1-3553-4FB4-A626-2488A7B7DFFC}" presName="compNode" presStyleCnt="0"/>
      <dgm:spPr/>
    </dgm:pt>
    <dgm:pt modelId="{4B75B77C-511C-4822-B86F-B3E67DED3C9D}" type="pres">
      <dgm:prSet presAssocID="{28C9A5E1-3553-4FB4-A626-2488A7B7DF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EB5D8B1-D4D0-4D76-994C-4EC394B044A7}" type="pres">
      <dgm:prSet presAssocID="{28C9A5E1-3553-4FB4-A626-2488A7B7DFFC}" presName="iconSpace" presStyleCnt="0"/>
      <dgm:spPr/>
    </dgm:pt>
    <dgm:pt modelId="{077550E6-A62C-4775-AB4F-26B46588A984}" type="pres">
      <dgm:prSet presAssocID="{28C9A5E1-3553-4FB4-A626-2488A7B7DFFC}" presName="parTx" presStyleLbl="revTx" presStyleIdx="2" presStyleCnt="8">
        <dgm:presLayoutVars>
          <dgm:chMax val="0"/>
          <dgm:chPref val="0"/>
        </dgm:presLayoutVars>
      </dgm:prSet>
      <dgm:spPr/>
    </dgm:pt>
    <dgm:pt modelId="{41C74F38-0E31-4F14-B599-9AA794C721C4}" type="pres">
      <dgm:prSet presAssocID="{28C9A5E1-3553-4FB4-A626-2488A7B7DFFC}" presName="txSpace" presStyleCnt="0"/>
      <dgm:spPr/>
    </dgm:pt>
    <dgm:pt modelId="{61CFA37F-D546-4F2E-ACDE-A6A3AEC332CD}" type="pres">
      <dgm:prSet presAssocID="{28C9A5E1-3553-4FB4-A626-2488A7B7DFFC}" presName="desTx" presStyleLbl="revTx" presStyleIdx="3" presStyleCnt="8">
        <dgm:presLayoutVars/>
      </dgm:prSet>
      <dgm:spPr/>
    </dgm:pt>
    <dgm:pt modelId="{DBE886C0-A29C-4764-9238-D48DE95727CE}" type="pres">
      <dgm:prSet presAssocID="{4318EDC6-5BC0-49FE-8D47-81089BF1BC89}" presName="sibTrans" presStyleCnt="0"/>
      <dgm:spPr/>
    </dgm:pt>
    <dgm:pt modelId="{C3E0E33E-4AC2-471B-8F89-18DD15C09D97}" type="pres">
      <dgm:prSet presAssocID="{E06164A1-A13E-49D0-9D3C-2D90FD829F31}" presName="compNode" presStyleCnt="0"/>
      <dgm:spPr/>
    </dgm:pt>
    <dgm:pt modelId="{7E115515-1EEE-480B-817A-CE5C6B59838D}" type="pres">
      <dgm:prSet presAssocID="{E06164A1-A13E-49D0-9D3C-2D90FD829F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49EE1C2A-76C8-42D7-95C9-C4A9D2946B9B}" type="pres">
      <dgm:prSet presAssocID="{E06164A1-A13E-49D0-9D3C-2D90FD829F31}" presName="iconSpace" presStyleCnt="0"/>
      <dgm:spPr/>
    </dgm:pt>
    <dgm:pt modelId="{97476D0F-0F4E-42DC-8E96-F525E268014D}" type="pres">
      <dgm:prSet presAssocID="{E06164A1-A13E-49D0-9D3C-2D90FD829F31}" presName="parTx" presStyleLbl="revTx" presStyleIdx="4" presStyleCnt="8">
        <dgm:presLayoutVars>
          <dgm:chMax val="0"/>
          <dgm:chPref val="0"/>
        </dgm:presLayoutVars>
      </dgm:prSet>
      <dgm:spPr/>
    </dgm:pt>
    <dgm:pt modelId="{BE70E5AC-4D4C-4DE2-80E2-99ADC4610FD8}" type="pres">
      <dgm:prSet presAssocID="{E06164A1-A13E-49D0-9D3C-2D90FD829F31}" presName="txSpace" presStyleCnt="0"/>
      <dgm:spPr/>
    </dgm:pt>
    <dgm:pt modelId="{0C85494D-8752-4481-AA1A-CAE6EA801B67}" type="pres">
      <dgm:prSet presAssocID="{E06164A1-A13E-49D0-9D3C-2D90FD829F31}" presName="desTx" presStyleLbl="revTx" presStyleIdx="5" presStyleCnt="8">
        <dgm:presLayoutVars/>
      </dgm:prSet>
      <dgm:spPr/>
    </dgm:pt>
    <dgm:pt modelId="{B1FE3A19-1A1B-4CB9-A651-6E7AEB4D34F0}" type="pres">
      <dgm:prSet presAssocID="{2321710C-A2C9-4650-84DE-0B4765B03ABE}" presName="sibTrans" presStyleCnt="0"/>
      <dgm:spPr/>
    </dgm:pt>
    <dgm:pt modelId="{066F1ED9-8A79-43A4-93BE-0D3292447225}" type="pres">
      <dgm:prSet presAssocID="{9380FFA2-F47E-41D6-AE11-2AEDA9A3F023}" presName="compNode" presStyleCnt="0"/>
      <dgm:spPr/>
    </dgm:pt>
    <dgm:pt modelId="{8C5F2182-70F2-4F00-A260-184A91EF2937}" type="pres">
      <dgm:prSet presAssocID="{9380FFA2-F47E-41D6-AE11-2AEDA9A3F0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FB1B4B32-A2EE-4AE1-AF98-F8DB95997D11}" type="pres">
      <dgm:prSet presAssocID="{9380FFA2-F47E-41D6-AE11-2AEDA9A3F023}" presName="iconSpace" presStyleCnt="0"/>
      <dgm:spPr/>
    </dgm:pt>
    <dgm:pt modelId="{88A9F05F-D292-45F1-806A-7BA2BB599A84}" type="pres">
      <dgm:prSet presAssocID="{9380FFA2-F47E-41D6-AE11-2AEDA9A3F023}" presName="parTx" presStyleLbl="revTx" presStyleIdx="6" presStyleCnt="8">
        <dgm:presLayoutVars>
          <dgm:chMax val="0"/>
          <dgm:chPref val="0"/>
        </dgm:presLayoutVars>
      </dgm:prSet>
      <dgm:spPr/>
    </dgm:pt>
    <dgm:pt modelId="{ACBBA56D-8D50-451C-B240-976B1239FE25}" type="pres">
      <dgm:prSet presAssocID="{9380FFA2-F47E-41D6-AE11-2AEDA9A3F023}" presName="txSpace" presStyleCnt="0"/>
      <dgm:spPr/>
    </dgm:pt>
    <dgm:pt modelId="{664B06DC-3543-4BA5-884D-1C2E4330E55A}" type="pres">
      <dgm:prSet presAssocID="{9380FFA2-F47E-41D6-AE11-2AEDA9A3F023}" presName="desTx" presStyleLbl="revTx" presStyleIdx="7" presStyleCnt="8">
        <dgm:presLayoutVars/>
      </dgm:prSet>
      <dgm:spPr/>
    </dgm:pt>
  </dgm:ptLst>
  <dgm:cxnLst>
    <dgm:cxn modelId="{F749F015-2274-4FD8-8C31-FA3D18921771}" type="presOf" srcId="{DC332E8C-58B2-4811-8B57-666666273C3B}" destId="{0C85494D-8752-4481-AA1A-CAE6EA801B67}" srcOrd="0" destOrd="0" presId="urn:microsoft.com/office/officeart/2018/5/layout/CenteredIconLabelDescriptionList"/>
    <dgm:cxn modelId="{DE881E19-36DA-4981-BFE0-E072291D2184}" type="presOf" srcId="{E06164A1-A13E-49D0-9D3C-2D90FD829F31}" destId="{97476D0F-0F4E-42DC-8E96-F525E268014D}" srcOrd="0" destOrd="0" presId="urn:microsoft.com/office/officeart/2018/5/layout/CenteredIconLabelDescriptionList"/>
    <dgm:cxn modelId="{7F6F351B-DD07-4073-9D49-D6FBFAD5E824}" srcId="{28C9A5E1-3553-4FB4-A626-2488A7B7DFFC}" destId="{EC83827B-2E31-438F-8F19-79417841DCEB}" srcOrd="1" destOrd="0" parTransId="{A805B4BA-190B-461E-8C34-0D3F24C38868}" sibTransId="{0D969C1B-0002-4B77-A178-16C332037065}"/>
    <dgm:cxn modelId="{43B9662D-A129-43BF-947F-268F2B32FC1C}" type="presOf" srcId="{AD9F8C45-116A-4562-BBFB-826B883A67D9}" destId="{DE61A083-B628-41C7-A631-FFB94582CABE}" srcOrd="0" destOrd="0" presId="urn:microsoft.com/office/officeart/2018/5/layout/CenteredIconLabelDescriptionList"/>
    <dgm:cxn modelId="{A7DF572E-F205-4DE2-960A-A6892E68DC0F}" srcId="{038C5BC6-959B-4811-A52A-8DE755F7EAD9}" destId="{98D0ABD0-0FAC-4506-8142-86EF6C5A059E}" srcOrd="0" destOrd="0" parTransId="{8E51CD6C-5D34-400B-A25F-9868ECE635C5}" sibTransId="{4A1958A8-DA69-42DB-AA9B-62AC721CEA1C}"/>
    <dgm:cxn modelId="{A11ED23E-D395-40C4-804F-9C027F124550}" type="presOf" srcId="{A3F7385C-BD08-4E1D-B258-D71D4339E1FE}" destId="{664B06DC-3543-4BA5-884D-1C2E4330E55A}" srcOrd="0" destOrd="1" presId="urn:microsoft.com/office/officeart/2018/5/layout/CenteredIconLabelDescriptionList"/>
    <dgm:cxn modelId="{73C7BF44-0BDE-4464-9AF8-F254F4472F91}" srcId="{038C5BC6-959B-4811-A52A-8DE755F7EAD9}" destId="{A9B0EF9B-E4AD-4C01-A755-2068AE34DA3F}" srcOrd="1" destOrd="0" parTransId="{85F39D68-6F56-4ABF-BF7D-FD91141A15B9}" sibTransId="{74DA377E-9EEB-4E01-B0A7-E9C04137CD52}"/>
    <dgm:cxn modelId="{73004765-1C66-4202-8B45-048B6BB85C7B}" srcId="{AD9F8C45-116A-4562-BBFB-826B883A67D9}" destId="{28C9A5E1-3553-4FB4-A626-2488A7B7DFFC}" srcOrd="1" destOrd="0" parTransId="{86D5075A-CB14-4BF0-8498-D3835E25908B}" sibTransId="{4318EDC6-5BC0-49FE-8D47-81089BF1BC89}"/>
    <dgm:cxn modelId="{E1D49F78-2FC0-46E2-A4C1-17B5F5BCE5C3}" srcId="{AD9F8C45-116A-4562-BBFB-826B883A67D9}" destId="{9380FFA2-F47E-41D6-AE11-2AEDA9A3F023}" srcOrd="3" destOrd="0" parTransId="{E0B2D67A-3084-48EF-8942-7F27C3D36CC7}" sibTransId="{835CE7B1-9A7C-44A0-8E19-ED24C4264950}"/>
    <dgm:cxn modelId="{DAF6C77D-C436-4E05-8B98-13A5CC286E24}" type="presOf" srcId="{B5307847-252F-4FB7-AEED-729B931A5C7D}" destId="{61CFA37F-D546-4F2E-ACDE-A6A3AEC332CD}" srcOrd="0" destOrd="0" presId="urn:microsoft.com/office/officeart/2018/5/layout/CenteredIconLabelDescriptionList"/>
    <dgm:cxn modelId="{716A0D8E-D130-401A-B7D6-57C5CD869A2E}" type="presOf" srcId="{28C9A5E1-3553-4FB4-A626-2488A7B7DFFC}" destId="{077550E6-A62C-4775-AB4F-26B46588A984}" srcOrd="0" destOrd="0" presId="urn:microsoft.com/office/officeart/2018/5/layout/CenteredIconLabelDescriptionList"/>
    <dgm:cxn modelId="{D37B5CA2-64AC-41EE-A5DA-7FC8446A6827}" type="presOf" srcId="{EC83827B-2E31-438F-8F19-79417841DCEB}" destId="{61CFA37F-D546-4F2E-ACDE-A6A3AEC332CD}" srcOrd="0" destOrd="1" presId="urn:microsoft.com/office/officeart/2018/5/layout/CenteredIconLabelDescriptionList"/>
    <dgm:cxn modelId="{84F997A7-F778-4CE3-8C5E-0C58DA52CE15}" srcId="{28C9A5E1-3553-4FB4-A626-2488A7B7DFFC}" destId="{B5307847-252F-4FB7-AEED-729B931A5C7D}" srcOrd="0" destOrd="0" parTransId="{0E4D8294-F57F-4692-9B71-26537CF27B7A}" sibTransId="{4F249BA7-2641-415E-84EC-57B1288F03D4}"/>
    <dgm:cxn modelId="{85C7A6A9-FA35-481B-8BC9-4F63539520F0}" srcId="{E06164A1-A13E-49D0-9D3C-2D90FD829F31}" destId="{DC332E8C-58B2-4811-8B57-666666273C3B}" srcOrd="0" destOrd="0" parTransId="{32484902-7A9D-4E90-8645-C7F2679EC7D5}" sibTransId="{EC41FDB7-68C0-4FCE-AC67-78D83A1CD2E5}"/>
    <dgm:cxn modelId="{65BD81AD-E2CB-429A-8BD4-CEEF68DE676F}" srcId="{AD9F8C45-116A-4562-BBFB-826B883A67D9}" destId="{E06164A1-A13E-49D0-9D3C-2D90FD829F31}" srcOrd="2" destOrd="0" parTransId="{3E15CFC6-1903-4C8C-AD5B-E1B149486BA7}" sibTransId="{2321710C-A2C9-4650-84DE-0B4765B03ABE}"/>
    <dgm:cxn modelId="{041FC0C6-36F2-4EE7-919A-93B518E0AAF1}" type="presOf" srcId="{FDE126D3-C975-422D-840B-8E1A19263470}" destId="{0C85494D-8752-4481-AA1A-CAE6EA801B67}" srcOrd="0" destOrd="1" presId="urn:microsoft.com/office/officeart/2018/5/layout/CenteredIconLabelDescriptionList"/>
    <dgm:cxn modelId="{FA286FCB-0CA7-402E-A0B4-FDEB4EF0C9FD}" type="presOf" srcId="{98D0ABD0-0FAC-4506-8142-86EF6C5A059E}" destId="{862C8FA6-26E3-4A7E-A8D5-9D39590AFC4F}" srcOrd="0" destOrd="0" presId="urn:microsoft.com/office/officeart/2018/5/layout/CenteredIconLabelDescriptionList"/>
    <dgm:cxn modelId="{C3FC8FD4-2768-4113-A3BF-D215AE89D276}" srcId="{E06164A1-A13E-49D0-9D3C-2D90FD829F31}" destId="{FDE126D3-C975-422D-840B-8E1A19263470}" srcOrd="1" destOrd="0" parTransId="{CCC9ACA5-475F-4102-BABF-397A37DE2545}" sibTransId="{DD8BAF59-20AA-41EA-8045-BB6B12B78AA1}"/>
    <dgm:cxn modelId="{466062DA-727A-439D-9FE3-096BFCF61084}" type="presOf" srcId="{038C5BC6-959B-4811-A52A-8DE755F7EAD9}" destId="{C80EFD0D-D8B0-4495-AAC2-0CBF7BD2D0B3}" srcOrd="0" destOrd="0" presId="urn:microsoft.com/office/officeart/2018/5/layout/CenteredIconLabelDescriptionList"/>
    <dgm:cxn modelId="{628369DB-7CB7-4FCF-8FC2-DB5FF13289D4}" srcId="{AD9F8C45-116A-4562-BBFB-826B883A67D9}" destId="{038C5BC6-959B-4811-A52A-8DE755F7EAD9}" srcOrd="0" destOrd="0" parTransId="{CEE27644-9942-4541-8A3F-FE106C3F3353}" sibTransId="{445904C5-D25E-49F0-A246-7C79537EAA3F}"/>
    <dgm:cxn modelId="{E5A0CEE0-6F5C-43A6-8F0A-230F062D2F41}" type="presOf" srcId="{A9B0EF9B-E4AD-4C01-A755-2068AE34DA3F}" destId="{862C8FA6-26E3-4A7E-A8D5-9D39590AFC4F}" srcOrd="0" destOrd="1" presId="urn:microsoft.com/office/officeart/2018/5/layout/CenteredIconLabelDescriptionList"/>
    <dgm:cxn modelId="{21E93DE1-A194-4F8C-A85A-45928DE613C8}" srcId="{9380FFA2-F47E-41D6-AE11-2AEDA9A3F023}" destId="{EC4ED0DB-1B08-4D76-848C-975E7170EBB3}" srcOrd="0" destOrd="0" parTransId="{1664CEFE-9707-45BB-B93E-8787A359722F}" sibTransId="{3212EFEE-BFA8-4299-9FC7-98CBEFBECC8F}"/>
    <dgm:cxn modelId="{663BC0EB-CD74-4DB5-B509-2B2167A2EB44}" type="presOf" srcId="{9380FFA2-F47E-41D6-AE11-2AEDA9A3F023}" destId="{88A9F05F-D292-45F1-806A-7BA2BB599A84}" srcOrd="0" destOrd="0" presId="urn:microsoft.com/office/officeart/2018/5/layout/CenteredIconLabelDescriptionList"/>
    <dgm:cxn modelId="{8FE22FFB-91FD-40E3-B3DE-40D3C943F510}" type="presOf" srcId="{EC4ED0DB-1B08-4D76-848C-975E7170EBB3}" destId="{664B06DC-3543-4BA5-884D-1C2E4330E55A}" srcOrd="0" destOrd="0" presId="urn:microsoft.com/office/officeart/2018/5/layout/CenteredIconLabelDescriptionList"/>
    <dgm:cxn modelId="{6753FDFB-8A52-4399-BD83-2F44553FAB20}" srcId="{9380FFA2-F47E-41D6-AE11-2AEDA9A3F023}" destId="{A3F7385C-BD08-4E1D-B258-D71D4339E1FE}" srcOrd="1" destOrd="0" parTransId="{936C06C2-DF5E-48B4-B865-AF35E71D1A84}" sibTransId="{91F26DF0-EAEC-4258-9D58-A0F3CA0E1424}"/>
    <dgm:cxn modelId="{92C7FD02-5B42-40AF-958F-A71E21D45BC9}" type="presParOf" srcId="{DE61A083-B628-41C7-A631-FFB94582CABE}" destId="{D2C163D5-442D-47FE-81B9-C1F62EE2AF2A}" srcOrd="0" destOrd="0" presId="urn:microsoft.com/office/officeart/2018/5/layout/CenteredIconLabelDescriptionList"/>
    <dgm:cxn modelId="{A86A1AD9-0F53-4E1A-931D-FA0D4AF29137}" type="presParOf" srcId="{D2C163D5-442D-47FE-81B9-C1F62EE2AF2A}" destId="{E191D5A3-0F2D-4306-9887-2CBB9C60240A}" srcOrd="0" destOrd="0" presId="urn:microsoft.com/office/officeart/2018/5/layout/CenteredIconLabelDescriptionList"/>
    <dgm:cxn modelId="{A56CE72D-C7BA-4AE6-9C1E-8CA4C3FC5EFA}" type="presParOf" srcId="{D2C163D5-442D-47FE-81B9-C1F62EE2AF2A}" destId="{558D794C-4899-4BF2-8D6C-595B1A9B603B}" srcOrd="1" destOrd="0" presId="urn:microsoft.com/office/officeart/2018/5/layout/CenteredIconLabelDescriptionList"/>
    <dgm:cxn modelId="{E8878121-2EDE-40A7-9F8E-9BFC96E6932B}" type="presParOf" srcId="{D2C163D5-442D-47FE-81B9-C1F62EE2AF2A}" destId="{C80EFD0D-D8B0-4495-AAC2-0CBF7BD2D0B3}" srcOrd="2" destOrd="0" presId="urn:microsoft.com/office/officeart/2018/5/layout/CenteredIconLabelDescriptionList"/>
    <dgm:cxn modelId="{765802B0-0B18-44B1-8BE8-F3FDFFBF91A0}" type="presParOf" srcId="{D2C163D5-442D-47FE-81B9-C1F62EE2AF2A}" destId="{4FCD22C0-28A0-49D4-B56D-4F8F0A0CE083}" srcOrd="3" destOrd="0" presId="urn:microsoft.com/office/officeart/2018/5/layout/CenteredIconLabelDescriptionList"/>
    <dgm:cxn modelId="{A18C76B3-1419-4816-A41D-1910C3A5D2E3}" type="presParOf" srcId="{D2C163D5-442D-47FE-81B9-C1F62EE2AF2A}" destId="{862C8FA6-26E3-4A7E-A8D5-9D39590AFC4F}" srcOrd="4" destOrd="0" presId="urn:microsoft.com/office/officeart/2018/5/layout/CenteredIconLabelDescriptionList"/>
    <dgm:cxn modelId="{75C28B03-A964-4BD3-8EE1-818E7C17757E}" type="presParOf" srcId="{DE61A083-B628-41C7-A631-FFB94582CABE}" destId="{33001FFB-A4D3-40E1-A8AA-7E108DAFF3D8}" srcOrd="1" destOrd="0" presId="urn:microsoft.com/office/officeart/2018/5/layout/CenteredIconLabelDescriptionList"/>
    <dgm:cxn modelId="{596ADAD2-AF81-4944-9D54-B9EB0E398014}" type="presParOf" srcId="{DE61A083-B628-41C7-A631-FFB94582CABE}" destId="{D1AF68DC-076D-410C-AC15-420ED03EC6DB}" srcOrd="2" destOrd="0" presId="urn:microsoft.com/office/officeart/2018/5/layout/CenteredIconLabelDescriptionList"/>
    <dgm:cxn modelId="{A87AD63D-5F22-49F0-8954-18AD977430E3}" type="presParOf" srcId="{D1AF68DC-076D-410C-AC15-420ED03EC6DB}" destId="{4B75B77C-511C-4822-B86F-B3E67DED3C9D}" srcOrd="0" destOrd="0" presId="urn:microsoft.com/office/officeart/2018/5/layout/CenteredIconLabelDescriptionList"/>
    <dgm:cxn modelId="{C69AD7FE-1E2C-4737-8B8B-BA12B674B7D3}" type="presParOf" srcId="{D1AF68DC-076D-410C-AC15-420ED03EC6DB}" destId="{2EB5D8B1-D4D0-4D76-994C-4EC394B044A7}" srcOrd="1" destOrd="0" presId="urn:microsoft.com/office/officeart/2018/5/layout/CenteredIconLabelDescriptionList"/>
    <dgm:cxn modelId="{981AC0A1-2935-4BD8-B3A1-D8EBF5182943}" type="presParOf" srcId="{D1AF68DC-076D-410C-AC15-420ED03EC6DB}" destId="{077550E6-A62C-4775-AB4F-26B46588A984}" srcOrd="2" destOrd="0" presId="urn:microsoft.com/office/officeart/2018/5/layout/CenteredIconLabelDescriptionList"/>
    <dgm:cxn modelId="{893A7D8C-AD80-4400-A9C1-E503005A2C40}" type="presParOf" srcId="{D1AF68DC-076D-410C-AC15-420ED03EC6DB}" destId="{41C74F38-0E31-4F14-B599-9AA794C721C4}" srcOrd="3" destOrd="0" presId="urn:microsoft.com/office/officeart/2018/5/layout/CenteredIconLabelDescriptionList"/>
    <dgm:cxn modelId="{0521CF42-0AB1-4B8D-AF56-E00FBB3DD3A1}" type="presParOf" srcId="{D1AF68DC-076D-410C-AC15-420ED03EC6DB}" destId="{61CFA37F-D546-4F2E-ACDE-A6A3AEC332CD}" srcOrd="4" destOrd="0" presId="urn:microsoft.com/office/officeart/2018/5/layout/CenteredIconLabelDescriptionList"/>
    <dgm:cxn modelId="{7A28B5E8-439D-480A-8CBB-46BC0E4C746A}" type="presParOf" srcId="{DE61A083-B628-41C7-A631-FFB94582CABE}" destId="{DBE886C0-A29C-4764-9238-D48DE95727CE}" srcOrd="3" destOrd="0" presId="urn:microsoft.com/office/officeart/2018/5/layout/CenteredIconLabelDescriptionList"/>
    <dgm:cxn modelId="{B1BAD47D-0796-4E39-B959-4FD9B276CA15}" type="presParOf" srcId="{DE61A083-B628-41C7-A631-FFB94582CABE}" destId="{C3E0E33E-4AC2-471B-8F89-18DD15C09D97}" srcOrd="4" destOrd="0" presId="urn:microsoft.com/office/officeart/2018/5/layout/CenteredIconLabelDescriptionList"/>
    <dgm:cxn modelId="{934AB223-B5E9-4CEC-BF83-075723379F77}" type="presParOf" srcId="{C3E0E33E-4AC2-471B-8F89-18DD15C09D97}" destId="{7E115515-1EEE-480B-817A-CE5C6B59838D}" srcOrd="0" destOrd="0" presId="urn:microsoft.com/office/officeart/2018/5/layout/CenteredIconLabelDescriptionList"/>
    <dgm:cxn modelId="{825D3292-81A0-4286-AAAE-8F3888B190E5}" type="presParOf" srcId="{C3E0E33E-4AC2-471B-8F89-18DD15C09D97}" destId="{49EE1C2A-76C8-42D7-95C9-C4A9D2946B9B}" srcOrd="1" destOrd="0" presId="urn:microsoft.com/office/officeart/2018/5/layout/CenteredIconLabelDescriptionList"/>
    <dgm:cxn modelId="{3D802D9B-97FF-4CCE-805E-04521B5E0A0B}" type="presParOf" srcId="{C3E0E33E-4AC2-471B-8F89-18DD15C09D97}" destId="{97476D0F-0F4E-42DC-8E96-F525E268014D}" srcOrd="2" destOrd="0" presId="urn:microsoft.com/office/officeart/2018/5/layout/CenteredIconLabelDescriptionList"/>
    <dgm:cxn modelId="{0A5817AF-2A03-429D-9C67-4E3EFB151682}" type="presParOf" srcId="{C3E0E33E-4AC2-471B-8F89-18DD15C09D97}" destId="{BE70E5AC-4D4C-4DE2-80E2-99ADC4610FD8}" srcOrd="3" destOrd="0" presId="urn:microsoft.com/office/officeart/2018/5/layout/CenteredIconLabelDescriptionList"/>
    <dgm:cxn modelId="{72B66F4C-3F1F-44EC-A702-2D5D78EE2015}" type="presParOf" srcId="{C3E0E33E-4AC2-471B-8F89-18DD15C09D97}" destId="{0C85494D-8752-4481-AA1A-CAE6EA801B67}" srcOrd="4" destOrd="0" presId="urn:microsoft.com/office/officeart/2018/5/layout/CenteredIconLabelDescriptionList"/>
    <dgm:cxn modelId="{52AC2733-1EA3-4F5B-B3C4-3FDBC5F300A5}" type="presParOf" srcId="{DE61A083-B628-41C7-A631-FFB94582CABE}" destId="{B1FE3A19-1A1B-4CB9-A651-6E7AEB4D34F0}" srcOrd="5" destOrd="0" presId="urn:microsoft.com/office/officeart/2018/5/layout/CenteredIconLabelDescriptionList"/>
    <dgm:cxn modelId="{72C545E4-3694-4F98-BDD6-4DA2E316EA8F}" type="presParOf" srcId="{DE61A083-B628-41C7-A631-FFB94582CABE}" destId="{066F1ED9-8A79-43A4-93BE-0D3292447225}" srcOrd="6" destOrd="0" presId="urn:microsoft.com/office/officeart/2018/5/layout/CenteredIconLabelDescriptionList"/>
    <dgm:cxn modelId="{1029B024-C6FA-4DBE-94E5-427CDD0364AC}" type="presParOf" srcId="{066F1ED9-8A79-43A4-93BE-0D3292447225}" destId="{8C5F2182-70F2-4F00-A260-184A91EF2937}" srcOrd="0" destOrd="0" presId="urn:microsoft.com/office/officeart/2018/5/layout/CenteredIconLabelDescriptionList"/>
    <dgm:cxn modelId="{9B2B97C5-889B-405C-8182-5D1B545E5213}" type="presParOf" srcId="{066F1ED9-8A79-43A4-93BE-0D3292447225}" destId="{FB1B4B32-A2EE-4AE1-AF98-F8DB95997D11}" srcOrd="1" destOrd="0" presId="urn:microsoft.com/office/officeart/2018/5/layout/CenteredIconLabelDescriptionList"/>
    <dgm:cxn modelId="{0B59D795-1C48-4427-80FA-AF798890571B}" type="presParOf" srcId="{066F1ED9-8A79-43A4-93BE-0D3292447225}" destId="{88A9F05F-D292-45F1-806A-7BA2BB599A84}" srcOrd="2" destOrd="0" presId="urn:microsoft.com/office/officeart/2018/5/layout/CenteredIconLabelDescriptionList"/>
    <dgm:cxn modelId="{EB141D27-BC81-4876-AE9F-FB03F7911D39}" type="presParOf" srcId="{066F1ED9-8A79-43A4-93BE-0D3292447225}" destId="{ACBBA56D-8D50-451C-B240-976B1239FE25}" srcOrd="3" destOrd="0" presId="urn:microsoft.com/office/officeart/2018/5/layout/CenteredIconLabelDescriptionList"/>
    <dgm:cxn modelId="{5A6D8CA3-5093-416D-B649-2D6EF30603F2}" type="presParOf" srcId="{066F1ED9-8A79-43A4-93BE-0D3292447225}" destId="{664B06DC-3543-4BA5-884D-1C2E4330E55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09EB3F-3FCA-4A25-B87A-DE00BEBBF36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A2615F-A251-4B8D-8B4C-989346C977AB}">
      <dgm:prSet/>
      <dgm:spPr/>
      <dgm:t>
        <a:bodyPr/>
        <a:lstStyle/>
        <a:p>
          <a:r>
            <a:rPr lang="en-US"/>
            <a:t>In the realm of precision agriculture, our project emerges as a beacon of innovation, harnessing the power of LoRa wireless sensor networks to revolutionize farming practices. </a:t>
          </a:r>
        </a:p>
      </dgm:t>
    </dgm:pt>
    <dgm:pt modelId="{39071AE1-200F-4722-9215-5F4072B1B639}" type="parTrans" cxnId="{C5CF372C-5A40-4A90-BBFA-8AB8DD87AE33}">
      <dgm:prSet/>
      <dgm:spPr/>
      <dgm:t>
        <a:bodyPr/>
        <a:lstStyle/>
        <a:p>
          <a:endParaRPr lang="en-US"/>
        </a:p>
      </dgm:t>
    </dgm:pt>
    <dgm:pt modelId="{BD45C428-C357-4A0A-81B3-48E76849CF92}" type="sibTrans" cxnId="{C5CF372C-5A40-4A90-BBFA-8AB8DD87AE33}">
      <dgm:prSet/>
      <dgm:spPr/>
      <dgm:t>
        <a:bodyPr/>
        <a:lstStyle/>
        <a:p>
          <a:endParaRPr lang="en-US"/>
        </a:p>
      </dgm:t>
    </dgm:pt>
    <dgm:pt modelId="{575A418F-53E7-4E2D-AB22-979E7C2F08BB}">
      <dgm:prSet/>
      <dgm:spPr/>
      <dgm:t>
        <a:bodyPr/>
        <a:lstStyle/>
        <a:p>
          <a:r>
            <a:rPr lang="en-US"/>
            <a:t>Commencing with the foundational hardware setup in September 2023, our journey unfolds through key milestones, each contributing to a paradigm shift in agricultural efficiency, sustainability, and data-driven decision-making.</a:t>
          </a:r>
        </a:p>
      </dgm:t>
    </dgm:pt>
    <dgm:pt modelId="{C8BEEB86-6547-4F38-83FC-9A59AE327047}" type="parTrans" cxnId="{9BA9AADB-5AB8-483D-B87F-A86298A7517F}">
      <dgm:prSet/>
      <dgm:spPr/>
      <dgm:t>
        <a:bodyPr/>
        <a:lstStyle/>
        <a:p>
          <a:endParaRPr lang="en-US"/>
        </a:p>
      </dgm:t>
    </dgm:pt>
    <dgm:pt modelId="{35958FFD-AEF6-4452-902C-634C4AD36EAE}" type="sibTrans" cxnId="{9BA9AADB-5AB8-483D-B87F-A86298A7517F}">
      <dgm:prSet/>
      <dgm:spPr/>
      <dgm:t>
        <a:bodyPr/>
        <a:lstStyle/>
        <a:p>
          <a:endParaRPr lang="en-US"/>
        </a:p>
      </dgm:t>
    </dgm:pt>
    <dgm:pt modelId="{85F2B46D-E125-457A-819E-A72DD48811B6}">
      <dgm:prSet/>
      <dgm:spPr/>
      <dgm:t>
        <a:bodyPr/>
        <a:lstStyle/>
        <a:p>
          <a:r>
            <a:rPr lang="en-US"/>
            <a:t>The project seamlessly integrates diverse functionalities, including real-time data collection from sensors such as DHT11, PIR motion, and ultrasonic sensors. </a:t>
          </a:r>
        </a:p>
      </dgm:t>
    </dgm:pt>
    <dgm:pt modelId="{BEC0B23A-ECBB-46E4-BDCC-5A9484321603}" type="parTrans" cxnId="{A218D982-B6DA-4B56-9F24-BA8351693BB8}">
      <dgm:prSet/>
      <dgm:spPr/>
      <dgm:t>
        <a:bodyPr/>
        <a:lstStyle/>
        <a:p>
          <a:endParaRPr lang="en-US"/>
        </a:p>
      </dgm:t>
    </dgm:pt>
    <dgm:pt modelId="{70C25AAA-9875-4B7E-A93E-DA44099615D3}" type="sibTrans" cxnId="{A218D982-B6DA-4B56-9F24-BA8351693BB8}">
      <dgm:prSet/>
      <dgm:spPr/>
      <dgm:t>
        <a:bodyPr/>
        <a:lstStyle/>
        <a:p>
          <a:endParaRPr lang="en-US"/>
        </a:p>
      </dgm:t>
    </dgm:pt>
    <dgm:pt modelId="{30CAC7B7-2266-4C40-B23C-3BAD7BC72EE0}">
      <dgm:prSet/>
      <dgm:spPr/>
      <dgm:t>
        <a:bodyPr/>
        <a:lstStyle/>
        <a:p>
          <a:r>
            <a:rPr lang="en-US"/>
            <a:t>This multi-sensor approach forms the basis for comprehensive insights, from environmental conditions to early disease detection. </a:t>
          </a:r>
        </a:p>
      </dgm:t>
    </dgm:pt>
    <dgm:pt modelId="{B1BACAE1-8176-420C-A515-E7A2F2555AF4}" type="parTrans" cxnId="{9627102A-C047-4A98-AC91-DE5D19B2D2FF}">
      <dgm:prSet/>
      <dgm:spPr/>
      <dgm:t>
        <a:bodyPr/>
        <a:lstStyle/>
        <a:p>
          <a:endParaRPr lang="en-US"/>
        </a:p>
      </dgm:t>
    </dgm:pt>
    <dgm:pt modelId="{0BEFD315-CA7F-403B-A39B-3FC75F3C08C6}" type="sibTrans" cxnId="{9627102A-C047-4A98-AC91-DE5D19B2D2FF}">
      <dgm:prSet/>
      <dgm:spPr/>
      <dgm:t>
        <a:bodyPr/>
        <a:lstStyle/>
        <a:p>
          <a:endParaRPr lang="en-US"/>
        </a:p>
      </dgm:t>
    </dgm:pt>
    <dgm:pt modelId="{5CFA3F9D-2F19-45F9-B9A1-B66704BE9CD7}">
      <dgm:prSet/>
      <dgm:spPr/>
      <dgm:t>
        <a:bodyPr/>
        <a:lstStyle/>
        <a:p>
          <a:r>
            <a:rPr lang="en-US"/>
            <a:t>The utilization of LoRa communication ensures seamless connectivity across vast agricultural landscapes.</a:t>
          </a:r>
        </a:p>
      </dgm:t>
    </dgm:pt>
    <dgm:pt modelId="{6A7968FA-F4F1-4D68-8AC9-4A18BBE9200A}" type="parTrans" cxnId="{716FF015-C4EB-4F11-B690-C0F1EFC1275E}">
      <dgm:prSet/>
      <dgm:spPr/>
      <dgm:t>
        <a:bodyPr/>
        <a:lstStyle/>
        <a:p>
          <a:endParaRPr lang="en-US"/>
        </a:p>
      </dgm:t>
    </dgm:pt>
    <dgm:pt modelId="{2EBC23FE-A4B1-47C3-BD14-3D8BF9880AB2}" type="sibTrans" cxnId="{716FF015-C4EB-4F11-B690-C0F1EFC1275E}">
      <dgm:prSet/>
      <dgm:spPr/>
      <dgm:t>
        <a:bodyPr/>
        <a:lstStyle/>
        <a:p>
          <a:endParaRPr lang="en-US"/>
        </a:p>
      </dgm:t>
    </dgm:pt>
    <dgm:pt modelId="{92427F68-A64C-4EAF-B338-1736EA50C926}">
      <dgm:prSet/>
      <dgm:spPr/>
      <dgm:t>
        <a:bodyPr/>
        <a:lstStyle/>
        <a:p>
          <a:r>
            <a:rPr lang="en-US"/>
            <a:t>"Green Fields, Smart Yields" is more than a project; it signifies a transformative journey toward a greener, smarter, and more sustainable future for agriculture, driven by technology, data, and a commitment to agricultural excellence.</a:t>
          </a:r>
        </a:p>
      </dgm:t>
    </dgm:pt>
    <dgm:pt modelId="{4BE5D167-8435-49FF-A264-ABA68F41057B}" type="parTrans" cxnId="{68BCE814-6724-4015-9516-26D160488E5E}">
      <dgm:prSet/>
      <dgm:spPr/>
      <dgm:t>
        <a:bodyPr/>
        <a:lstStyle/>
        <a:p>
          <a:endParaRPr lang="en-US"/>
        </a:p>
      </dgm:t>
    </dgm:pt>
    <dgm:pt modelId="{FA115CC5-C29A-4E02-84B5-9C3885A464FB}" type="sibTrans" cxnId="{68BCE814-6724-4015-9516-26D160488E5E}">
      <dgm:prSet/>
      <dgm:spPr/>
      <dgm:t>
        <a:bodyPr/>
        <a:lstStyle/>
        <a:p>
          <a:endParaRPr lang="en-US"/>
        </a:p>
      </dgm:t>
    </dgm:pt>
    <dgm:pt modelId="{E4C92E46-C231-4CAA-8014-A23AA0F53B6A}" type="pres">
      <dgm:prSet presAssocID="{DD09EB3F-3FCA-4A25-B87A-DE00BEBBF367}" presName="root" presStyleCnt="0">
        <dgm:presLayoutVars>
          <dgm:dir/>
          <dgm:resizeHandles val="exact"/>
        </dgm:presLayoutVars>
      </dgm:prSet>
      <dgm:spPr/>
    </dgm:pt>
    <dgm:pt modelId="{77CFF99B-20E2-4075-A351-9D5854C8648A}" type="pres">
      <dgm:prSet presAssocID="{B8A2615F-A251-4B8D-8B4C-989346C977AB}" presName="compNode" presStyleCnt="0"/>
      <dgm:spPr/>
    </dgm:pt>
    <dgm:pt modelId="{CD3DA8DB-B508-43A0-A2F1-53F41F261CAC}" type="pres">
      <dgm:prSet presAssocID="{B8A2615F-A251-4B8D-8B4C-989346C977AB}" presName="bgRect" presStyleLbl="bgShp" presStyleIdx="0" presStyleCnt="6"/>
      <dgm:spPr/>
    </dgm:pt>
    <dgm:pt modelId="{ACF122EC-CCB8-452B-A0C6-831E438407FB}" type="pres">
      <dgm:prSet presAssocID="{B8A2615F-A251-4B8D-8B4C-989346C977A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56D4FC42-E850-4BA6-86D7-DCD8D45B74A6}" type="pres">
      <dgm:prSet presAssocID="{B8A2615F-A251-4B8D-8B4C-989346C977AB}" presName="spaceRect" presStyleCnt="0"/>
      <dgm:spPr/>
    </dgm:pt>
    <dgm:pt modelId="{0F4D5EBD-E045-4453-A577-76938BCF3F80}" type="pres">
      <dgm:prSet presAssocID="{B8A2615F-A251-4B8D-8B4C-989346C977AB}" presName="parTx" presStyleLbl="revTx" presStyleIdx="0" presStyleCnt="6">
        <dgm:presLayoutVars>
          <dgm:chMax val="0"/>
          <dgm:chPref val="0"/>
        </dgm:presLayoutVars>
      </dgm:prSet>
      <dgm:spPr/>
    </dgm:pt>
    <dgm:pt modelId="{3422A534-51AF-44F2-89DF-C7FA06E9D631}" type="pres">
      <dgm:prSet presAssocID="{BD45C428-C357-4A0A-81B3-48E76849CF92}" presName="sibTrans" presStyleCnt="0"/>
      <dgm:spPr/>
    </dgm:pt>
    <dgm:pt modelId="{E34B84AB-A833-4F62-A16B-C410853F70EC}" type="pres">
      <dgm:prSet presAssocID="{575A418F-53E7-4E2D-AB22-979E7C2F08BB}" presName="compNode" presStyleCnt="0"/>
      <dgm:spPr/>
    </dgm:pt>
    <dgm:pt modelId="{9F148673-9B22-4E12-A217-3E7A81B8C3DE}" type="pres">
      <dgm:prSet presAssocID="{575A418F-53E7-4E2D-AB22-979E7C2F08BB}" presName="bgRect" presStyleLbl="bgShp" presStyleIdx="1" presStyleCnt="6"/>
      <dgm:spPr/>
    </dgm:pt>
    <dgm:pt modelId="{4B1368C9-F18D-47A0-9634-94AE17E324B2}" type="pres">
      <dgm:prSet presAssocID="{575A418F-53E7-4E2D-AB22-979E7C2F08B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E4801B37-44A8-4B06-A954-E797906BAD9D}" type="pres">
      <dgm:prSet presAssocID="{575A418F-53E7-4E2D-AB22-979E7C2F08BB}" presName="spaceRect" presStyleCnt="0"/>
      <dgm:spPr/>
    </dgm:pt>
    <dgm:pt modelId="{93012719-792D-4A35-9CA1-193AB0CCBF11}" type="pres">
      <dgm:prSet presAssocID="{575A418F-53E7-4E2D-AB22-979E7C2F08BB}" presName="parTx" presStyleLbl="revTx" presStyleIdx="1" presStyleCnt="6">
        <dgm:presLayoutVars>
          <dgm:chMax val="0"/>
          <dgm:chPref val="0"/>
        </dgm:presLayoutVars>
      </dgm:prSet>
      <dgm:spPr/>
    </dgm:pt>
    <dgm:pt modelId="{CB4A53A4-307A-44B8-91B9-DD449CDB814C}" type="pres">
      <dgm:prSet presAssocID="{35958FFD-AEF6-4452-902C-634C4AD36EAE}" presName="sibTrans" presStyleCnt="0"/>
      <dgm:spPr/>
    </dgm:pt>
    <dgm:pt modelId="{4F7EDB30-F966-4AFF-BFBE-2EFE4AB26719}" type="pres">
      <dgm:prSet presAssocID="{85F2B46D-E125-457A-819E-A72DD48811B6}" presName="compNode" presStyleCnt="0"/>
      <dgm:spPr/>
    </dgm:pt>
    <dgm:pt modelId="{72FE9DC5-831B-4A9D-81AA-A7561CE05B2C}" type="pres">
      <dgm:prSet presAssocID="{85F2B46D-E125-457A-819E-A72DD48811B6}" presName="bgRect" presStyleLbl="bgShp" presStyleIdx="2" presStyleCnt="6"/>
      <dgm:spPr/>
    </dgm:pt>
    <dgm:pt modelId="{EE338EFB-1757-4567-BC0D-52B14E916EFB}" type="pres">
      <dgm:prSet presAssocID="{85F2B46D-E125-457A-819E-A72DD48811B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10DD5B1-F29B-4FBE-94F7-810B6F911FAF}" type="pres">
      <dgm:prSet presAssocID="{85F2B46D-E125-457A-819E-A72DD48811B6}" presName="spaceRect" presStyleCnt="0"/>
      <dgm:spPr/>
    </dgm:pt>
    <dgm:pt modelId="{2D8CE4E0-43EF-4452-BE30-995C2975A5B4}" type="pres">
      <dgm:prSet presAssocID="{85F2B46D-E125-457A-819E-A72DD48811B6}" presName="parTx" presStyleLbl="revTx" presStyleIdx="2" presStyleCnt="6">
        <dgm:presLayoutVars>
          <dgm:chMax val="0"/>
          <dgm:chPref val="0"/>
        </dgm:presLayoutVars>
      </dgm:prSet>
      <dgm:spPr/>
    </dgm:pt>
    <dgm:pt modelId="{D4DBD68D-4476-4F04-B45E-698B25F66B5B}" type="pres">
      <dgm:prSet presAssocID="{70C25AAA-9875-4B7E-A93E-DA44099615D3}" presName="sibTrans" presStyleCnt="0"/>
      <dgm:spPr/>
    </dgm:pt>
    <dgm:pt modelId="{C2F1F113-BCE8-4AF5-9439-3346F5F3E34E}" type="pres">
      <dgm:prSet presAssocID="{30CAC7B7-2266-4C40-B23C-3BAD7BC72EE0}" presName="compNode" presStyleCnt="0"/>
      <dgm:spPr/>
    </dgm:pt>
    <dgm:pt modelId="{70536BAF-8806-420A-ADDC-7CBB146F85D9}" type="pres">
      <dgm:prSet presAssocID="{30CAC7B7-2266-4C40-B23C-3BAD7BC72EE0}" presName="bgRect" presStyleLbl="bgShp" presStyleIdx="3" presStyleCnt="6"/>
      <dgm:spPr/>
    </dgm:pt>
    <dgm:pt modelId="{656C7461-EB6C-4346-855F-DAE129BBCE84}" type="pres">
      <dgm:prSet presAssocID="{30CAC7B7-2266-4C40-B23C-3BAD7BC72EE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21EE003-7EA6-4A0A-BE9C-FF921082D15E}" type="pres">
      <dgm:prSet presAssocID="{30CAC7B7-2266-4C40-B23C-3BAD7BC72EE0}" presName="spaceRect" presStyleCnt="0"/>
      <dgm:spPr/>
    </dgm:pt>
    <dgm:pt modelId="{F4797E8E-7B57-47DD-91D2-70914C6F29A9}" type="pres">
      <dgm:prSet presAssocID="{30CAC7B7-2266-4C40-B23C-3BAD7BC72EE0}" presName="parTx" presStyleLbl="revTx" presStyleIdx="3" presStyleCnt="6">
        <dgm:presLayoutVars>
          <dgm:chMax val="0"/>
          <dgm:chPref val="0"/>
        </dgm:presLayoutVars>
      </dgm:prSet>
      <dgm:spPr/>
    </dgm:pt>
    <dgm:pt modelId="{DCCDA718-279F-4576-87BA-DE4CF56FB58F}" type="pres">
      <dgm:prSet presAssocID="{0BEFD315-CA7F-403B-A39B-3FC75F3C08C6}" presName="sibTrans" presStyleCnt="0"/>
      <dgm:spPr/>
    </dgm:pt>
    <dgm:pt modelId="{3E13B6C0-177C-401B-887B-09D9A4012494}" type="pres">
      <dgm:prSet presAssocID="{5CFA3F9D-2F19-45F9-B9A1-B66704BE9CD7}" presName="compNode" presStyleCnt="0"/>
      <dgm:spPr/>
    </dgm:pt>
    <dgm:pt modelId="{36BF6297-7041-4B9F-848B-15B073D07F98}" type="pres">
      <dgm:prSet presAssocID="{5CFA3F9D-2F19-45F9-B9A1-B66704BE9CD7}" presName="bgRect" presStyleLbl="bgShp" presStyleIdx="4" presStyleCnt="6"/>
      <dgm:spPr/>
    </dgm:pt>
    <dgm:pt modelId="{F8A7D05C-8C65-4D88-826B-28851FA093CB}" type="pres">
      <dgm:prSet presAssocID="{5CFA3F9D-2F19-45F9-B9A1-B66704BE9CD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8320EAE9-EF59-47C6-8174-C10DBEB6649F}" type="pres">
      <dgm:prSet presAssocID="{5CFA3F9D-2F19-45F9-B9A1-B66704BE9CD7}" presName="spaceRect" presStyleCnt="0"/>
      <dgm:spPr/>
    </dgm:pt>
    <dgm:pt modelId="{B0E9354E-1AF9-458C-936D-7618B80A766B}" type="pres">
      <dgm:prSet presAssocID="{5CFA3F9D-2F19-45F9-B9A1-B66704BE9CD7}" presName="parTx" presStyleLbl="revTx" presStyleIdx="4" presStyleCnt="6">
        <dgm:presLayoutVars>
          <dgm:chMax val="0"/>
          <dgm:chPref val="0"/>
        </dgm:presLayoutVars>
      </dgm:prSet>
      <dgm:spPr/>
    </dgm:pt>
    <dgm:pt modelId="{882C8419-F4A6-4E63-BB22-55D83BFC6FE5}" type="pres">
      <dgm:prSet presAssocID="{2EBC23FE-A4B1-47C3-BD14-3D8BF9880AB2}" presName="sibTrans" presStyleCnt="0"/>
      <dgm:spPr/>
    </dgm:pt>
    <dgm:pt modelId="{CF9A9524-3840-4DFE-8357-F29902B7DFFA}" type="pres">
      <dgm:prSet presAssocID="{92427F68-A64C-4EAF-B338-1736EA50C926}" presName="compNode" presStyleCnt="0"/>
      <dgm:spPr/>
    </dgm:pt>
    <dgm:pt modelId="{E0422FDE-8382-4378-9EE6-739390AAE2B1}" type="pres">
      <dgm:prSet presAssocID="{92427F68-A64C-4EAF-B338-1736EA50C926}" presName="bgRect" presStyleLbl="bgShp" presStyleIdx="5" presStyleCnt="6"/>
      <dgm:spPr/>
    </dgm:pt>
    <dgm:pt modelId="{B74FC066-99F0-45DB-8AE0-4BE7690DF672}" type="pres">
      <dgm:prSet presAssocID="{92427F68-A64C-4EAF-B338-1736EA50C9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stainability"/>
        </a:ext>
      </dgm:extLst>
    </dgm:pt>
    <dgm:pt modelId="{FE417DEE-63FC-47D4-99BE-74663FB59703}" type="pres">
      <dgm:prSet presAssocID="{92427F68-A64C-4EAF-B338-1736EA50C926}" presName="spaceRect" presStyleCnt="0"/>
      <dgm:spPr/>
    </dgm:pt>
    <dgm:pt modelId="{EED5E918-5A35-4951-84CA-2C1329A02A64}" type="pres">
      <dgm:prSet presAssocID="{92427F68-A64C-4EAF-B338-1736EA50C926}" presName="parTx" presStyleLbl="revTx" presStyleIdx="5" presStyleCnt="6">
        <dgm:presLayoutVars>
          <dgm:chMax val="0"/>
          <dgm:chPref val="0"/>
        </dgm:presLayoutVars>
      </dgm:prSet>
      <dgm:spPr/>
    </dgm:pt>
  </dgm:ptLst>
  <dgm:cxnLst>
    <dgm:cxn modelId="{68BCE814-6724-4015-9516-26D160488E5E}" srcId="{DD09EB3F-3FCA-4A25-B87A-DE00BEBBF367}" destId="{92427F68-A64C-4EAF-B338-1736EA50C926}" srcOrd="5" destOrd="0" parTransId="{4BE5D167-8435-49FF-A264-ABA68F41057B}" sibTransId="{FA115CC5-C29A-4E02-84B5-9C3885A464FB}"/>
    <dgm:cxn modelId="{716FF015-C4EB-4F11-B690-C0F1EFC1275E}" srcId="{DD09EB3F-3FCA-4A25-B87A-DE00BEBBF367}" destId="{5CFA3F9D-2F19-45F9-B9A1-B66704BE9CD7}" srcOrd="4" destOrd="0" parTransId="{6A7968FA-F4F1-4D68-8AC9-4A18BBE9200A}" sibTransId="{2EBC23FE-A4B1-47C3-BD14-3D8BF9880AB2}"/>
    <dgm:cxn modelId="{9627102A-C047-4A98-AC91-DE5D19B2D2FF}" srcId="{DD09EB3F-3FCA-4A25-B87A-DE00BEBBF367}" destId="{30CAC7B7-2266-4C40-B23C-3BAD7BC72EE0}" srcOrd="3" destOrd="0" parTransId="{B1BACAE1-8176-420C-A515-E7A2F2555AF4}" sibTransId="{0BEFD315-CA7F-403B-A39B-3FC75F3C08C6}"/>
    <dgm:cxn modelId="{C5CF372C-5A40-4A90-BBFA-8AB8DD87AE33}" srcId="{DD09EB3F-3FCA-4A25-B87A-DE00BEBBF367}" destId="{B8A2615F-A251-4B8D-8B4C-989346C977AB}" srcOrd="0" destOrd="0" parTransId="{39071AE1-200F-4722-9215-5F4072B1B639}" sibTransId="{BD45C428-C357-4A0A-81B3-48E76849CF92}"/>
    <dgm:cxn modelId="{C258893D-9DA0-4201-AA2E-2620A2137605}" type="presOf" srcId="{5CFA3F9D-2F19-45F9-B9A1-B66704BE9CD7}" destId="{B0E9354E-1AF9-458C-936D-7618B80A766B}" srcOrd="0" destOrd="0" presId="urn:microsoft.com/office/officeart/2018/2/layout/IconVerticalSolidList"/>
    <dgm:cxn modelId="{32DC3F3E-2F4C-4DB3-87CF-547D4FBA134C}" type="presOf" srcId="{92427F68-A64C-4EAF-B338-1736EA50C926}" destId="{EED5E918-5A35-4951-84CA-2C1329A02A64}" srcOrd="0" destOrd="0" presId="urn:microsoft.com/office/officeart/2018/2/layout/IconVerticalSolidList"/>
    <dgm:cxn modelId="{A218D982-B6DA-4B56-9F24-BA8351693BB8}" srcId="{DD09EB3F-3FCA-4A25-B87A-DE00BEBBF367}" destId="{85F2B46D-E125-457A-819E-A72DD48811B6}" srcOrd="2" destOrd="0" parTransId="{BEC0B23A-ECBB-46E4-BDCC-5A9484321603}" sibTransId="{70C25AAA-9875-4B7E-A93E-DA44099615D3}"/>
    <dgm:cxn modelId="{51726897-FD20-474D-910C-8351EC6F1A6E}" type="presOf" srcId="{85F2B46D-E125-457A-819E-A72DD48811B6}" destId="{2D8CE4E0-43EF-4452-BE30-995C2975A5B4}" srcOrd="0" destOrd="0" presId="urn:microsoft.com/office/officeart/2018/2/layout/IconVerticalSolidList"/>
    <dgm:cxn modelId="{13D69CA3-A696-4A47-A2FB-47843A1A6C50}" type="presOf" srcId="{575A418F-53E7-4E2D-AB22-979E7C2F08BB}" destId="{93012719-792D-4A35-9CA1-193AB0CCBF11}" srcOrd="0" destOrd="0" presId="urn:microsoft.com/office/officeart/2018/2/layout/IconVerticalSolidList"/>
    <dgm:cxn modelId="{82B4BAB0-D21B-41C9-9B15-FAC10AD6259F}" type="presOf" srcId="{30CAC7B7-2266-4C40-B23C-3BAD7BC72EE0}" destId="{F4797E8E-7B57-47DD-91D2-70914C6F29A9}" srcOrd="0" destOrd="0" presId="urn:microsoft.com/office/officeart/2018/2/layout/IconVerticalSolidList"/>
    <dgm:cxn modelId="{BFB535CE-D3A0-44A7-B027-3CD30C8E98AF}" type="presOf" srcId="{DD09EB3F-3FCA-4A25-B87A-DE00BEBBF367}" destId="{E4C92E46-C231-4CAA-8014-A23AA0F53B6A}" srcOrd="0" destOrd="0" presId="urn:microsoft.com/office/officeart/2018/2/layout/IconVerticalSolidList"/>
    <dgm:cxn modelId="{688E05D3-9859-4594-A388-2ECF72BFC67B}" type="presOf" srcId="{B8A2615F-A251-4B8D-8B4C-989346C977AB}" destId="{0F4D5EBD-E045-4453-A577-76938BCF3F80}" srcOrd="0" destOrd="0" presId="urn:microsoft.com/office/officeart/2018/2/layout/IconVerticalSolidList"/>
    <dgm:cxn modelId="{9BA9AADB-5AB8-483D-B87F-A86298A7517F}" srcId="{DD09EB3F-3FCA-4A25-B87A-DE00BEBBF367}" destId="{575A418F-53E7-4E2D-AB22-979E7C2F08BB}" srcOrd="1" destOrd="0" parTransId="{C8BEEB86-6547-4F38-83FC-9A59AE327047}" sibTransId="{35958FFD-AEF6-4452-902C-634C4AD36EAE}"/>
    <dgm:cxn modelId="{51E553FC-51D6-4435-A833-6DD1411BC285}" type="presParOf" srcId="{E4C92E46-C231-4CAA-8014-A23AA0F53B6A}" destId="{77CFF99B-20E2-4075-A351-9D5854C8648A}" srcOrd="0" destOrd="0" presId="urn:microsoft.com/office/officeart/2018/2/layout/IconVerticalSolidList"/>
    <dgm:cxn modelId="{E91AA7AA-0F9A-43AF-B80D-34B356DD43C1}" type="presParOf" srcId="{77CFF99B-20E2-4075-A351-9D5854C8648A}" destId="{CD3DA8DB-B508-43A0-A2F1-53F41F261CAC}" srcOrd="0" destOrd="0" presId="urn:microsoft.com/office/officeart/2018/2/layout/IconVerticalSolidList"/>
    <dgm:cxn modelId="{F46A630C-6E75-46EF-9D2C-6126BE675151}" type="presParOf" srcId="{77CFF99B-20E2-4075-A351-9D5854C8648A}" destId="{ACF122EC-CCB8-452B-A0C6-831E438407FB}" srcOrd="1" destOrd="0" presId="urn:microsoft.com/office/officeart/2018/2/layout/IconVerticalSolidList"/>
    <dgm:cxn modelId="{139B1205-ADDE-4665-B318-B89C18038CCB}" type="presParOf" srcId="{77CFF99B-20E2-4075-A351-9D5854C8648A}" destId="{56D4FC42-E850-4BA6-86D7-DCD8D45B74A6}" srcOrd="2" destOrd="0" presId="urn:microsoft.com/office/officeart/2018/2/layout/IconVerticalSolidList"/>
    <dgm:cxn modelId="{5B0D4C39-CB3C-49B4-82C3-1056508C6210}" type="presParOf" srcId="{77CFF99B-20E2-4075-A351-9D5854C8648A}" destId="{0F4D5EBD-E045-4453-A577-76938BCF3F80}" srcOrd="3" destOrd="0" presId="urn:microsoft.com/office/officeart/2018/2/layout/IconVerticalSolidList"/>
    <dgm:cxn modelId="{F0AE773C-0F1F-4217-ACC0-0D42FA59F171}" type="presParOf" srcId="{E4C92E46-C231-4CAA-8014-A23AA0F53B6A}" destId="{3422A534-51AF-44F2-89DF-C7FA06E9D631}" srcOrd="1" destOrd="0" presId="urn:microsoft.com/office/officeart/2018/2/layout/IconVerticalSolidList"/>
    <dgm:cxn modelId="{184C4D92-F317-4410-8D26-138EE5162E2B}" type="presParOf" srcId="{E4C92E46-C231-4CAA-8014-A23AA0F53B6A}" destId="{E34B84AB-A833-4F62-A16B-C410853F70EC}" srcOrd="2" destOrd="0" presId="urn:microsoft.com/office/officeart/2018/2/layout/IconVerticalSolidList"/>
    <dgm:cxn modelId="{159149EB-C368-4076-8564-1D578B60BF04}" type="presParOf" srcId="{E34B84AB-A833-4F62-A16B-C410853F70EC}" destId="{9F148673-9B22-4E12-A217-3E7A81B8C3DE}" srcOrd="0" destOrd="0" presId="urn:microsoft.com/office/officeart/2018/2/layout/IconVerticalSolidList"/>
    <dgm:cxn modelId="{147E9C5B-59BE-42B8-82EA-4A74CB313B30}" type="presParOf" srcId="{E34B84AB-A833-4F62-A16B-C410853F70EC}" destId="{4B1368C9-F18D-47A0-9634-94AE17E324B2}" srcOrd="1" destOrd="0" presId="urn:microsoft.com/office/officeart/2018/2/layout/IconVerticalSolidList"/>
    <dgm:cxn modelId="{076F4A9C-5B9D-48F8-B5AA-3AA230BFB06E}" type="presParOf" srcId="{E34B84AB-A833-4F62-A16B-C410853F70EC}" destId="{E4801B37-44A8-4B06-A954-E797906BAD9D}" srcOrd="2" destOrd="0" presId="urn:microsoft.com/office/officeart/2018/2/layout/IconVerticalSolidList"/>
    <dgm:cxn modelId="{CB3DCFE5-95A4-4E78-8333-BB906F02793B}" type="presParOf" srcId="{E34B84AB-A833-4F62-A16B-C410853F70EC}" destId="{93012719-792D-4A35-9CA1-193AB0CCBF11}" srcOrd="3" destOrd="0" presId="urn:microsoft.com/office/officeart/2018/2/layout/IconVerticalSolidList"/>
    <dgm:cxn modelId="{C97C6D9A-82C8-44E4-8B44-1F0D74C183CD}" type="presParOf" srcId="{E4C92E46-C231-4CAA-8014-A23AA0F53B6A}" destId="{CB4A53A4-307A-44B8-91B9-DD449CDB814C}" srcOrd="3" destOrd="0" presId="urn:microsoft.com/office/officeart/2018/2/layout/IconVerticalSolidList"/>
    <dgm:cxn modelId="{F032D302-96CC-4B6D-9410-946D9126148F}" type="presParOf" srcId="{E4C92E46-C231-4CAA-8014-A23AA0F53B6A}" destId="{4F7EDB30-F966-4AFF-BFBE-2EFE4AB26719}" srcOrd="4" destOrd="0" presId="urn:microsoft.com/office/officeart/2018/2/layout/IconVerticalSolidList"/>
    <dgm:cxn modelId="{68C89479-3A0D-40FA-B4D5-87BF48EE40D5}" type="presParOf" srcId="{4F7EDB30-F966-4AFF-BFBE-2EFE4AB26719}" destId="{72FE9DC5-831B-4A9D-81AA-A7561CE05B2C}" srcOrd="0" destOrd="0" presId="urn:microsoft.com/office/officeart/2018/2/layout/IconVerticalSolidList"/>
    <dgm:cxn modelId="{7E7D962F-324F-44BD-BE4A-E96125D2C2D6}" type="presParOf" srcId="{4F7EDB30-F966-4AFF-BFBE-2EFE4AB26719}" destId="{EE338EFB-1757-4567-BC0D-52B14E916EFB}" srcOrd="1" destOrd="0" presId="urn:microsoft.com/office/officeart/2018/2/layout/IconVerticalSolidList"/>
    <dgm:cxn modelId="{18B2D534-F8E9-4285-BD63-7C8BAEF79166}" type="presParOf" srcId="{4F7EDB30-F966-4AFF-BFBE-2EFE4AB26719}" destId="{010DD5B1-F29B-4FBE-94F7-810B6F911FAF}" srcOrd="2" destOrd="0" presId="urn:microsoft.com/office/officeart/2018/2/layout/IconVerticalSolidList"/>
    <dgm:cxn modelId="{B89CA292-CA04-4234-BB76-E8ADF028E070}" type="presParOf" srcId="{4F7EDB30-F966-4AFF-BFBE-2EFE4AB26719}" destId="{2D8CE4E0-43EF-4452-BE30-995C2975A5B4}" srcOrd="3" destOrd="0" presId="urn:microsoft.com/office/officeart/2018/2/layout/IconVerticalSolidList"/>
    <dgm:cxn modelId="{BEE5EDFF-36FB-46A5-AA98-2F1F08573F87}" type="presParOf" srcId="{E4C92E46-C231-4CAA-8014-A23AA0F53B6A}" destId="{D4DBD68D-4476-4F04-B45E-698B25F66B5B}" srcOrd="5" destOrd="0" presId="urn:microsoft.com/office/officeart/2018/2/layout/IconVerticalSolidList"/>
    <dgm:cxn modelId="{EF6AADAD-055C-41F6-B841-5E2FFCD4B531}" type="presParOf" srcId="{E4C92E46-C231-4CAA-8014-A23AA0F53B6A}" destId="{C2F1F113-BCE8-4AF5-9439-3346F5F3E34E}" srcOrd="6" destOrd="0" presId="urn:microsoft.com/office/officeart/2018/2/layout/IconVerticalSolidList"/>
    <dgm:cxn modelId="{6B801EEF-F4B1-4270-B931-E78BEC98E938}" type="presParOf" srcId="{C2F1F113-BCE8-4AF5-9439-3346F5F3E34E}" destId="{70536BAF-8806-420A-ADDC-7CBB146F85D9}" srcOrd="0" destOrd="0" presId="urn:microsoft.com/office/officeart/2018/2/layout/IconVerticalSolidList"/>
    <dgm:cxn modelId="{56DDC085-97DF-489D-BC49-F8062C852414}" type="presParOf" srcId="{C2F1F113-BCE8-4AF5-9439-3346F5F3E34E}" destId="{656C7461-EB6C-4346-855F-DAE129BBCE84}" srcOrd="1" destOrd="0" presId="urn:microsoft.com/office/officeart/2018/2/layout/IconVerticalSolidList"/>
    <dgm:cxn modelId="{09F822CB-DC9F-4C7A-8954-7FA23B5A117B}" type="presParOf" srcId="{C2F1F113-BCE8-4AF5-9439-3346F5F3E34E}" destId="{221EE003-7EA6-4A0A-BE9C-FF921082D15E}" srcOrd="2" destOrd="0" presId="urn:microsoft.com/office/officeart/2018/2/layout/IconVerticalSolidList"/>
    <dgm:cxn modelId="{0A74A771-E962-4204-8E8B-0888E90DA4A9}" type="presParOf" srcId="{C2F1F113-BCE8-4AF5-9439-3346F5F3E34E}" destId="{F4797E8E-7B57-47DD-91D2-70914C6F29A9}" srcOrd="3" destOrd="0" presId="urn:microsoft.com/office/officeart/2018/2/layout/IconVerticalSolidList"/>
    <dgm:cxn modelId="{CAE09AA7-EDD4-42F8-A598-7A8B58E0A091}" type="presParOf" srcId="{E4C92E46-C231-4CAA-8014-A23AA0F53B6A}" destId="{DCCDA718-279F-4576-87BA-DE4CF56FB58F}" srcOrd="7" destOrd="0" presId="urn:microsoft.com/office/officeart/2018/2/layout/IconVerticalSolidList"/>
    <dgm:cxn modelId="{5BD51699-46FC-4E2E-8637-D9D2D9DA77D1}" type="presParOf" srcId="{E4C92E46-C231-4CAA-8014-A23AA0F53B6A}" destId="{3E13B6C0-177C-401B-887B-09D9A4012494}" srcOrd="8" destOrd="0" presId="urn:microsoft.com/office/officeart/2018/2/layout/IconVerticalSolidList"/>
    <dgm:cxn modelId="{76E3AFAA-20F3-4DB8-B188-8089B77411BC}" type="presParOf" srcId="{3E13B6C0-177C-401B-887B-09D9A4012494}" destId="{36BF6297-7041-4B9F-848B-15B073D07F98}" srcOrd="0" destOrd="0" presId="urn:microsoft.com/office/officeart/2018/2/layout/IconVerticalSolidList"/>
    <dgm:cxn modelId="{8EED0A6A-B07B-4C3B-983B-70A3916394E9}" type="presParOf" srcId="{3E13B6C0-177C-401B-887B-09D9A4012494}" destId="{F8A7D05C-8C65-4D88-826B-28851FA093CB}" srcOrd="1" destOrd="0" presId="urn:microsoft.com/office/officeart/2018/2/layout/IconVerticalSolidList"/>
    <dgm:cxn modelId="{D870D4DA-D6FE-476E-81AC-A18F4C0CCA23}" type="presParOf" srcId="{3E13B6C0-177C-401B-887B-09D9A4012494}" destId="{8320EAE9-EF59-47C6-8174-C10DBEB6649F}" srcOrd="2" destOrd="0" presId="urn:microsoft.com/office/officeart/2018/2/layout/IconVerticalSolidList"/>
    <dgm:cxn modelId="{CD0CE617-6530-4AEC-A503-D1A0D02E67F0}" type="presParOf" srcId="{3E13B6C0-177C-401B-887B-09D9A4012494}" destId="{B0E9354E-1AF9-458C-936D-7618B80A766B}" srcOrd="3" destOrd="0" presId="urn:microsoft.com/office/officeart/2018/2/layout/IconVerticalSolidList"/>
    <dgm:cxn modelId="{11E09C9A-0532-4AF6-97F8-950D0D616BE6}" type="presParOf" srcId="{E4C92E46-C231-4CAA-8014-A23AA0F53B6A}" destId="{882C8419-F4A6-4E63-BB22-55D83BFC6FE5}" srcOrd="9" destOrd="0" presId="urn:microsoft.com/office/officeart/2018/2/layout/IconVerticalSolidList"/>
    <dgm:cxn modelId="{4B8ED9B0-D151-4733-AC3B-319FE68C41EA}" type="presParOf" srcId="{E4C92E46-C231-4CAA-8014-A23AA0F53B6A}" destId="{CF9A9524-3840-4DFE-8357-F29902B7DFFA}" srcOrd="10" destOrd="0" presId="urn:microsoft.com/office/officeart/2018/2/layout/IconVerticalSolidList"/>
    <dgm:cxn modelId="{7E20CF84-8800-46F6-B7BA-6E311DE658C0}" type="presParOf" srcId="{CF9A9524-3840-4DFE-8357-F29902B7DFFA}" destId="{E0422FDE-8382-4378-9EE6-739390AAE2B1}" srcOrd="0" destOrd="0" presId="urn:microsoft.com/office/officeart/2018/2/layout/IconVerticalSolidList"/>
    <dgm:cxn modelId="{BBD982DA-AE3E-4980-AC29-3D677C42AC4B}" type="presParOf" srcId="{CF9A9524-3840-4DFE-8357-F29902B7DFFA}" destId="{B74FC066-99F0-45DB-8AE0-4BE7690DF672}" srcOrd="1" destOrd="0" presId="urn:microsoft.com/office/officeart/2018/2/layout/IconVerticalSolidList"/>
    <dgm:cxn modelId="{C6EC384C-732F-4D62-AF21-C3847E86861A}" type="presParOf" srcId="{CF9A9524-3840-4DFE-8357-F29902B7DFFA}" destId="{FE417DEE-63FC-47D4-99BE-74663FB59703}" srcOrd="2" destOrd="0" presId="urn:microsoft.com/office/officeart/2018/2/layout/IconVerticalSolidList"/>
    <dgm:cxn modelId="{E7003500-8448-4986-B87E-7C7CC81A78BC}" type="presParOf" srcId="{CF9A9524-3840-4DFE-8357-F29902B7DFFA}" destId="{EED5E918-5A35-4951-84CA-2C1329A02A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BCF47-2B4E-425D-BB49-D22B58E61961}">
      <dsp:nvSpPr>
        <dsp:cNvPr id="0" name=""/>
        <dsp:cNvSpPr/>
      </dsp:nvSpPr>
      <dsp:spPr>
        <a:xfrm>
          <a:off x="2433" y="813251"/>
          <a:ext cx="1550917" cy="127918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Calibri"/>
              <a:cs typeface="Calibri"/>
            </a:rPr>
            <a:t>Precision agriculture responds to urbanization and resource scarcity challenges</a:t>
          </a:r>
        </a:p>
        <a:p>
          <a:pPr marL="57150" lvl="1" indent="-57150" algn="l" defTabSz="355600">
            <a:lnSpc>
              <a:spcPct val="90000"/>
            </a:lnSpc>
            <a:spcBef>
              <a:spcPct val="0"/>
            </a:spcBef>
            <a:spcAft>
              <a:spcPct val="15000"/>
            </a:spcAft>
            <a:buChar char="•"/>
          </a:pPr>
          <a:r>
            <a:rPr lang="en-US" sz="800" kern="1200">
              <a:latin typeface="Calibri"/>
              <a:cs typeface="Calibri"/>
            </a:rPr>
            <a:t>LoRa technology integration explored as a transformative solution</a:t>
          </a:r>
        </a:p>
      </dsp:txBody>
      <dsp:txXfrm>
        <a:off x="31871" y="842689"/>
        <a:ext cx="1492041" cy="946196"/>
      </dsp:txXfrm>
    </dsp:sp>
    <dsp:sp modelId="{6841906D-D78F-4C3A-849B-00E8E144C651}">
      <dsp:nvSpPr>
        <dsp:cNvPr id="0" name=""/>
        <dsp:cNvSpPr/>
      </dsp:nvSpPr>
      <dsp:spPr>
        <a:xfrm>
          <a:off x="808912" y="884115"/>
          <a:ext cx="2055763" cy="2055763"/>
        </a:xfrm>
        <a:prstGeom prst="leftCircularArrow">
          <a:avLst>
            <a:gd name="adj1" fmla="val 4823"/>
            <a:gd name="adj2" fmla="val 617951"/>
            <a:gd name="adj3" fmla="val 2393461"/>
            <a:gd name="adj4" fmla="val 9024489"/>
            <a:gd name="adj5" fmla="val 5626"/>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01DBC27-30B6-41A9-857B-33BE4F6647EA}">
      <dsp:nvSpPr>
        <dsp:cNvPr id="0" name=""/>
        <dsp:cNvSpPr/>
      </dsp:nvSpPr>
      <dsp:spPr>
        <a:xfrm>
          <a:off x="347082" y="1818323"/>
          <a:ext cx="1378593" cy="5482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Context and Motivation</a:t>
          </a:r>
        </a:p>
      </dsp:txBody>
      <dsp:txXfrm>
        <a:off x="363139" y="1834380"/>
        <a:ext cx="1346479" cy="516107"/>
      </dsp:txXfrm>
    </dsp:sp>
    <dsp:sp modelId="{08CCA420-B8D8-4AA2-8BD7-A0E4523CBE00}">
      <dsp:nvSpPr>
        <dsp:cNvPr id="0" name=""/>
        <dsp:cNvSpPr/>
      </dsp:nvSpPr>
      <dsp:spPr>
        <a:xfrm>
          <a:off x="2197782" y="813251"/>
          <a:ext cx="1550917" cy="127918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Calibri"/>
              <a:cs typeface="Calibri"/>
            </a:rPr>
            <a:t>Examination of LoRa's role in precision agriculture</a:t>
          </a:r>
        </a:p>
        <a:p>
          <a:pPr marL="57150" lvl="1" indent="-57150" algn="l" defTabSz="355600">
            <a:lnSpc>
              <a:spcPct val="90000"/>
            </a:lnSpc>
            <a:spcBef>
              <a:spcPct val="0"/>
            </a:spcBef>
            <a:spcAft>
              <a:spcPct val="15000"/>
            </a:spcAft>
            <a:buChar char="•"/>
          </a:pPr>
          <a:r>
            <a:rPr lang="en-US" sz="800" kern="1200">
              <a:latin typeface="Calibri"/>
              <a:cs typeface="Calibri"/>
            </a:rPr>
            <a:t>Discussion of prospects, applications, and system models</a:t>
          </a:r>
        </a:p>
        <a:p>
          <a:pPr marL="57150" lvl="1" indent="-57150" algn="l" defTabSz="355600">
            <a:lnSpc>
              <a:spcPct val="90000"/>
            </a:lnSpc>
            <a:spcBef>
              <a:spcPct val="0"/>
            </a:spcBef>
            <a:spcAft>
              <a:spcPct val="15000"/>
            </a:spcAft>
            <a:buChar char="•"/>
          </a:pPr>
          <a:r>
            <a:rPr lang="en-US" sz="800" kern="1200">
              <a:latin typeface="Calibri"/>
              <a:cs typeface="Calibri"/>
            </a:rPr>
            <a:t>Analysis of methodology, hardware, and software requirements</a:t>
          </a:r>
        </a:p>
      </dsp:txBody>
      <dsp:txXfrm>
        <a:off x="2227220" y="1116800"/>
        <a:ext cx="1492041" cy="946196"/>
      </dsp:txXfrm>
    </dsp:sp>
    <dsp:sp modelId="{56AE37ED-2D37-492E-80E8-2F6C2DDE13B6}">
      <dsp:nvSpPr>
        <dsp:cNvPr id="0" name=""/>
        <dsp:cNvSpPr/>
      </dsp:nvSpPr>
      <dsp:spPr>
        <a:xfrm>
          <a:off x="2991336" y="-84348"/>
          <a:ext cx="2253936" cy="2253936"/>
        </a:xfrm>
        <a:prstGeom prst="circularArrow">
          <a:avLst>
            <a:gd name="adj1" fmla="val 4399"/>
            <a:gd name="adj2" fmla="val 557756"/>
            <a:gd name="adj3" fmla="val 19266733"/>
            <a:gd name="adj4" fmla="val 12575511"/>
            <a:gd name="adj5" fmla="val 51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789BE66-AF2F-4B33-A30A-1A624035F43B}">
      <dsp:nvSpPr>
        <dsp:cNvPr id="0" name=""/>
        <dsp:cNvSpPr/>
      </dsp:nvSpPr>
      <dsp:spPr>
        <a:xfrm>
          <a:off x="2542430" y="539140"/>
          <a:ext cx="1378593" cy="5482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Scope and Coverage</a:t>
          </a:r>
        </a:p>
      </dsp:txBody>
      <dsp:txXfrm>
        <a:off x="2558487" y="555197"/>
        <a:ext cx="1346479" cy="516107"/>
      </dsp:txXfrm>
    </dsp:sp>
    <dsp:sp modelId="{841399E7-35F0-46A8-A010-5DDDEEE942C9}">
      <dsp:nvSpPr>
        <dsp:cNvPr id="0" name=""/>
        <dsp:cNvSpPr/>
      </dsp:nvSpPr>
      <dsp:spPr>
        <a:xfrm>
          <a:off x="4393130" y="813251"/>
          <a:ext cx="1550917" cy="127918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Calibri"/>
              <a:cs typeface="Calibri"/>
            </a:rPr>
            <a:t>Urbanization demands sustainable food production solutions</a:t>
          </a:r>
        </a:p>
        <a:p>
          <a:pPr marL="57150" lvl="1" indent="-57150" algn="l" defTabSz="355600">
            <a:lnSpc>
              <a:spcPct val="90000"/>
            </a:lnSpc>
            <a:spcBef>
              <a:spcPct val="0"/>
            </a:spcBef>
            <a:spcAft>
              <a:spcPct val="15000"/>
            </a:spcAft>
            <a:buChar char="•"/>
          </a:pPr>
          <a:r>
            <a:rPr lang="en-US" sz="800" kern="1200">
              <a:latin typeface="Calibri"/>
              <a:cs typeface="Calibri"/>
            </a:rPr>
            <a:t>LoRa bridges traditional farming and modern urban challenges</a:t>
          </a:r>
        </a:p>
      </dsp:txBody>
      <dsp:txXfrm>
        <a:off x="4422568" y="842689"/>
        <a:ext cx="1492041" cy="946196"/>
      </dsp:txXfrm>
    </dsp:sp>
    <dsp:sp modelId="{577E1E63-0441-46A1-B823-12F8A7BE338D}">
      <dsp:nvSpPr>
        <dsp:cNvPr id="0" name=""/>
        <dsp:cNvSpPr/>
      </dsp:nvSpPr>
      <dsp:spPr>
        <a:xfrm>
          <a:off x="5199609" y="884115"/>
          <a:ext cx="2055763" cy="2055763"/>
        </a:xfrm>
        <a:prstGeom prst="leftCircularArrow">
          <a:avLst>
            <a:gd name="adj1" fmla="val 4823"/>
            <a:gd name="adj2" fmla="val 617951"/>
            <a:gd name="adj3" fmla="val 2393461"/>
            <a:gd name="adj4" fmla="val 9024489"/>
            <a:gd name="adj5" fmla="val 5626"/>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85177C10-64DF-4151-B97C-C1F76F332DE6}">
      <dsp:nvSpPr>
        <dsp:cNvPr id="0" name=""/>
        <dsp:cNvSpPr/>
      </dsp:nvSpPr>
      <dsp:spPr>
        <a:xfrm>
          <a:off x="4737779" y="1818323"/>
          <a:ext cx="1378593" cy="5482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Urbanization and Agricultural Imperatives</a:t>
          </a:r>
        </a:p>
      </dsp:txBody>
      <dsp:txXfrm>
        <a:off x="4753836" y="1834380"/>
        <a:ext cx="1346479" cy="516107"/>
      </dsp:txXfrm>
    </dsp:sp>
    <dsp:sp modelId="{EA06DCD2-2156-4EF3-9994-FF8A04DA9EA0}">
      <dsp:nvSpPr>
        <dsp:cNvPr id="0" name=""/>
        <dsp:cNvSpPr/>
      </dsp:nvSpPr>
      <dsp:spPr>
        <a:xfrm>
          <a:off x="6588479" y="813251"/>
          <a:ext cx="1550917" cy="127918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Calibri"/>
              <a:cs typeface="Calibri"/>
            </a:rPr>
            <a:t>Beyond technology, inquiry extends to applications and models</a:t>
          </a:r>
        </a:p>
        <a:p>
          <a:pPr marL="57150" lvl="1" indent="-57150" algn="l" defTabSz="355600">
            <a:lnSpc>
              <a:spcPct val="90000"/>
            </a:lnSpc>
            <a:spcBef>
              <a:spcPct val="0"/>
            </a:spcBef>
            <a:spcAft>
              <a:spcPct val="15000"/>
            </a:spcAft>
            <a:buChar char="•"/>
          </a:pPr>
          <a:r>
            <a:rPr lang="en-US" sz="800" kern="1200">
              <a:latin typeface="Calibri"/>
              <a:cs typeface="Calibri"/>
            </a:rPr>
            <a:t>Methodology establishment and essential prerequisites covered</a:t>
          </a:r>
        </a:p>
      </dsp:txBody>
      <dsp:txXfrm>
        <a:off x="6617917" y="1116800"/>
        <a:ext cx="1492041" cy="946196"/>
      </dsp:txXfrm>
    </dsp:sp>
    <dsp:sp modelId="{D68D9FD1-9FE4-4EB6-A1AE-E09B2724DEBD}">
      <dsp:nvSpPr>
        <dsp:cNvPr id="0" name=""/>
        <dsp:cNvSpPr/>
      </dsp:nvSpPr>
      <dsp:spPr>
        <a:xfrm>
          <a:off x="7382034" y="-84348"/>
          <a:ext cx="2253936" cy="2253936"/>
        </a:xfrm>
        <a:prstGeom prst="circularArrow">
          <a:avLst>
            <a:gd name="adj1" fmla="val 4399"/>
            <a:gd name="adj2" fmla="val 557756"/>
            <a:gd name="adj3" fmla="val 19266733"/>
            <a:gd name="adj4" fmla="val 12575511"/>
            <a:gd name="adj5" fmla="val 51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D280C22-D5C0-4E80-8922-2A77F22E02DE}">
      <dsp:nvSpPr>
        <dsp:cNvPr id="0" name=""/>
        <dsp:cNvSpPr/>
      </dsp:nvSpPr>
      <dsp:spPr>
        <a:xfrm>
          <a:off x="6933128" y="539140"/>
          <a:ext cx="1378593" cy="5482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Comprehensive Exploration</a:t>
          </a:r>
        </a:p>
      </dsp:txBody>
      <dsp:txXfrm>
        <a:off x="6949185" y="555197"/>
        <a:ext cx="1346479" cy="516107"/>
      </dsp:txXfrm>
    </dsp:sp>
    <dsp:sp modelId="{C1A616B8-BB35-4FCA-852E-C3DB73B979C5}">
      <dsp:nvSpPr>
        <dsp:cNvPr id="0" name=""/>
        <dsp:cNvSpPr/>
      </dsp:nvSpPr>
      <dsp:spPr>
        <a:xfrm>
          <a:off x="8783828" y="813251"/>
          <a:ext cx="1550917" cy="127918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a:latin typeface="Calibri"/>
              <a:cs typeface="Calibri"/>
            </a:rPr>
            <a:t>Integration for adaptable and data-driven agriculture</a:t>
          </a:r>
        </a:p>
        <a:p>
          <a:pPr marL="57150" lvl="1" indent="-57150" algn="l" defTabSz="355600">
            <a:lnSpc>
              <a:spcPct val="90000"/>
            </a:lnSpc>
            <a:spcBef>
              <a:spcPct val="0"/>
            </a:spcBef>
            <a:spcAft>
              <a:spcPct val="15000"/>
            </a:spcAft>
            <a:buChar char="•"/>
          </a:pPr>
          <a:r>
            <a:rPr lang="en-US" sz="800" kern="1200">
              <a:latin typeface="Calibri"/>
              <a:cs typeface="Calibri"/>
            </a:rPr>
            <a:t>Wireless connectivity and real-time insights redefine farming</a:t>
          </a:r>
        </a:p>
      </dsp:txBody>
      <dsp:txXfrm>
        <a:off x="8813266" y="842689"/>
        <a:ext cx="1492041" cy="946196"/>
      </dsp:txXfrm>
    </dsp:sp>
    <dsp:sp modelId="{5BE29169-CED0-4E16-BEE3-3761486FE600}">
      <dsp:nvSpPr>
        <dsp:cNvPr id="0" name=""/>
        <dsp:cNvSpPr/>
      </dsp:nvSpPr>
      <dsp:spPr>
        <a:xfrm>
          <a:off x="9128476" y="1818323"/>
          <a:ext cx="1378593" cy="5482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Resilient Framework Creation</a:t>
          </a:r>
        </a:p>
      </dsp:txBody>
      <dsp:txXfrm>
        <a:off x="9144533" y="1834380"/>
        <a:ext cx="1346479" cy="5161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E87DC-A082-4469-B24C-541F8CC246A5}">
      <dsp:nvSpPr>
        <dsp:cNvPr id="0" name=""/>
        <dsp:cNvSpPr/>
      </dsp:nvSpPr>
      <dsp:spPr>
        <a:xfrm>
          <a:off x="0" y="1637"/>
          <a:ext cx="7036865" cy="83009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84299-7C6B-4899-A170-4594CFD3676D}">
      <dsp:nvSpPr>
        <dsp:cNvPr id="0" name=""/>
        <dsp:cNvSpPr/>
      </dsp:nvSpPr>
      <dsp:spPr>
        <a:xfrm>
          <a:off x="251103" y="188409"/>
          <a:ext cx="456552" cy="456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439311-6EAD-4296-A6DF-15A139EF6A6A}">
      <dsp:nvSpPr>
        <dsp:cNvPr id="0" name=""/>
        <dsp:cNvSpPr/>
      </dsp:nvSpPr>
      <dsp:spPr>
        <a:xfrm>
          <a:off x="958760" y="1637"/>
          <a:ext cx="6078104" cy="83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52" tIns="87852" rIns="87852" bIns="87852" numCol="1" spcCol="1270" anchor="ctr" anchorCtr="0">
          <a:noAutofit/>
        </a:bodyPr>
        <a:lstStyle/>
        <a:p>
          <a:pPr marL="0" lvl="0" indent="0" algn="l" defTabSz="622300">
            <a:lnSpc>
              <a:spcPct val="100000"/>
            </a:lnSpc>
            <a:spcBef>
              <a:spcPct val="0"/>
            </a:spcBef>
            <a:spcAft>
              <a:spcPct val="35000"/>
            </a:spcAft>
            <a:buNone/>
          </a:pPr>
          <a:r>
            <a:rPr lang="en-US" sz="1400" u="sng" kern="1200" dirty="0"/>
            <a:t>LoRa Integration</a:t>
          </a:r>
          <a:r>
            <a:rPr lang="en-US" sz="1400" kern="1200" dirty="0"/>
            <a:t> – Seamlessly integrate LoRa technology into precision agriculture systems for efficient data communication.</a:t>
          </a:r>
        </a:p>
      </dsp:txBody>
      <dsp:txXfrm>
        <a:off x="958760" y="1637"/>
        <a:ext cx="6078104" cy="830095"/>
      </dsp:txXfrm>
    </dsp:sp>
    <dsp:sp modelId="{6D8A3A65-2AB6-4208-90FB-1117583EE8FC}">
      <dsp:nvSpPr>
        <dsp:cNvPr id="0" name=""/>
        <dsp:cNvSpPr/>
      </dsp:nvSpPr>
      <dsp:spPr>
        <a:xfrm>
          <a:off x="0" y="1039257"/>
          <a:ext cx="7036865" cy="83009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A0975-A36C-470E-A591-50BB4795D9F8}">
      <dsp:nvSpPr>
        <dsp:cNvPr id="0" name=""/>
        <dsp:cNvSpPr/>
      </dsp:nvSpPr>
      <dsp:spPr>
        <a:xfrm>
          <a:off x="251103" y="1226028"/>
          <a:ext cx="456552" cy="4565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E77730-5E15-4EAB-8B64-E1331B3F6020}">
      <dsp:nvSpPr>
        <dsp:cNvPr id="0" name=""/>
        <dsp:cNvSpPr/>
      </dsp:nvSpPr>
      <dsp:spPr>
        <a:xfrm>
          <a:off x="958760" y="1039257"/>
          <a:ext cx="6078104" cy="83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52" tIns="87852" rIns="87852" bIns="87852" numCol="1" spcCol="1270" anchor="ctr" anchorCtr="0">
          <a:noAutofit/>
        </a:bodyPr>
        <a:lstStyle/>
        <a:p>
          <a:pPr marL="0" lvl="0" indent="0" algn="l" defTabSz="622300">
            <a:lnSpc>
              <a:spcPct val="100000"/>
            </a:lnSpc>
            <a:spcBef>
              <a:spcPct val="0"/>
            </a:spcBef>
            <a:spcAft>
              <a:spcPct val="35000"/>
            </a:spcAft>
            <a:buNone/>
          </a:pPr>
          <a:r>
            <a:rPr lang="en-US" sz="1400" u="sng" kern="1200" dirty="0"/>
            <a:t>Real-Time Data</a:t>
          </a:r>
          <a:r>
            <a:rPr lang="en-US" sz="1400" kern="1200" dirty="0"/>
            <a:t> – Establish wireless sensor networks for real-time collection of crucial agricultural data.</a:t>
          </a:r>
        </a:p>
      </dsp:txBody>
      <dsp:txXfrm>
        <a:off x="958760" y="1039257"/>
        <a:ext cx="6078104" cy="830095"/>
      </dsp:txXfrm>
    </dsp:sp>
    <dsp:sp modelId="{8AD1EB22-F4C9-43A5-90A6-C87705A5E27B}">
      <dsp:nvSpPr>
        <dsp:cNvPr id="0" name=""/>
        <dsp:cNvSpPr/>
      </dsp:nvSpPr>
      <dsp:spPr>
        <a:xfrm>
          <a:off x="0" y="2076876"/>
          <a:ext cx="7036865" cy="83009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1B546-A95D-4A39-83B9-C9DAEB9CDC8D}">
      <dsp:nvSpPr>
        <dsp:cNvPr id="0" name=""/>
        <dsp:cNvSpPr/>
      </dsp:nvSpPr>
      <dsp:spPr>
        <a:xfrm>
          <a:off x="251103" y="2263647"/>
          <a:ext cx="456552" cy="4565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7EE3F-CAE3-4BCC-B054-27AB4242E12C}">
      <dsp:nvSpPr>
        <dsp:cNvPr id="0" name=""/>
        <dsp:cNvSpPr/>
      </dsp:nvSpPr>
      <dsp:spPr>
        <a:xfrm>
          <a:off x="958760" y="2076876"/>
          <a:ext cx="6078104" cy="83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52" tIns="87852" rIns="87852" bIns="87852" numCol="1" spcCol="1270" anchor="ctr" anchorCtr="0">
          <a:noAutofit/>
        </a:bodyPr>
        <a:lstStyle/>
        <a:p>
          <a:pPr marL="0" lvl="0" indent="0" algn="l" defTabSz="622300">
            <a:lnSpc>
              <a:spcPct val="100000"/>
            </a:lnSpc>
            <a:spcBef>
              <a:spcPct val="0"/>
            </a:spcBef>
            <a:spcAft>
              <a:spcPct val="35000"/>
            </a:spcAft>
            <a:buNone/>
          </a:pPr>
          <a:r>
            <a:rPr lang="en-US" sz="1400" u="sng" kern="1200" dirty="0"/>
            <a:t>Dynamic Analysis</a:t>
          </a:r>
          <a:r>
            <a:rPr lang="en-US" sz="1400" kern="1200" dirty="0"/>
            <a:t> – Utilize collected data for dynamic analysis to provide actionable insights for informed decision-making.</a:t>
          </a:r>
        </a:p>
      </dsp:txBody>
      <dsp:txXfrm>
        <a:off x="958760" y="2076876"/>
        <a:ext cx="6078104" cy="830095"/>
      </dsp:txXfrm>
    </dsp:sp>
    <dsp:sp modelId="{C102F5F3-BCDA-4068-8503-165AF49004D1}">
      <dsp:nvSpPr>
        <dsp:cNvPr id="0" name=""/>
        <dsp:cNvSpPr/>
      </dsp:nvSpPr>
      <dsp:spPr>
        <a:xfrm>
          <a:off x="0" y="3114495"/>
          <a:ext cx="7036865" cy="83009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9666C-E69B-4EB5-8CDB-1A9A888E905F}">
      <dsp:nvSpPr>
        <dsp:cNvPr id="0" name=""/>
        <dsp:cNvSpPr/>
      </dsp:nvSpPr>
      <dsp:spPr>
        <a:xfrm>
          <a:off x="251103" y="3301267"/>
          <a:ext cx="456552" cy="4565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E78DF1-A738-4730-B168-488C6357419F}">
      <dsp:nvSpPr>
        <dsp:cNvPr id="0" name=""/>
        <dsp:cNvSpPr/>
      </dsp:nvSpPr>
      <dsp:spPr>
        <a:xfrm>
          <a:off x="958760" y="3114495"/>
          <a:ext cx="6078104" cy="830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52" tIns="87852" rIns="87852" bIns="87852" numCol="1" spcCol="1270" anchor="ctr" anchorCtr="0">
          <a:noAutofit/>
        </a:bodyPr>
        <a:lstStyle/>
        <a:p>
          <a:pPr marL="0" lvl="0" indent="0" algn="l" defTabSz="622300" rtl="0">
            <a:lnSpc>
              <a:spcPct val="100000"/>
            </a:lnSpc>
            <a:spcBef>
              <a:spcPct val="0"/>
            </a:spcBef>
            <a:spcAft>
              <a:spcPct val="35000"/>
            </a:spcAft>
            <a:buNone/>
          </a:pPr>
          <a:r>
            <a:rPr lang="en-US" sz="1400" u="sng" kern="1200" dirty="0"/>
            <a:t>Resource Optimization</a:t>
          </a:r>
          <a:r>
            <a:rPr lang="en-US" sz="1400" kern="1200" dirty="0"/>
            <a:t> –</a:t>
          </a:r>
          <a:r>
            <a:rPr lang="en-US" sz="1400" kern="1200" dirty="0">
              <a:latin typeface="Calibri Light" panose="020F0302020204030204"/>
            </a:rPr>
            <a:t> </a:t>
          </a:r>
          <a:r>
            <a:rPr lang="en-US" sz="1400" kern="1200" dirty="0"/>
            <a:t>Optimize resource utilization in agriculture by implementing data-driven strategies that enhance efficiency and sustainability.</a:t>
          </a:r>
        </a:p>
      </dsp:txBody>
      <dsp:txXfrm>
        <a:off x="958760" y="3114495"/>
        <a:ext cx="6078104" cy="830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D0C52-7A02-4158-84E1-A11E9382BC11}">
      <dsp:nvSpPr>
        <dsp:cNvPr id="0" name=""/>
        <dsp:cNvSpPr/>
      </dsp:nvSpPr>
      <dsp:spPr>
        <a:xfrm>
          <a:off x="766584" y="168279"/>
          <a:ext cx="811316" cy="748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BC76B7-F348-44E1-8402-A95DC774E477}">
      <dsp:nvSpPr>
        <dsp:cNvPr id="0" name=""/>
        <dsp:cNvSpPr/>
      </dsp:nvSpPr>
      <dsp:spPr>
        <a:xfrm>
          <a:off x="13219" y="1089479"/>
          <a:ext cx="2318046" cy="32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dirty="0"/>
            <a:t>Libraries:</a:t>
          </a:r>
        </a:p>
      </dsp:txBody>
      <dsp:txXfrm>
        <a:off x="13219" y="1089479"/>
        <a:ext cx="2318046" cy="320813"/>
      </dsp:txXfrm>
    </dsp:sp>
    <dsp:sp modelId="{D93E2EC2-3076-44AD-9155-8B3E70CA4908}">
      <dsp:nvSpPr>
        <dsp:cNvPr id="0" name=""/>
        <dsp:cNvSpPr/>
      </dsp:nvSpPr>
      <dsp:spPr>
        <a:xfrm>
          <a:off x="13219" y="1490587"/>
          <a:ext cx="2318046" cy="269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t>
          </a:r>
          <a:r>
            <a:rPr lang="en-US" sz="1400" kern="1200" dirty="0" err="1"/>
            <a:t>SPI.h</a:t>
          </a:r>
          <a:r>
            <a:rPr lang="en-US" sz="1400" kern="1200" dirty="0"/>
            <a:t>`: Enables SPI protocol communication.</a:t>
          </a:r>
        </a:p>
        <a:p>
          <a:pPr marL="0" lvl="0" indent="0" algn="ctr" defTabSz="622300">
            <a:lnSpc>
              <a:spcPct val="100000"/>
            </a:lnSpc>
            <a:spcBef>
              <a:spcPct val="0"/>
            </a:spcBef>
            <a:spcAft>
              <a:spcPct val="35000"/>
            </a:spcAft>
            <a:buNone/>
          </a:pPr>
          <a:r>
            <a:rPr lang="en-US" sz="1400" kern="1200" dirty="0"/>
            <a:t>`</a:t>
          </a:r>
          <a:r>
            <a:rPr lang="en-US" sz="1400" kern="1200" dirty="0" err="1"/>
            <a:t>LoRa.h</a:t>
          </a:r>
          <a:r>
            <a:rPr lang="en-US" sz="1400" kern="1200" dirty="0"/>
            <a:t>`: Facilitates LoRa communication.</a:t>
          </a:r>
        </a:p>
        <a:p>
          <a:pPr marL="0" lvl="0" indent="0" algn="ctr" defTabSz="622300">
            <a:lnSpc>
              <a:spcPct val="100000"/>
            </a:lnSpc>
            <a:spcBef>
              <a:spcPct val="0"/>
            </a:spcBef>
            <a:spcAft>
              <a:spcPct val="35000"/>
            </a:spcAft>
            <a:buNone/>
          </a:pPr>
          <a:r>
            <a:rPr lang="en-US" sz="1400" kern="1200" dirty="0"/>
            <a:t>`"</a:t>
          </a:r>
          <a:r>
            <a:rPr lang="en-US" sz="1400" kern="1200" dirty="0" err="1"/>
            <a:t>DHT.h</a:t>
          </a:r>
          <a:r>
            <a:rPr lang="en-US" sz="1400" kern="1200" dirty="0"/>
            <a:t>"`: Supports DHT sensor data reading.</a:t>
          </a:r>
        </a:p>
        <a:p>
          <a:pPr marL="0" lvl="0" indent="0" algn="ctr" defTabSz="622300">
            <a:lnSpc>
              <a:spcPct val="100000"/>
            </a:lnSpc>
            <a:spcBef>
              <a:spcPct val="0"/>
            </a:spcBef>
            <a:spcAft>
              <a:spcPct val="35000"/>
            </a:spcAft>
            <a:buNone/>
          </a:pPr>
          <a:r>
            <a:rPr lang="en-US" sz="1400" kern="1200" dirty="0"/>
            <a:t>`</a:t>
          </a:r>
          <a:r>
            <a:rPr lang="en-US" sz="1400" kern="1200" dirty="0" err="1"/>
            <a:t>Servo.h</a:t>
          </a:r>
          <a:r>
            <a:rPr lang="en-US" sz="1400" kern="1200" dirty="0"/>
            <a:t>`: Controls servo motors.</a:t>
          </a:r>
        </a:p>
      </dsp:txBody>
      <dsp:txXfrm>
        <a:off x="13219" y="1490587"/>
        <a:ext cx="2318046" cy="2692470"/>
      </dsp:txXfrm>
    </dsp:sp>
    <dsp:sp modelId="{A32574CA-DBFD-4849-AA4A-259D4381A7F2}">
      <dsp:nvSpPr>
        <dsp:cNvPr id="0" name=""/>
        <dsp:cNvSpPr/>
      </dsp:nvSpPr>
      <dsp:spPr>
        <a:xfrm>
          <a:off x="3490289" y="168279"/>
          <a:ext cx="811316" cy="748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9195F-218F-41CE-8E32-99F0AFCF2792}">
      <dsp:nvSpPr>
        <dsp:cNvPr id="0" name=""/>
        <dsp:cNvSpPr/>
      </dsp:nvSpPr>
      <dsp:spPr>
        <a:xfrm>
          <a:off x="2736924" y="1089479"/>
          <a:ext cx="2318046" cy="32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dirty="0"/>
            <a:t>Constants &amp; Variables:</a:t>
          </a:r>
        </a:p>
      </dsp:txBody>
      <dsp:txXfrm>
        <a:off x="2736924" y="1089479"/>
        <a:ext cx="2318046" cy="320813"/>
      </dsp:txXfrm>
    </dsp:sp>
    <dsp:sp modelId="{7F9FB5A2-7580-43B6-82D1-34AADA04C292}">
      <dsp:nvSpPr>
        <dsp:cNvPr id="0" name=""/>
        <dsp:cNvSpPr/>
      </dsp:nvSpPr>
      <dsp:spPr>
        <a:xfrm>
          <a:off x="2736924" y="1490587"/>
          <a:ext cx="2318046" cy="269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`DHTPIN` and `DHTTYPE`: Define DHT sensor details; `</a:t>
          </a:r>
          <a:r>
            <a:rPr lang="en-US" sz="1400" kern="1200" dirty="0" err="1"/>
            <a:t>dht</a:t>
          </a:r>
          <a:r>
            <a:rPr lang="en-US" sz="1400" kern="1200" dirty="0"/>
            <a:t>`: DHT sensor object.</a:t>
          </a:r>
        </a:p>
        <a:p>
          <a:pPr marL="0" lvl="0" indent="0" algn="ctr" defTabSz="622300">
            <a:lnSpc>
              <a:spcPct val="100000"/>
            </a:lnSpc>
            <a:spcBef>
              <a:spcPct val="0"/>
            </a:spcBef>
            <a:spcAft>
              <a:spcPct val="35000"/>
            </a:spcAft>
            <a:buNone/>
          </a:pPr>
          <a:r>
            <a:rPr lang="en-US" sz="1400" kern="1200" dirty="0"/>
            <a:t>`hum` and `temp`: Variables for humidity and temperature; `counter`: Tracks sent packets.</a:t>
          </a:r>
        </a:p>
        <a:p>
          <a:pPr marL="0" lvl="0" indent="0" algn="ctr" defTabSz="622300">
            <a:lnSpc>
              <a:spcPct val="100000"/>
            </a:lnSpc>
            <a:spcBef>
              <a:spcPct val="0"/>
            </a:spcBef>
            <a:spcAft>
              <a:spcPct val="35000"/>
            </a:spcAft>
            <a:buNone/>
          </a:pPr>
          <a:r>
            <a:rPr lang="en-US" sz="1400" kern="1200" dirty="0"/>
            <a:t>`</a:t>
          </a:r>
          <a:r>
            <a:rPr lang="en-US" sz="1400" kern="1200" dirty="0" err="1"/>
            <a:t>trigPin</a:t>
          </a:r>
          <a:r>
            <a:rPr lang="en-US" sz="1400" kern="1200" dirty="0"/>
            <a:t>` and `</a:t>
          </a:r>
          <a:r>
            <a:rPr lang="en-US" sz="1400" kern="1200" dirty="0" err="1"/>
            <a:t>echoPin</a:t>
          </a:r>
          <a:r>
            <a:rPr lang="en-US" sz="1400" kern="1200" dirty="0"/>
            <a:t>`: Pin numbers for the ultrasonic sensor; `duration` and `distance`: Variables for ultrasonic data.</a:t>
          </a:r>
        </a:p>
        <a:p>
          <a:pPr marL="0" lvl="0" indent="0" algn="ctr" defTabSz="622300">
            <a:lnSpc>
              <a:spcPct val="100000"/>
            </a:lnSpc>
            <a:spcBef>
              <a:spcPct val="0"/>
            </a:spcBef>
            <a:spcAft>
              <a:spcPct val="35000"/>
            </a:spcAft>
            <a:buNone/>
          </a:pPr>
          <a:r>
            <a:rPr lang="en-US" sz="1400" kern="1200" dirty="0"/>
            <a:t>`</a:t>
          </a:r>
          <a:r>
            <a:rPr lang="en-US" sz="1400" kern="1200" dirty="0" err="1"/>
            <a:t>myservo</a:t>
          </a:r>
          <a:r>
            <a:rPr lang="en-US" sz="1400" kern="1200" dirty="0"/>
            <a:t>`: Servo motor control object; `pos`: Servo motor position variable.</a:t>
          </a:r>
        </a:p>
      </dsp:txBody>
      <dsp:txXfrm>
        <a:off x="2736924" y="1490587"/>
        <a:ext cx="2318046" cy="2692470"/>
      </dsp:txXfrm>
    </dsp:sp>
    <dsp:sp modelId="{E87A6642-EDE7-4E74-9482-4D96FF25CB34}">
      <dsp:nvSpPr>
        <dsp:cNvPr id="0" name=""/>
        <dsp:cNvSpPr/>
      </dsp:nvSpPr>
      <dsp:spPr>
        <a:xfrm>
          <a:off x="6213994" y="168279"/>
          <a:ext cx="811316" cy="7485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B1084-225D-45B2-9E4B-EBB34E4F32AA}">
      <dsp:nvSpPr>
        <dsp:cNvPr id="0" name=""/>
        <dsp:cNvSpPr/>
      </dsp:nvSpPr>
      <dsp:spPr>
        <a:xfrm>
          <a:off x="5460629" y="1089479"/>
          <a:ext cx="2318046" cy="32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dirty="0"/>
            <a:t>`setup()` Function:</a:t>
          </a:r>
        </a:p>
      </dsp:txBody>
      <dsp:txXfrm>
        <a:off x="5460629" y="1089479"/>
        <a:ext cx="2318046" cy="320813"/>
      </dsp:txXfrm>
    </dsp:sp>
    <dsp:sp modelId="{12DE5684-4981-42D1-9C27-05AF9214D25F}">
      <dsp:nvSpPr>
        <dsp:cNvPr id="0" name=""/>
        <dsp:cNvSpPr/>
      </dsp:nvSpPr>
      <dsp:spPr>
        <a:xfrm>
          <a:off x="5460629" y="1490587"/>
          <a:ext cx="2318046" cy="269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Sets pin modes and initializes components.</a:t>
          </a:r>
        </a:p>
        <a:p>
          <a:pPr marL="0" lvl="0" indent="0" algn="ctr" defTabSz="622300">
            <a:lnSpc>
              <a:spcPct val="100000"/>
            </a:lnSpc>
            <a:spcBef>
              <a:spcPct val="0"/>
            </a:spcBef>
            <a:spcAft>
              <a:spcPct val="35000"/>
            </a:spcAft>
            <a:buNone/>
          </a:pPr>
          <a:r>
            <a:rPr lang="en-US" sz="1400" kern="1200" dirty="0"/>
            <a:t>Attaches servo motor to pin 4.</a:t>
          </a:r>
        </a:p>
        <a:p>
          <a:pPr marL="0" lvl="0" indent="0" algn="ctr" defTabSz="622300">
            <a:lnSpc>
              <a:spcPct val="100000"/>
            </a:lnSpc>
            <a:spcBef>
              <a:spcPct val="0"/>
            </a:spcBef>
            <a:spcAft>
              <a:spcPct val="35000"/>
            </a:spcAft>
            <a:buNone/>
          </a:pPr>
          <a:r>
            <a:rPr lang="en-US" sz="1400" kern="1200" dirty="0"/>
            <a:t>Initiates serial and LoRa communication.</a:t>
          </a:r>
        </a:p>
        <a:p>
          <a:pPr marL="0" lvl="0" indent="0" algn="ctr" defTabSz="622300">
            <a:lnSpc>
              <a:spcPct val="100000"/>
            </a:lnSpc>
            <a:spcBef>
              <a:spcPct val="0"/>
            </a:spcBef>
            <a:spcAft>
              <a:spcPct val="35000"/>
            </a:spcAft>
            <a:buNone/>
          </a:pPr>
          <a:r>
            <a:rPr lang="en-US" sz="1400" kern="1200" dirty="0"/>
            <a:t>Enters infinite loop if LoRa initialization fails.</a:t>
          </a:r>
        </a:p>
      </dsp:txBody>
      <dsp:txXfrm>
        <a:off x="5460629" y="1490587"/>
        <a:ext cx="2318046" cy="2692470"/>
      </dsp:txXfrm>
    </dsp:sp>
    <dsp:sp modelId="{1BFC2FD6-50C3-4059-906E-8E799F37D35B}">
      <dsp:nvSpPr>
        <dsp:cNvPr id="0" name=""/>
        <dsp:cNvSpPr/>
      </dsp:nvSpPr>
      <dsp:spPr>
        <a:xfrm>
          <a:off x="8937698" y="168279"/>
          <a:ext cx="811316" cy="7485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3F9DA-D333-4181-92A2-4D72259F69AC}">
      <dsp:nvSpPr>
        <dsp:cNvPr id="0" name=""/>
        <dsp:cNvSpPr/>
      </dsp:nvSpPr>
      <dsp:spPr>
        <a:xfrm>
          <a:off x="8184333" y="1089479"/>
          <a:ext cx="2318046" cy="32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dirty="0"/>
            <a:t>`loop()` Function:</a:t>
          </a:r>
        </a:p>
      </dsp:txBody>
      <dsp:txXfrm>
        <a:off x="8184333" y="1089479"/>
        <a:ext cx="2318046" cy="320813"/>
      </dsp:txXfrm>
    </dsp:sp>
    <dsp:sp modelId="{505A4D76-D096-46B6-8C7D-A94EDC5212C5}">
      <dsp:nvSpPr>
        <dsp:cNvPr id="0" name=""/>
        <dsp:cNvSpPr/>
      </dsp:nvSpPr>
      <dsp:spPr>
        <a:xfrm>
          <a:off x="8184333" y="1490587"/>
          <a:ext cx="2318046" cy="269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Performs sensor readings and LoRa transmission in each iteration.</a:t>
          </a:r>
        </a:p>
        <a:p>
          <a:pPr marL="0" lvl="0" indent="0" algn="ctr" defTabSz="622300">
            <a:lnSpc>
              <a:spcPct val="100000"/>
            </a:lnSpc>
            <a:spcBef>
              <a:spcPct val="0"/>
            </a:spcBef>
            <a:spcAft>
              <a:spcPct val="35000"/>
            </a:spcAft>
            <a:buNone/>
          </a:pPr>
          <a:r>
            <a:rPr lang="en-US" sz="1400" kern="1200" dirty="0"/>
            <a:t>Sends DHT11 data, motion sensor status, and ultrasonic distance.</a:t>
          </a:r>
        </a:p>
        <a:p>
          <a:pPr marL="0" lvl="0" indent="0" algn="ctr" defTabSz="622300">
            <a:lnSpc>
              <a:spcPct val="100000"/>
            </a:lnSpc>
            <a:spcBef>
              <a:spcPct val="0"/>
            </a:spcBef>
            <a:spcAft>
              <a:spcPct val="35000"/>
            </a:spcAft>
            <a:buNone/>
          </a:pPr>
          <a:r>
            <a:rPr lang="en-US" sz="1400" kern="1200" dirty="0"/>
            <a:t>Increments counter and introduces a 1-second delay between tasks.</a:t>
          </a:r>
        </a:p>
      </dsp:txBody>
      <dsp:txXfrm>
        <a:off x="8184333" y="1490587"/>
        <a:ext cx="2318046" cy="26924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E4EF2-D9D9-4BCB-B14C-31BC6B2471A8}">
      <dsp:nvSpPr>
        <dsp:cNvPr id="0" name=""/>
        <dsp:cNvSpPr/>
      </dsp:nvSpPr>
      <dsp:spPr>
        <a:xfrm>
          <a:off x="358124" y="1907072"/>
          <a:ext cx="1841784" cy="520110"/>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dirty="0"/>
            <a:t>Sep. 2023</a:t>
          </a:r>
        </a:p>
      </dsp:txBody>
      <dsp:txXfrm>
        <a:off x="358124" y="1907072"/>
        <a:ext cx="1737762" cy="520110"/>
      </dsp:txXfrm>
    </dsp:sp>
    <dsp:sp modelId="{2E90569A-A680-4AB5-BEBD-35A07029D520}">
      <dsp:nvSpPr>
        <dsp:cNvPr id="0" name=""/>
        <dsp:cNvSpPr/>
      </dsp:nvSpPr>
      <dsp:spPr>
        <a:xfrm>
          <a:off x="0" y="0"/>
          <a:ext cx="2558034" cy="1386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ctr" defTabSz="577850">
            <a:lnSpc>
              <a:spcPct val="90000"/>
            </a:lnSpc>
            <a:spcBef>
              <a:spcPct val="0"/>
            </a:spcBef>
            <a:spcAft>
              <a:spcPct val="35000"/>
            </a:spcAft>
            <a:buNone/>
          </a:pPr>
          <a:r>
            <a:rPr lang="en-US" sz="1300" u="sng" kern="1200" dirty="0"/>
            <a:t>Initial Hardware Setup</a:t>
          </a:r>
          <a:r>
            <a:rPr lang="en-US" sz="1300" kern="1200" dirty="0"/>
            <a:t>: Assemble fundamental components and validate LoRa communication for a robust foundation.</a:t>
          </a:r>
        </a:p>
      </dsp:txBody>
      <dsp:txXfrm>
        <a:off x="0" y="0"/>
        <a:ext cx="2558034" cy="1386961"/>
      </dsp:txXfrm>
    </dsp:sp>
    <dsp:sp modelId="{6ED878F5-275E-4FF3-B07D-B4921E05541E}">
      <dsp:nvSpPr>
        <dsp:cNvPr id="0" name=""/>
        <dsp:cNvSpPr/>
      </dsp:nvSpPr>
      <dsp:spPr>
        <a:xfrm>
          <a:off x="2199909" y="2167127"/>
          <a:ext cx="716249" cy="0"/>
        </a:xfrm>
        <a:custGeom>
          <a:avLst/>
          <a:gdLst/>
          <a:ahLst/>
          <a:cxnLst/>
          <a:rect l="0" t="0" r="0" b="0"/>
          <a:pathLst>
            <a:path>
              <a:moveTo>
                <a:pt x="0" y="0"/>
              </a:moveTo>
              <a:lnTo>
                <a:pt x="71624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2CC44E-CDF4-42E0-BD89-75DDB160A39B}">
      <dsp:nvSpPr>
        <dsp:cNvPr id="0" name=""/>
        <dsp:cNvSpPr/>
      </dsp:nvSpPr>
      <dsp:spPr>
        <a:xfrm>
          <a:off x="1279016" y="1473647"/>
          <a:ext cx="0" cy="4334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CEF718C-AA95-4382-A02F-8008D0D88868}">
      <dsp:nvSpPr>
        <dsp:cNvPr id="0" name=""/>
        <dsp:cNvSpPr/>
      </dsp:nvSpPr>
      <dsp:spPr>
        <a:xfrm>
          <a:off x="1235674" y="1386961"/>
          <a:ext cx="86685" cy="866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17BC15-027D-4EAF-B4C7-66A0EDD8373C}">
      <dsp:nvSpPr>
        <dsp:cNvPr id="0" name=""/>
        <dsp:cNvSpPr/>
      </dsp:nvSpPr>
      <dsp:spPr>
        <a:xfrm>
          <a:off x="2916158" y="1907072"/>
          <a:ext cx="1841784" cy="520110"/>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dirty="0"/>
            <a:t>Oct. 2023</a:t>
          </a:r>
        </a:p>
      </dsp:txBody>
      <dsp:txXfrm>
        <a:off x="3138988" y="1969998"/>
        <a:ext cx="1396124" cy="394258"/>
      </dsp:txXfrm>
    </dsp:sp>
    <dsp:sp modelId="{34787115-247E-4F68-B778-A03B10906DAB}">
      <dsp:nvSpPr>
        <dsp:cNvPr id="0" name=""/>
        <dsp:cNvSpPr/>
      </dsp:nvSpPr>
      <dsp:spPr>
        <a:xfrm>
          <a:off x="2558033" y="2947294"/>
          <a:ext cx="2558034" cy="1386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ctr" defTabSz="577850">
            <a:lnSpc>
              <a:spcPct val="90000"/>
            </a:lnSpc>
            <a:spcBef>
              <a:spcPct val="0"/>
            </a:spcBef>
            <a:spcAft>
              <a:spcPct val="35000"/>
            </a:spcAft>
            <a:buNone/>
          </a:pPr>
          <a:r>
            <a:rPr lang="en-US" sz="1300" u="sng" kern="1200" dirty="0"/>
            <a:t>Precise Data Collection and Real-Time Display</a:t>
          </a:r>
          <a:r>
            <a:rPr lang="en-US" sz="1300" kern="1200" dirty="0"/>
            <a:t>: Implement accurate data capture and enable immediate visualization on LCD.</a:t>
          </a:r>
        </a:p>
      </dsp:txBody>
      <dsp:txXfrm>
        <a:off x="2558033" y="2947294"/>
        <a:ext cx="2558034" cy="1386961"/>
      </dsp:txXfrm>
    </dsp:sp>
    <dsp:sp modelId="{5412457D-2027-4688-8FBA-157B4B1B4A29}">
      <dsp:nvSpPr>
        <dsp:cNvPr id="0" name=""/>
        <dsp:cNvSpPr/>
      </dsp:nvSpPr>
      <dsp:spPr>
        <a:xfrm>
          <a:off x="4757943" y="2167127"/>
          <a:ext cx="716249" cy="0"/>
        </a:xfrm>
        <a:custGeom>
          <a:avLst/>
          <a:gdLst/>
          <a:ahLst/>
          <a:cxnLst/>
          <a:rect l="0" t="0" r="0" b="0"/>
          <a:pathLst>
            <a:path>
              <a:moveTo>
                <a:pt x="0" y="0"/>
              </a:moveTo>
              <a:lnTo>
                <a:pt x="71624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303322-1C5D-4DD4-8A10-21C90110E326}">
      <dsp:nvSpPr>
        <dsp:cNvPr id="0" name=""/>
        <dsp:cNvSpPr/>
      </dsp:nvSpPr>
      <dsp:spPr>
        <a:xfrm>
          <a:off x="3837051" y="2427183"/>
          <a:ext cx="0" cy="4334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92279FA-AE80-443C-BDAD-26ED66F3A411}">
      <dsp:nvSpPr>
        <dsp:cNvPr id="0" name=""/>
        <dsp:cNvSpPr/>
      </dsp:nvSpPr>
      <dsp:spPr>
        <a:xfrm>
          <a:off x="3793708" y="2860608"/>
          <a:ext cx="86685" cy="866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99CEA4-4398-40C7-8BD5-D88A38F281EE}">
      <dsp:nvSpPr>
        <dsp:cNvPr id="0" name=""/>
        <dsp:cNvSpPr/>
      </dsp:nvSpPr>
      <dsp:spPr>
        <a:xfrm>
          <a:off x="5474192" y="1907072"/>
          <a:ext cx="1841784" cy="520110"/>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dirty="0"/>
            <a:t>Nov. 2023</a:t>
          </a:r>
        </a:p>
      </dsp:txBody>
      <dsp:txXfrm>
        <a:off x="5697022" y="1969998"/>
        <a:ext cx="1396124" cy="394258"/>
      </dsp:txXfrm>
    </dsp:sp>
    <dsp:sp modelId="{ECC74806-EF00-4537-88B6-3E00FFC935CF}">
      <dsp:nvSpPr>
        <dsp:cNvPr id="0" name=""/>
        <dsp:cNvSpPr/>
      </dsp:nvSpPr>
      <dsp:spPr>
        <a:xfrm>
          <a:off x="5116068" y="0"/>
          <a:ext cx="2558034" cy="1386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b" anchorCtr="1">
          <a:noAutofit/>
        </a:bodyPr>
        <a:lstStyle/>
        <a:p>
          <a:pPr marL="0" lvl="0" indent="0" algn="ctr" defTabSz="577850">
            <a:lnSpc>
              <a:spcPct val="90000"/>
            </a:lnSpc>
            <a:spcBef>
              <a:spcPct val="0"/>
            </a:spcBef>
            <a:spcAft>
              <a:spcPct val="35000"/>
            </a:spcAft>
            <a:buNone/>
          </a:pPr>
          <a:r>
            <a:rPr lang="en-US" sz="1300" u="sng" kern="1200" dirty="0"/>
            <a:t>Energy Optimization</a:t>
          </a:r>
          <a:r>
            <a:rPr lang="en-US" sz="1300" kern="1200" dirty="0"/>
            <a:t>: Devise energy-efficient strategies to prolong sensor node functionality.</a:t>
          </a:r>
        </a:p>
      </dsp:txBody>
      <dsp:txXfrm>
        <a:off x="5116068" y="0"/>
        <a:ext cx="2558034" cy="1386961"/>
      </dsp:txXfrm>
    </dsp:sp>
    <dsp:sp modelId="{767AA96F-E7A7-4D4A-A1C0-247F274D8ED6}">
      <dsp:nvSpPr>
        <dsp:cNvPr id="0" name=""/>
        <dsp:cNvSpPr/>
      </dsp:nvSpPr>
      <dsp:spPr>
        <a:xfrm>
          <a:off x="7315977" y="2167127"/>
          <a:ext cx="716249" cy="0"/>
        </a:xfrm>
        <a:custGeom>
          <a:avLst/>
          <a:gdLst/>
          <a:ahLst/>
          <a:cxnLst/>
          <a:rect l="0" t="0" r="0" b="0"/>
          <a:pathLst>
            <a:path>
              <a:moveTo>
                <a:pt x="0" y="0"/>
              </a:moveTo>
              <a:lnTo>
                <a:pt x="71624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68F06E-A438-45C2-B64C-580638E44E4B}">
      <dsp:nvSpPr>
        <dsp:cNvPr id="0" name=""/>
        <dsp:cNvSpPr/>
      </dsp:nvSpPr>
      <dsp:spPr>
        <a:xfrm>
          <a:off x="6395084" y="1473647"/>
          <a:ext cx="0" cy="4334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8DCEC9B-C3A8-4A92-9073-82CA08C0862C}">
      <dsp:nvSpPr>
        <dsp:cNvPr id="0" name=""/>
        <dsp:cNvSpPr/>
      </dsp:nvSpPr>
      <dsp:spPr>
        <a:xfrm>
          <a:off x="6351742" y="1386961"/>
          <a:ext cx="86685" cy="866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9A58-8007-4D71-A1F8-2B61C03315AF}">
      <dsp:nvSpPr>
        <dsp:cNvPr id="0" name=""/>
        <dsp:cNvSpPr/>
      </dsp:nvSpPr>
      <dsp:spPr>
        <a:xfrm rot="10800000">
          <a:off x="8032226" y="1907072"/>
          <a:ext cx="1841784" cy="520110"/>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dirty="0"/>
            <a:t>Dec. 2023</a:t>
          </a:r>
        </a:p>
      </dsp:txBody>
      <dsp:txXfrm rot="10800000">
        <a:off x="8136248" y="1907072"/>
        <a:ext cx="1737762" cy="520110"/>
      </dsp:txXfrm>
    </dsp:sp>
    <dsp:sp modelId="{72E40965-592E-4CD6-82FC-A36857A5AD15}">
      <dsp:nvSpPr>
        <dsp:cNvPr id="0" name=""/>
        <dsp:cNvSpPr/>
      </dsp:nvSpPr>
      <dsp:spPr>
        <a:xfrm>
          <a:off x="7674102" y="2947294"/>
          <a:ext cx="2558034" cy="1386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anchor="t" anchorCtr="1">
          <a:noAutofit/>
        </a:bodyPr>
        <a:lstStyle/>
        <a:p>
          <a:pPr marL="0" lvl="0" indent="0" algn="ctr" defTabSz="577850">
            <a:lnSpc>
              <a:spcPct val="90000"/>
            </a:lnSpc>
            <a:spcBef>
              <a:spcPct val="0"/>
            </a:spcBef>
            <a:spcAft>
              <a:spcPct val="35000"/>
            </a:spcAft>
            <a:buNone/>
          </a:pPr>
          <a:r>
            <a:rPr lang="en-US" sz="1300" u="sng" kern="1200" dirty="0"/>
            <a:t>Scalability and Predictive Insights</a:t>
          </a:r>
          <a:r>
            <a:rPr lang="en-US" sz="1300" kern="1200" dirty="0"/>
            <a:t>: Explore scalability options and incorporate predictive insights.</a:t>
          </a:r>
        </a:p>
      </dsp:txBody>
      <dsp:txXfrm>
        <a:off x="7674102" y="2947294"/>
        <a:ext cx="2558034" cy="1386961"/>
      </dsp:txXfrm>
    </dsp:sp>
    <dsp:sp modelId="{454908FD-56C7-49E1-BF94-BC40AF44F944}">
      <dsp:nvSpPr>
        <dsp:cNvPr id="0" name=""/>
        <dsp:cNvSpPr/>
      </dsp:nvSpPr>
      <dsp:spPr>
        <a:xfrm>
          <a:off x="8953119" y="2427183"/>
          <a:ext cx="0" cy="4334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120A694-05FB-4A76-B753-DF5462AADB82}">
      <dsp:nvSpPr>
        <dsp:cNvPr id="0" name=""/>
        <dsp:cNvSpPr/>
      </dsp:nvSpPr>
      <dsp:spPr>
        <a:xfrm>
          <a:off x="8909776" y="2860608"/>
          <a:ext cx="86685" cy="866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795CF-7826-43A3-8FAD-E58280674D75}">
      <dsp:nvSpPr>
        <dsp:cNvPr id="0" name=""/>
        <dsp:cNvSpPr/>
      </dsp:nvSpPr>
      <dsp:spPr>
        <a:xfrm>
          <a:off x="0" y="3529"/>
          <a:ext cx="6650302" cy="7965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834F3-40D2-416A-A041-F72DFCA96BAF}">
      <dsp:nvSpPr>
        <dsp:cNvPr id="0" name=""/>
        <dsp:cNvSpPr/>
      </dsp:nvSpPr>
      <dsp:spPr>
        <a:xfrm>
          <a:off x="240956" y="182753"/>
          <a:ext cx="438530" cy="438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37210-2DCC-4AF9-80F9-BC2EF8EA2E96}">
      <dsp:nvSpPr>
        <dsp:cNvPr id="0" name=""/>
        <dsp:cNvSpPr/>
      </dsp:nvSpPr>
      <dsp:spPr>
        <a:xfrm>
          <a:off x="920443" y="3529"/>
          <a:ext cx="5715683" cy="82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36" tIns="86936" rIns="86936" bIns="86936" numCol="1" spcCol="1270" anchor="ctr" anchorCtr="0">
          <a:noAutofit/>
        </a:bodyPr>
        <a:lstStyle/>
        <a:p>
          <a:pPr marL="0" lvl="0" indent="0" algn="l" defTabSz="622300">
            <a:lnSpc>
              <a:spcPct val="100000"/>
            </a:lnSpc>
            <a:spcBef>
              <a:spcPct val="0"/>
            </a:spcBef>
            <a:spcAft>
              <a:spcPct val="35000"/>
            </a:spcAft>
            <a:buNone/>
          </a:pPr>
          <a:r>
            <a:rPr lang="en-US" sz="1400" u="sng" kern="1200" dirty="0"/>
            <a:t>Edge Computing</a:t>
          </a:r>
          <a:r>
            <a:rPr lang="en-US" sz="1400" kern="1200" dirty="0"/>
            <a:t>: Implement edge computing techniques to process data closer to the source, reducing latency and enabling quicker decision-making without relying solely on centralized servers.</a:t>
          </a:r>
        </a:p>
      </dsp:txBody>
      <dsp:txXfrm>
        <a:off x="920443" y="3529"/>
        <a:ext cx="5715683" cy="821442"/>
      </dsp:txXfrm>
    </dsp:sp>
    <dsp:sp modelId="{B9834406-BB83-4172-99FF-3916283EC5A2}">
      <dsp:nvSpPr>
        <dsp:cNvPr id="0" name=""/>
        <dsp:cNvSpPr/>
      </dsp:nvSpPr>
      <dsp:spPr>
        <a:xfrm>
          <a:off x="0" y="1030332"/>
          <a:ext cx="6650302" cy="7965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3781F-82C0-4DF2-BA60-E8BFC010B6E5}">
      <dsp:nvSpPr>
        <dsp:cNvPr id="0" name=""/>
        <dsp:cNvSpPr/>
      </dsp:nvSpPr>
      <dsp:spPr>
        <a:xfrm>
          <a:off x="240956" y="1209555"/>
          <a:ext cx="438530" cy="438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3E3ED-119F-47DE-B713-89B994A699A6}">
      <dsp:nvSpPr>
        <dsp:cNvPr id="0" name=""/>
        <dsp:cNvSpPr/>
      </dsp:nvSpPr>
      <dsp:spPr>
        <a:xfrm>
          <a:off x="920443" y="1030332"/>
          <a:ext cx="5715683" cy="82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36" tIns="86936" rIns="86936" bIns="86936" numCol="1" spcCol="1270" anchor="ctr" anchorCtr="0">
          <a:noAutofit/>
        </a:bodyPr>
        <a:lstStyle/>
        <a:p>
          <a:pPr marL="0" lvl="0" indent="0" algn="l" defTabSz="622300">
            <a:lnSpc>
              <a:spcPct val="100000"/>
            </a:lnSpc>
            <a:spcBef>
              <a:spcPct val="0"/>
            </a:spcBef>
            <a:spcAft>
              <a:spcPct val="35000"/>
            </a:spcAft>
            <a:buNone/>
          </a:pPr>
          <a:r>
            <a:rPr lang="en-US" sz="1400" u="sng" kern="1200" dirty="0"/>
            <a:t>Smart Irrigation</a:t>
          </a:r>
          <a:r>
            <a:rPr lang="en-US" sz="1400" kern="1200" dirty="0"/>
            <a:t>: Implement a closed-loop system that combines real-time soil moisture data with automated irrigation control, ensuring efficient water usage and minimizing waste.</a:t>
          </a:r>
        </a:p>
      </dsp:txBody>
      <dsp:txXfrm>
        <a:off x="920443" y="1030332"/>
        <a:ext cx="5715683" cy="821442"/>
      </dsp:txXfrm>
    </dsp:sp>
    <dsp:sp modelId="{30E30651-AD60-45EF-BCC8-B16AB4DEFCE5}">
      <dsp:nvSpPr>
        <dsp:cNvPr id="0" name=""/>
        <dsp:cNvSpPr/>
      </dsp:nvSpPr>
      <dsp:spPr>
        <a:xfrm>
          <a:off x="0" y="2057134"/>
          <a:ext cx="6650302" cy="7965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57B0F-46AA-4B72-AC55-ACEB657F29E9}">
      <dsp:nvSpPr>
        <dsp:cNvPr id="0" name=""/>
        <dsp:cNvSpPr/>
      </dsp:nvSpPr>
      <dsp:spPr>
        <a:xfrm>
          <a:off x="240956" y="2236358"/>
          <a:ext cx="438530" cy="438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72763-EB00-4A47-B4EA-00F01017D18B}">
      <dsp:nvSpPr>
        <dsp:cNvPr id="0" name=""/>
        <dsp:cNvSpPr/>
      </dsp:nvSpPr>
      <dsp:spPr>
        <a:xfrm>
          <a:off x="920443" y="2057134"/>
          <a:ext cx="5715683" cy="82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36" tIns="86936" rIns="86936" bIns="86936" numCol="1" spcCol="1270" anchor="ctr" anchorCtr="0">
          <a:noAutofit/>
        </a:bodyPr>
        <a:lstStyle/>
        <a:p>
          <a:pPr marL="0" lvl="0" indent="0" algn="l" defTabSz="622300">
            <a:lnSpc>
              <a:spcPct val="100000"/>
            </a:lnSpc>
            <a:spcBef>
              <a:spcPct val="0"/>
            </a:spcBef>
            <a:spcAft>
              <a:spcPct val="35000"/>
            </a:spcAft>
            <a:buNone/>
          </a:pPr>
          <a:r>
            <a:rPr lang="en-US" sz="1400" u="sng" kern="1200" dirty="0"/>
            <a:t>Collaborative Farming Networks</a:t>
          </a:r>
          <a:r>
            <a:rPr lang="en-US" sz="1400" kern="1200" dirty="0"/>
            <a:t>: Establish a network for neighboring farms to share data, insights, and resources, fostering collaboration and community-driven precision agriculture practices.</a:t>
          </a:r>
        </a:p>
      </dsp:txBody>
      <dsp:txXfrm>
        <a:off x="920443" y="2057134"/>
        <a:ext cx="5715683" cy="821442"/>
      </dsp:txXfrm>
    </dsp:sp>
    <dsp:sp modelId="{59B3088D-84C5-4183-9AE2-32D8493C4B29}">
      <dsp:nvSpPr>
        <dsp:cNvPr id="0" name=""/>
        <dsp:cNvSpPr/>
      </dsp:nvSpPr>
      <dsp:spPr>
        <a:xfrm>
          <a:off x="0" y="3083937"/>
          <a:ext cx="6650302" cy="7965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0670F-6EFA-4E56-A528-1C21F3E99416}">
      <dsp:nvSpPr>
        <dsp:cNvPr id="0" name=""/>
        <dsp:cNvSpPr/>
      </dsp:nvSpPr>
      <dsp:spPr>
        <a:xfrm>
          <a:off x="240956" y="3263161"/>
          <a:ext cx="438530" cy="4381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554512-637C-4762-8D0D-4C9D3ADB4EE7}">
      <dsp:nvSpPr>
        <dsp:cNvPr id="0" name=""/>
        <dsp:cNvSpPr/>
      </dsp:nvSpPr>
      <dsp:spPr>
        <a:xfrm>
          <a:off x="920443" y="3083937"/>
          <a:ext cx="5715683" cy="82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36" tIns="86936" rIns="86936" bIns="86936" numCol="1" spcCol="1270" anchor="ctr" anchorCtr="0">
          <a:noAutofit/>
        </a:bodyPr>
        <a:lstStyle/>
        <a:p>
          <a:pPr marL="0" lvl="0" indent="0" algn="l" defTabSz="622300">
            <a:lnSpc>
              <a:spcPct val="100000"/>
            </a:lnSpc>
            <a:spcBef>
              <a:spcPct val="0"/>
            </a:spcBef>
            <a:spcAft>
              <a:spcPct val="35000"/>
            </a:spcAft>
            <a:buNone/>
          </a:pPr>
          <a:r>
            <a:rPr lang="en-US" sz="1400" u="sng" kern="1200" dirty="0"/>
            <a:t>Carbon Footprint Analysis</a:t>
          </a:r>
          <a:r>
            <a:rPr lang="en-US" sz="1400" kern="1200" dirty="0"/>
            <a:t>: Include a carbon footprint analysis tool that calculates and provides farmers with insights into the environmental impact of their agricultural practices, fostering sustainability.</a:t>
          </a:r>
        </a:p>
      </dsp:txBody>
      <dsp:txXfrm>
        <a:off x="920443" y="3083937"/>
        <a:ext cx="5715683" cy="8214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1D5A3-0F2D-4306-9887-2CBB9C60240A}">
      <dsp:nvSpPr>
        <dsp:cNvPr id="0" name=""/>
        <dsp:cNvSpPr/>
      </dsp:nvSpPr>
      <dsp:spPr>
        <a:xfrm>
          <a:off x="755165" y="85733"/>
          <a:ext cx="800990" cy="800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EFD0D-D8B0-4495-AAC2-0CBF7BD2D0B3}">
      <dsp:nvSpPr>
        <dsp:cNvPr id="0" name=""/>
        <dsp:cNvSpPr/>
      </dsp:nvSpPr>
      <dsp:spPr>
        <a:xfrm>
          <a:off x="11388" y="1017376"/>
          <a:ext cx="2288544" cy="439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Efficiency in Resource Management</a:t>
          </a:r>
        </a:p>
      </dsp:txBody>
      <dsp:txXfrm>
        <a:off x="11388" y="1017376"/>
        <a:ext cx="2288544" cy="439829"/>
      </dsp:txXfrm>
    </dsp:sp>
    <dsp:sp modelId="{862C8FA6-26E3-4A7E-A8D5-9D39590AFC4F}">
      <dsp:nvSpPr>
        <dsp:cNvPr id="0" name=""/>
        <dsp:cNvSpPr/>
      </dsp:nvSpPr>
      <dsp:spPr>
        <a:xfrm>
          <a:off x="11388" y="1517974"/>
          <a:ext cx="2288544" cy="160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u="sng" kern="1200" dirty="0"/>
            <a:t>Traditional Methods</a:t>
          </a:r>
          <a:r>
            <a:rPr lang="en-US" sz="1100" kern="1200" dirty="0"/>
            <a:t>: Limited data on environmental conditions and crop health, leading to suboptimal resource allocation.</a:t>
          </a:r>
        </a:p>
        <a:p>
          <a:pPr marL="0" lvl="0" indent="0" algn="ctr" defTabSz="488950">
            <a:lnSpc>
              <a:spcPct val="100000"/>
            </a:lnSpc>
            <a:spcBef>
              <a:spcPct val="0"/>
            </a:spcBef>
            <a:spcAft>
              <a:spcPct val="35000"/>
            </a:spcAft>
            <a:buNone/>
          </a:pPr>
          <a:r>
            <a:rPr lang="en-US" sz="1100" u="sng" kern="1200" dirty="0"/>
            <a:t>Our Project</a:t>
          </a:r>
          <a:r>
            <a:rPr lang="en-US" sz="1100" kern="1200" dirty="0"/>
            <a:t>: Real-time data from </a:t>
          </a:r>
          <a:r>
            <a:rPr lang="en-US" sz="1100" kern="1200" dirty="0">
              <a:latin typeface="Calibri Light" panose="020F0302020204030204"/>
            </a:rPr>
            <a:t>sensors</a:t>
          </a:r>
          <a:r>
            <a:rPr lang="en-US" sz="1100" kern="1200" dirty="0"/>
            <a:t> enhances resource management, optimizing water usage, minimizing pesticide application, and maximizing overall efficiency.</a:t>
          </a:r>
        </a:p>
      </dsp:txBody>
      <dsp:txXfrm>
        <a:off x="11388" y="1517974"/>
        <a:ext cx="2288544" cy="1606194"/>
      </dsp:txXfrm>
    </dsp:sp>
    <dsp:sp modelId="{4B75B77C-511C-4822-B86F-B3E67DED3C9D}">
      <dsp:nvSpPr>
        <dsp:cNvPr id="0" name=""/>
        <dsp:cNvSpPr/>
      </dsp:nvSpPr>
      <dsp:spPr>
        <a:xfrm>
          <a:off x="3444205" y="85733"/>
          <a:ext cx="800990" cy="800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550E6-A62C-4775-AB4F-26B46588A984}">
      <dsp:nvSpPr>
        <dsp:cNvPr id="0" name=""/>
        <dsp:cNvSpPr/>
      </dsp:nvSpPr>
      <dsp:spPr>
        <a:xfrm>
          <a:off x="2700428" y="1017376"/>
          <a:ext cx="2288544" cy="439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Predictive Analytics</a:t>
          </a:r>
        </a:p>
      </dsp:txBody>
      <dsp:txXfrm>
        <a:off x="2700428" y="1017376"/>
        <a:ext cx="2288544" cy="439829"/>
      </dsp:txXfrm>
    </dsp:sp>
    <dsp:sp modelId="{61CFA37F-D546-4F2E-ACDE-A6A3AEC332CD}">
      <dsp:nvSpPr>
        <dsp:cNvPr id="0" name=""/>
        <dsp:cNvSpPr/>
      </dsp:nvSpPr>
      <dsp:spPr>
        <a:xfrm>
          <a:off x="2700428" y="1517974"/>
          <a:ext cx="2288544" cy="160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u="sng" kern="1200" dirty="0"/>
            <a:t>Traditional Methods</a:t>
          </a:r>
          <a:r>
            <a:rPr lang="en-US" sz="1100" kern="1200" dirty="0"/>
            <a:t>: Reactive decision-making based on historical data with limited predictive capabilities.</a:t>
          </a:r>
        </a:p>
        <a:p>
          <a:pPr marL="0" lvl="0" indent="0" algn="ctr" defTabSz="488950">
            <a:lnSpc>
              <a:spcPct val="100000"/>
            </a:lnSpc>
            <a:spcBef>
              <a:spcPct val="0"/>
            </a:spcBef>
            <a:spcAft>
              <a:spcPct val="35000"/>
            </a:spcAft>
            <a:buNone/>
          </a:pPr>
          <a:r>
            <a:rPr lang="en-US" sz="1100" u="sng" kern="1200" dirty="0"/>
            <a:t>Our Project</a:t>
          </a:r>
          <a:r>
            <a:rPr lang="en-US" sz="1100" kern="1200" dirty="0"/>
            <a:t>: Algorithms analyze historical and real-time data for predictive insights, assisting farmers in making informed decisions.</a:t>
          </a:r>
        </a:p>
      </dsp:txBody>
      <dsp:txXfrm>
        <a:off x="2700428" y="1517974"/>
        <a:ext cx="2288544" cy="1606194"/>
      </dsp:txXfrm>
    </dsp:sp>
    <dsp:sp modelId="{7E115515-1EEE-480B-817A-CE5C6B59838D}">
      <dsp:nvSpPr>
        <dsp:cNvPr id="0" name=""/>
        <dsp:cNvSpPr/>
      </dsp:nvSpPr>
      <dsp:spPr>
        <a:xfrm>
          <a:off x="6133244" y="85733"/>
          <a:ext cx="800990" cy="800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76D0F-0F4E-42DC-8E96-F525E268014D}">
      <dsp:nvSpPr>
        <dsp:cNvPr id="0" name=""/>
        <dsp:cNvSpPr/>
      </dsp:nvSpPr>
      <dsp:spPr>
        <a:xfrm>
          <a:off x="5389467" y="1017376"/>
          <a:ext cx="2288544" cy="439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Energy Optimization</a:t>
          </a:r>
        </a:p>
      </dsp:txBody>
      <dsp:txXfrm>
        <a:off x="5389467" y="1017376"/>
        <a:ext cx="2288544" cy="439829"/>
      </dsp:txXfrm>
    </dsp:sp>
    <dsp:sp modelId="{0C85494D-8752-4481-AA1A-CAE6EA801B67}">
      <dsp:nvSpPr>
        <dsp:cNvPr id="0" name=""/>
        <dsp:cNvSpPr/>
      </dsp:nvSpPr>
      <dsp:spPr>
        <a:xfrm>
          <a:off x="5389467" y="1517974"/>
          <a:ext cx="2288544" cy="160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u="sng" kern="1200" dirty="0"/>
            <a:t>Traditional Methods</a:t>
          </a:r>
          <a:r>
            <a:rPr lang="en-US" sz="1100" kern="1200" dirty="0"/>
            <a:t>: Inefficient energy usage in conventional farming machinery.</a:t>
          </a:r>
        </a:p>
        <a:p>
          <a:pPr marL="0" lvl="0" indent="0" algn="ctr" defTabSz="488950">
            <a:lnSpc>
              <a:spcPct val="100000"/>
            </a:lnSpc>
            <a:spcBef>
              <a:spcPct val="0"/>
            </a:spcBef>
            <a:spcAft>
              <a:spcPct val="35000"/>
            </a:spcAft>
            <a:buNone/>
          </a:pPr>
          <a:r>
            <a:rPr lang="en-US" sz="1100" u="sng" kern="1200" dirty="0"/>
            <a:t>Our Project</a:t>
          </a:r>
          <a:r>
            <a:rPr lang="en-US" sz="1100" kern="1200" dirty="0"/>
            <a:t>: Implementation of energy-efficient strategies, including optimized sensor node functionality.</a:t>
          </a:r>
        </a:p>
      </dsp:txBody>
      <dsp:txXfrm>
        <a:off x="5389467" y="1517974"/>
        <a:ext cx="2288544" cy="1606194"/>
      </dsp:txXfrm>
    </dsp:sp>
    <dsp:sp modelId="{8C5F2182-70F2-4F00-A260-184A91EF2937}">
      <dsp:nvSpPr>
        <dsp:cNvPr id="0" name=""/>
        <dsp:cNvSpPr/>
      </dsp:nvSpPr>
      <dsp:spPr>
        <a:xfrm>
          <a:off x="8822283" y="85733"/>
          <a:ext cx="800990" cy="800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9F05F-D292-45F1-806A-7BA2BB599A84}">
      <dsp:nvSpPr>
        <dsp:cNvPr id="0" name=""/>
        <dsp:cNvSpPr/>
      </dsp:nvSpPr>
      <dsp:spPr>
        <a:xfrm>
          <a:off x="8078507" y="1017376"/>
          <a:ext cx="2288544" cy="439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Scalability &amp; Flexibility</a:t>
          </a:r>
        </a:p>
      </dsp:txBody>
      <dsp:txXfrm>
        <a:off x="8078507" y="1017376"/>
        <a:ext cx="2288544" cy="439829"/>
      </dsp:txXfrm>
    </dsp:sp>
    <dsp:sp modelId="{664B06DC-3543-4BA5-884D-1C2E4330E55A}">
      <dsp:nvSpPr>
        <dsp:cNvPr id="0" name=""/>
        <dsp:cNvSpPr/>
      </dsp:nvSpPr>
      <dsp:spPr>
        <a:xfrm>
          <a:off x="8078507" y="1517974"/>
          <a:ext cx="2288544" cy="160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u="sng" kern="1200" dirty="0"/>
            <a:t>Traditional Methods</a:t>
          </a:r>
          <a:r>
            <a:rPr lang="en-US" sz="1100" kern="1200" dirty="0"/>
            <a:t>: Limited scalability and adaptability to technological advancements.</a:t>
          </a:r>
        </a:p>
        <a:p>
          <a:pPr marL="0" lvl="0" indent="0" algn="ctr" defTabSz="488950">
            <a:lnSpc>
              <a:spcPct val="100000"/>
            </a:lnSpc>
            <a:spcBef>
              <a:spcPct val="0"/>
            </a:spcBef>
            <a:spcAft>
              <a:spcPct val="35000"/>
            </a:spcAft>
            <a:buNone/>
          </a:pPr>
          <a:r>
            <a:rPr lang="en-US" sz="1100" u="sng" kern="1200" dirty="0"/>
            <a:t>Our Project</a:t>
          </a:r>
          <a:r>
            <a:rPr lang="en-US" sz="1100" kern="1200" dirty="0"/>
            <a:t>: Scalable architecture with the ability to incorporate future technologies, ensuring adaptability.</a:t>
          </a:r>
        </a:p>
      </dsp:txBody>
      <dsp:txXfrm>
        <a:off x="8078507" y="1517974"/>
        <a:ext cx="2288544" cy="16061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DA8DB-B508-43A0-A2F1-53F41F261CAC}">
      <dsp:nvSpPr>
        <dsp:cNvPr id="0" name=""/>
        <dsp:cNvSpPr/>
      </dsp:nvSpPr>
      <dsp:spPr>
        <a:xfrm>
          <a:off x="0" y="1409"/>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122EC-CCB8-452B-A0C6-831E438407FB}">
      <dsp:nvSpPr>
        <dsp:cNvPr id="0" name=""/>
        <dsp:cNvSpPr/>
      </dsp:nvSpPr>
      <dsp:spPr>
        <a:xfrm>
          <a:off x="181696" y="136555"/>
          <a:ext cx="330356" cy="330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D5EBD-E045-4453-A577-76938BCF3F80}">
      <dsp:nvSpPr>
        <dsp:cNvPr id="0" name=""/>
        <dsp:cNvSpPr/>
      </dsp:nvSpPr>
      <dsp:spPr>
        <a:xfrm>
          <a:off x="693749" y="1409"/>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In the realm of precision agriculture, our project emerges as a beacon of innovation, harnessing the power of LoRa wireless sensor networks to revolutionize farming practices. </a:t>
          </a:r>
        </a:p>
      </dsp:txBody>
      <dsp:txXfrm>
        <a:off x="693749" y="1409"/>
        <a:ext cx="9821850" cy="600648"/>
      </dsp:txXfrm>
    </dsp:sp>
    <dsp:sp modelId="{9F148673-9B22-4E12-A217-3E7A81B8C3DE}">
      <dsp:nvSpPr>
        <dsp:cNvPr id="0" name=""/>
        <dsp:cNvSpPr/>
      </dsp:nvSpPr>
      <dsp:spPr>
        <a:xfrm>
          <a:off x="0" y="752220"/>
          <a:ext cx="10515600" cy="600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368C9-F18D-47A0-9634-94AE17E324B2}">
      <dsp:nvSpPr>
        <dsp:cNvPr id="0" name=""/>
        <dsp:cNvSpPr/>
      </dsp:nvSpPr>
      <dsp:spPr>
        <a:xfrm>
          <a:off x="181696" y="887366"/>
          <a:ext cx="330356" cy="330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12719-792D-4A35-9CA1-193AB0CCBF11}">
      <dsp:nvSpPr>
        <dsp:cNvPr id="0" name=""/>
        <dsp:cNvSpPr/>
      </dsp:nvSpPr>
      <dsp:spPr>
        <a:xfrm>
          <a:off x="693749" y="752220"/>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Commencing with the foundational hardware setup in September 2023, our journey unfolds through key milestones, each contributing to a paradigm shift in agricultural efficiency, sustainability, and data-driven decision-making.</a:t>
          </a:r>
        </a:p>
      </dsp:txBody>
      <dsp:txXfrm>
        <a:off x="693749" y="752220"/>
        <a:ext cx="9821850" cy="600648"/>
      </dsp:txXfrm>
    </dsp:sp>
    <dsp:sp modelId="{72FE9DC5-831B-4A9D-81AA-A7561CE05B2C}">
      <dsp:nvSpPr>
        <dsp:cNvPr id="0" name=""/>
        <dsp:cNvSpPr/>
      </dsp:nvSpPr>
      <dsp:spPr>
        <a:xfrm>
          <a:off x="0" y="1503031"/>
          <a:ext cx="10515600" cy="600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38EFB-1757-4567-BC0D-52B14E916EFB}">
      <dsp:nvSpPr>
        <dsp:cNvPr id="0" name=""/>
        <dsp:cNvSpPr/>
      </dsp:nvSpPr>
      <dsp:spPr>
        <a:xfrm>
          <a:off x="181696" y="1638177"/>
          <a:ext cx="330356" cy="330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CE4E0-43EF-4452-BE30-995C2975A5B4}">
      <dsp:nvSpPr>
        <dsp:cNvPr id="0" name=""/>
        <dsp:cNvSpPr/>
      </dsp:nvSpPr>
      <dsp:spPr>
        <a:xfrm>
          <a:off x="693749" y="1503031"/>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The project seamlessly integrates diverse functionalities, including real-time data collection from sensors such as DHT11, PIR motion, and ultrasonic sensors. </a:t>
          </a:r>
        </a:p>
      </dsp:txBody>
      <dsp:txXfrm>
        <a:off x="693749" y="1503031"/>
        <a:ext cx="9821850" cy="600648"/>
      </dsp:txXfrm>
    </dsp:sp>
    <dsp:sp modelId="{70536BAF-8806-420A-ADDC-7CBB146F85D9}">
      <dsp:nvSpPr>
        <dsp:cNvPr id="0" name=""/>
        <dsp:cNvSpPr/>
      </dsp:nvSpPr>
      <dsp:spPr>
        <a:xfrm>
          <a:off x="0" y="2253843"/>
          <a:ext cx="10515600" cy="600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C7461-EB6C-4346-855F-DAE129BBCE84}">
      <dsp:nvSpPr>
        <dsp:cNvPr id="0" name=""/>
        <dsp:cNvSpPr/>
      </dsp:nvSpPr>
      <dsp:spPr>
        <a:xfrm>
          <a:off x="181696" y="2388989"/>
          <a:ext cx="330356" cy="3303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97E8E-7B57-47DD-91D2-70914C6F29A9}">
      <dsp:nvSpPr>
        <dsp:cNvPr id="0" name=""/>
        <dsp:cNvSpPr/>
      </dsp:nvSpPr>
      <dsp:spPr>
        <a:xfrm>
          <a:off x="693749" y="2253843"/>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This multi-sensor approach forms the basis for comprehensive insights, from environmental conditions to early disease detection. </a:t>
          </a:r>
        </a:p>
      </dsp:txBody>
      <dsp:txXfrm>
        <a:off x="693749" y="2253843"/>
        <a:ext cx="9821850" cy="600648"/>
      </dsp:txXfrm>
    </dsp:sp>
    <dsp:sp modelId="{36BF6297-7041-4B9F-848B-15B073D07F98}">
      <dsp:nvSpPr>
        <dsp:cNvPr id="0" name=""/>
        <dsp:cNvSpPr/>
      </dsp:nvSpPr>
      <dsp:spPr>
        <a:xfrm>
          <a:off x="0" y="3004654"/>
          <a:ext cx="10515600" cy="600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A7D05C-8C65-4D88-826B-28851FA093CB}">
      <dsp:nvSpPr>
        <dsp:cNvPr id="0" name=""/>
        <dsp:cNvSpPr/>
      </dsp:nvSpPr>
      <dsp:spPr>
        <a:xfrm>
          <a:off x="181696" y="3139800"/>
          <a:ext cx="330356" cy="3303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9354E-1AF9-458C-936D-7618B80A766B}">
      <dsp:nvSpPr>
        <dsp:cNvPr id="0" name=""/>
        <dsp:cNvSpPr/>
      </dsp:nvSpPr>
      <dsp:spPr>
        <a:xfrm>
          <a:off x="693749" y="3004654"/>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The utilization of LoRa communication ensures seamless connectivity across vast agricultural landscapes.</a:t>
          </a:r>
        </a:p>
      </dsp:txBody>
      <dsp:txXfrm>
        <a:off x="693749" y="3004654"/>
        <a:ext cx="9821850" cy="600648"/>
      </dsp:txXfrm>
    </dsp:sp>
    <dsp:sp modelId="{E0422FDE-8382-4378-9EE6-739390AAE2B1}">
      <dsp:nvSpPr>
        <dsp:cNvPr id="0" name=""/>
        <dsp:cNvSpPr/>
      </dsp:nvSpPr>
      <dsp:spPr>
        <a:xfrm>
          <a:off x="0" y="3755465"/>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FC066-99F0-45DB-8AE0-4BE7690DF672}">
      <dsp:nvSpPr>
        <dsp:cNvPr id="0" name=""/>
        <dsp:cNvSpPr/>
      </dsp:nvSpPr>
      <dsp:spPr>
        <a:xfrm>
          <a:off x="181696" y="3890611"/>
          <a:ext cx="330356" cy="3303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D5E918-5A35-4951-84CA-2C1329A02A64}">
      <dsp:nvSpPr>
        <dsp:cNvPr id="0" name=""/>
        <dsp:cNvSpPr/>
      </dsp:nvSpPr>
      <dsp:spPr>
        <a:xfrm>
          <a:off x="693749" y="3755465"/>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"Green Fields, Smart Yields" is more than a project; it signifies a transformative journey toward a greener, smarter, and more sustainable future for agriculture, driven by technology, data, and a commitment to agricultural excellence.</a:t>
          </a:r>
        </a:p>
      </dsp:txBody>
      <dsp:txXfrm>
        <a:off x="693749" y="3755465"/>
        <a:ext cx="9821850" cy="6006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hyperlink" Target="https://aprendiendoarduino.wordpress.com/2020/07/24/node-red-y-edge-computing/" TargetMode="External"/><Relationship Id="rId7" Type="http://schemas.openxmlformats.org/officeDocument/2006/relationships/hyperlink" Target="http://vprot.blogspot.com/2016/08/challenges-in-digital-transformation-of.html" TargetMode="External"/><Relationship Id="rId12" Type="http://schemas.microsoft.com/office/2007/relationships/diagramDrawing" Target="../diagrams/drawing5.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diagramColors" Target="../diagrams/colors5.xml"/><Relationship Id="rId5" Type="http://schemas.openxmlformats.org/officeDocument/2006/relationships/hyperlink" Target="https://www.thegeographeronline.net/1-global-trends-in-consumption.html" TargetMode="External"/><Relationship Id="rId10" Type="http://schemas.openxmlformats.org/officeDocument/2006/relationships/diagramQuickStyle" Target="../diagrams/quickStyle5.xml"/><Relationship Id="rId4" Type="http://schemas.openxmlformats.org/officeDocument/2006/relationships/image" Target="../media/image28.jpeg"/><Relationship Id="rId9"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en.turkcewiki.org/wiki/Urbanization"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eoi.es/blogs/imsd/water-scarcity-the-main-caus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hyperlink" Target="https://embarcados.com.br/conheca-tecnologia-lora-e-o-protocolo-lorawan/" TargetMode="External"/><Relationship Id="rId7" Type="http://schemas.openxmlformats.org/officeDocument/2006/relationships/diagramData" Target="../diagrams/data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www.k-smartfactory.org/dokuwiki/doku.php?id=%EC%9E%90%EC%9B%90_%EC%B5%9C%EC%A0%81%ED%99%94_%EC%86%8C%ED%94%84%ED%8A%B8%EC%9B%A8%EC%96%B4%EB%A1%9C_%EC%A0%9C%EC%A1%B0%EC%97%85%EC%9D%98_%EB%AF%B8%EB%9E%98_%EC%98%88%EC%B8%A1" TargetMode="External"/><Relationship Id="rId11" Type="http://schemas.microsoft.com/office/2007/relationships/diagramDrawing" Target="../diagrams/drawing2.xml"/><Relationship Id="rId5" Type="http://schemas.openxmlformats.org/officeDocument/2006/relationships/image" Target="../media/image10.jpeg"/><Relationship Id="rId10" Type="http://schemas.openxmlformats.org/officeDocument/2006/relationships/diagramColors" Target="../diagrams/colors2.xml"/><Relationship Id="rId4" Type="http://schemas.openxmlformats.org/officeDocument/2006/relationships/image" Target="../media/image9.jpeg"/><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unset at cornfields">
            <a:extLst>
              <a:ext uri="{FF2B5EF4-FFF2-40B4-BE49-F238E27FC236}">
                <a16:creationId xmlns:a16="http://schemas.microsoft.com/office/drawing/2014/main" id="{4F999753-0D11-71C7-3F2D-2BAEA27E325D}"/>
              </a:ext>
            </a:extLst>
          </p:cNvPr>
          <p:cNvPicPr>
            <a:picLocks noChangeAspect="1"/>
          </p:cNvPicPr>
          <p:nvPr/>
        </p:nvPicPr>
        <p:blipFill rotWithShape="1">
          <a:blip r:embed="rId2">
            <a:alphaModFix amt="50000"/>
          </a:blip>
          <a:srcRect t="34971" r="-1" b="2513"/>
          <a:stretch/>
        </p:blipFill>
        <p:spPr>
          <a:xfrm>
            <a:off x="20" y="1"/>
            <a:ext cx="12191980" cy="685799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5100" dirty="0">
                <a:solidFill>
                  <a:schemeClr val="bg1"/>
                </a:solidFill>
                <a:ea typeface="+mj-lt"/>
                <a:cs typeface="+mj-lt"/>
              </a:rPr>
              <a:t>Green Fields, Smart Yields: Precision Agriculture Empowered by LoRa Wireless Sensor Networks</a:t>
            </a:r>
            <a:endParaRPr lang="en-US" dirty="0"/>
          </a:p>
        </p:txBody>
      </p:sp>
      <p:sp>
        <p:nvSpPr>
          <p:cNvPr id="3" name="Subtitle 2"/>
          <p:cNvSpPr>
            <a:spLocks noGrp="1"/>
          </p:cNvSpPr>
          <p:nvPr>
            <p:ph type="subTitle" idx="1"/>
          </p:nvPr>
        </p:nvSpPr>
        <p:spPr>
          <a:xfrm>
            <a:off x="1524000" y="4599432"/>
            <a:ext cx="9144000" cy="1225296"/>
          </a:xfrm>
        </p:spPr>
        <p:txBody>
          <a:bodyPr vert="horz" lIns="91440" tIns="45720" rIns="91440" bIns="45720" rtlCol="0">
            <a:normAutofit/>
          </a:bodyPr>
          <a:lstStyle/>
          <a:p>
            <a:r>
              <a:rPr lang="en-US" sz="2000" dirty="0">
                <a:solidFill>
                  <a:schemeClr val="bg1"/>
                </a:solidFill>
                <a:cs typeface="Calibri"/>
              </a:rPr>
              <a:t>Bachelor of Technology (B. Tech.)</a:t>
            </a:r>
          </a:p>
          <a:p>
            <a:r>
              <a:rPr lang="en-US" sz="2000" dirty="0">
                <a:solidFill>
                  <a:schemeClr val="bg1"/>
                </a:solidFill>
                <a:cs typeface="Calibri"/>
              </a:rPr>
              <a:t>Computer &amp; Communication Engineering</a:t>
            </a:r>
          </a:p>
          <a:p>
            <a:r>
              <a:rPr lang="en-US" sz="2000" dirty="0">
                <a:solidFill>
                  <a:schemeClr val="bg1"/>
                </a:solidFill>
                <a:cs typeface="Calibri"/>
              </a:rPr>
              <a:t>19ECE436 – Wireless Sensor Networks</a:t>
            </a:r>
          </a:p>
        </p:txBody>
      </p:sp>
      <p:sp>
        <p:nvSpPr>
          <p:cNvPr id="54"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4A304C24-2D3E-3D55-78FF-4B496D4405B4}"/>
              </a:ext>
            </a:extLst>
          </p:cNvPr>
          <p:cNvSpPr>
            <a:spLocks noGrp="1"/>
          </p:cNvSpPr>
          <p:nvPr>
            <p:ph type="ftr" sz="quarter" idx="11"/>
          </p:nvPr>
        </p:nvSpPr>
        <p:spPr>
          <a:xfrm>
            <a:off x="4483" y="6233086"/>
            <a:ext cx="12183034" cy="578036"/>
          </a:xfrm>
        </p:spPr>
        <p:txBody>
          <a:bodyPr/>
          <a:lstStyle/>
          <a:p>
            <a:r>
              <a:rPr lang="en-US" sz="1400" dirty="0">
                <a:solidFill>
                  <a:schemeClr val="bg1"/>
                </a:solidFill>
              </a:rPr>
              <a:t>Manoj Parthiban - [CB.EN.U4CCE20032]; </a:t>
            </a:r>
            <a:r>
              <a:rPr lang="en-US" sz="1400" dirty="0">
                <a:solidFill>
                  <a:schemeClr val="bg1"/>
                </a:solidFill>
                <a:cs typeface="Calibri"/>
              </a:rPr>
              <a:t>Santosh - [CB.EN.U4CCE20053]; AR. </a:t>
            </a:r>
            <a:r>
              <a:rPr lang="en-US" sz="1400" err="1">
                <a:solidFill>
                  <a:schemeClr val="bg1"/>
                </a:solidFill>
                <a:cs typeface="Calibri"/>
              </a:rPr>
              <a:t>Vishaline</a:t>
            </a:r>
            <a:r>
              <a:rPr lang="en-US" sz="1400" dirty="0">
                <a:solidFill>
                  <a:schemeClr val="bg1"/>
                </a:solidFill>
                <a:cs typeface="Calibri"/>
              </a:rPr>
              <a:t> - [CB.EN.U4CCE20071]</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E698F7DB-50DA-4359-AB57-E3DA492A0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
            <a:ext cx="12188952" cy="68579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40B2599-8958-480A-B5BB-A76A74D70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6E569-E5EC-297E-30D8-CF0C0477CC10}"/>
              </a:ext>
            </a:extLst>
          </p:cNvPr>
          <p:cNvSpPr>
            <a:spLocks noGrp="1"/>
          </p:cNvSpPr>
          <p:nvPr>
            <p:ph type="title"/>
          </p:nvPr>
        </p:nvSpPr>
        <p:spPr>
          <a:xfrm>
            <a:off x="1137037" y="478971"/>
            <a:ext cx="6650303" cy="1330518"/>
          </a:xfrm>
        </p:spPr>
        <p:txBody>
          <a:bodyPr>
            <a:normAutofit/>
          </a:bodyPr>
          <a:lstStyle/>
          <a:p>
            <a:pPr algn="ctr"/>
            <a:r>
              <a:rPr lang="en-US" b="1" dirty="0">
                <a:cs typeface="Calibri Light"/>
              </a:rPr>
              <a:t>Highlights of Novel Ideas</a:t>
            </a:r>
          </a:p>
        </p:txBody>
      </p:sp>
      <p:pic>
        <p:nvPicPr>
          <p:cNvPr id="21" name="Picture 20" descr="A diagram of a cloud computing system&#10;&#10;Description automatically generated">
            <a:extLst>
              <a:ext uri="{FF2B5EF4-FFF2-40B4-BE49-F238E27FC236}">
                <a16:creationId xmlns:a16="http://schemas.microsoft.com/office/drawing/2014/main" id="{BAE93EF5-D365-EFC5-0CB3-4425E69E2B7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 b="468"/>
          <a:stretch/>
        </p:blipFill>
        <p:spPr>
          <a:xfrm>
            <a:off x="8751067" y="10"/>
            <a:ext cx="3440934" cy="2285990"/>
          </a:xfrm>
          <a:custGeom>
            <a:avLst/>
            <a:gdLst/>
            <a:ahLst/>
            <a:cxnLst/>
            <a:rect l="l" t="t" r="r" b="b"/>
            <a:pathLst>
              <a:path w="3440934" h="2286000">
                <a:moveTo>
                  <a:pt x="172481" y="2232285"/>
                </a:moveTo>
                <a:lnTo>
                  <a:pt x="172531" y="2232737"/>
                </a:lnTo>
                <a:lnTo>
                  <a:pt x="172407" y="2233032"/>
                </a:lnTo>
                <a:cubicBezTo>
                  <a:pt x="172452" y="2232834"/>
                  <a:pt x="172808" y="2231800"/>
                  <a:pt x="172481" y="2232285"/>
                </a:cubicBezTo>
                <a:close/>
                <a:moveTo>
                  <a:pt x="18615" y="0"/>
                </a:moveTo>
                <a:lnTo>
                  <a:pt x="3440934" y="0"/>
                </a:lnTo>
                <a:lnTo>
                  <a:pt x="3440934" y="2286000"/>
                </a:lnTo>
                <a:lnTo>
                  <a:pt x="178765" y="2286000"/>
                </a:lnTo>
                <a:lnTo>
                  <a:pt x="174444" y="2250010"/>
                </a:lnTo>
                <a:lnTo>
                  <a:pt x="172531" y="2232737"/>
                </a:lnTo>
                <a:lnTo>
                  <a:pt x="174201" y="2228764"/>
                </a:lnTo>
                <a:cubicBezTo>
                  <a:pt x="177345" y="2221109"/>
                  <a:pt x="195223" y="2193427"/>
                  <a:pt x="191343" y="2186356"/>
                </a:cubicBezTo>
                <a:cubicBezTo>
                  <a:pt x="178219" y="2152642"/>
                  <a:pt x="168572" y="2171498"/>
                  <a:pt x="164067" y="2142065"/>
                </a:cubicBezTo>
                <a:cubicBezTo>
                  <a:pt x="160133" y="2108680"/>
                  <a:pt x="159859" y="2130285"/>
                  <a:pt x="146664" y="2089229"/>
                </a:cubicBezTo>
                <a:cubicBezTo>
                  <a:pt x="150478" y="2084435"/>
                  <a:pt x="154800" y="2063293"/>
                  <a:pt x="152113" y="2054485"/>
                </a:cubicBezTo>
                <a:cubicBezTo>
                  <a:pt x="150513" y="2038242"/>
                  <a:pt x="152449" y="2036605"/>
                  <a:pt x="144880" y="2020593"/>
                </a:cubicBezTo>
                <a:cubicBezTo>
                  <a:pt x="150732" y="2023165"/>
                  <a:pt x="151291" y="1972155"/>
                  <a:pt x="157720" y="1979286"/>
                </a:cubicBezTo>
                <a:cubicBezTo>
                  <a:pt x="162030" y="1968351"/>
                  <a:pt x="153186" y="1963668"/>
                  <a:pt x="156833" y="1952854"/>
                </a:cubicBezTo>
                <a:cubicBezTo>
                  <a:pt x="156957" y="1940918"/>
                  <a:pt x="151341" y="1960059"/>
                  <a:pt x="149917" y="1946946"/>
                </a:cubicBezTo>
                <a:lnTo>
                  <a:pt x="153743" y="1875565"/>
                </a:lnTo>
                <a:cubicBezTo>
                  <a:pt x="149772" y="1866223"/>
                  <a:pt x="150846" y="1858473"/>
                  <a:pt x="153507" y="1850807"/>
                </a:cubicBezTo>
                <a:cubicBezTo>
                  <a:pt x="151112" y="1828667"/>
                  <a:pt x="173586" y="1811973"/>
                  <a:pt x="173799" y="1786925"/>
                </a:cubicBezTo>
                <a:cubicBezTo>
                  <a:pt x="168188" y="1760165"/>
                  <a:pt x="157236" y="1742030"/>
                  <a:pt x="157426" y="1715265"/>
                </a:cubicBezTo>
                <a:cubicBezTo>
                  <a:pt x="147202" y="1689354"/>
                  <a:pt x="168916" y="1697216"/>
                  <a:pt x="167109" y="1674793"/>
                </a:cubicBezTo>
                <a:cubicBezTo>
                  <a:pt x="157138" y="1638671"/>
                  <a:pt x="174193" y="1675326"/>
                  <a:pt x="168434" y="1619050"/>
                </a:cubicBezTo>
                <a:cubicBezTo>
                  <a:pt x="166922" y="1615926"/>
                  <a:pt x="156527" y="1609033"/>
                  <a:pt x="158412" y="1609679"/>
                </a:cubicBezTo>
                <a:cubicBezTo>
                  <a:pt x="157079" y="1597353"/>
                  <a:pt x="177090" y="1561235"/>
                  <a:pt x="173964" y="1543700"/>
                </a:cubicBezTo>
                <a:cubicBezTo>
                  <a:pt x="177333" y="1508983"/>
                  <a:pt x="167634" y="1492719"/>
                  <a:pt x="167811" y="1467670"/>
                </a:cubicBezTo>
                <a:cubicBezTo>
                  <a:pt x="172477" y="1438484"/>
                  <a:pt x="177359" y="1421247"/>
                  <a:pt x="188428" y="1369969"/>
                </a:cubicBezTo>
                <a:lnTo>
                  <a:pt x="217496" y="1196801"/>
                </a:lnTo>
                <a:cubicBezTo>
                  <a:pt x="245293" y="1130831"/>
                  <a:pt x="218387" y="1051919"/>
                  <a:pt x="216976" y="1013447"/>
                </a:cubicBezTo>
                <a:cubicBezTo>
                  <a:pt x="205168" y="998657"/>
                  <a:pt x="215132" y="984657"/>
                  <a:pt x="209028" y="965967"/>
                </a:cubicBezTo>
                <a:cubicBezTo>
                  <a:pt x="202413" y="923668"/>
                  <a:pt x="186505" y="882644"/>
                  <a:pt x="188665" y="826635"/>
                </a:cubicBezTo>
                <a:cubicBezTo>
                  <a:pt x="154241" y="805031"/>
                  <a:pt x="166790" y="738356"/>
                  <a:pt x="143158" y="687408"/>
                </a:cubicBezTo>
                <a:cubicBezTo>
                  <a:pt x="136288" y="657129"/>
                  <a:pt x="147156" y="607330"/>
                  <a:pt x="128870" y="598473"/>
                </a:cubicBezTo>
                <a:cubicBezTo>
                  <a:pt x="137949" y="583359"/>
                  <a:pt x="119601" y="571975"/>
                  <a:pt x="116513" y="556793"/>
                </a:cubicBezTo>
                <a:cubicBezTo>
                  <a:pt x="121944" y="543862"/>
                  <a:pt x="115534" y="538383"/>
                  <a:pt x="113103" y="527393"/>
                </a:cubicBezTo>
                <a:cubicBezTo>
                  <a:pt x="116712" y="521931"/>
                  <a:pt x="115528" y="512540"/>
                  <a:pt x="110358" y="509836"/>
                </a:cubicBezTo>
                <a:cubicBezTo>
                  <a:pt x="99665" y="515528"/>
                  <a:pt x="101869" y="482263"/>
                  <a:pt x="93922" y="480624"/>
                </a:cubicBezTo>
                <a:cubicBezTo>
                  <a:pt x="90364" y="461815"/>
                  <a:pt x="91658" y="378414"/>
                  <a:pt x="77901" y="365726"/>
                </a:cubicBezTo>
                <a:cubicBezTo>
                  <a:pt x="68104" y="327965"/>
                  <a:pt x="82000" y="270503"/>
                  <a:pt x="79978" y="254235"/>
                </a:cubicBezTo>
                <a:cubicBezTo>
                  <a:pt x="100822" y="235742"/>
                  <a:pt x="33401" y="163109"/>
                  <a:pt x="25016" y="94011"/>
                </a:cubicBezTo>
                <a:cubicBezTo>
                  <a:pt x="26229" y="84459"/>
                  <a:pt x="25686" y="79476"/>
                  <a:pt x="20299" y="77502"/>
                </a:cubicBezTo>
                <a:cubicBezTo>
                  <a:pt x="17891" y="68655"/>
                  <a:pt x="14563" y="55480"/>
                  <a:pt x="10477" y="39898"/>
                </a:cubicBezTo>
                <a:lnTo>
                  <a:pt x="0" y="1915"/>
                </a:lnTo>
                <a:close/>
              </a:path>
            </a:pathLst>
          </a:custGeom>
        </p:spPr>
      </p:pic>
      <p:pic>
        <p:nvPicPr>
          <p:cNvPr id="40" name="Picture 39" descr="A model of a city&#10;&#10;Description automatically generated">
            <a:extLst>
              <a:ext uri="{FF2B5EF4-FFF2-40B4-BE49-F238E27FC236}">
                <a16:creationId xmlns:a16="http://schemas.microsoft.com/office/drawing/2014/main" id="{8330B7DE-891B-FC23-8A8C-4C1CB176EA8A}"/>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5597" r="-3" b="6050"/>
          <a:stretch/>
        </p:blipFill>
        <p:spPr>
          <a:xfrm>
            <a:off x="8695498" y="2286000"/>
            <a:ext cx="3496503" cy="2286000"/>
          </a:xfrm>
          <a:custGeom>
            <a:avLst/>
            <a:gdLst/>
            <a:ahLst/>
            <a:cxnLst/>
            <a:rect l="l" t="t" r="r" b="b"/>
            <a:pathLst>
              <a:path w="3496503" h="2286000">
                <a:moveTo>
                  <a:pt x="234334" y="0"/>
                </a:moveTo>
                <a:lnTo>
                  <a:pt x="3496503" y="0"/>
                </a:lnTo>
                <a:lnTo>
                  <a:pt x="3496503" y="2286000"/>
                </a:lnTo>
                <a:lnTo>
                  <a:pt x="3613" y="2286000"/>
                </a:lnTo>
                <a:lnTo>
                  <a:pt x="4396" y="2270265"/>
                </a:lnTo>
                <a:cubicBezTo>
                  <a:pt x="4106" y="2264862"/>
                  <a:pt x="2924" y="2261078"/>
                  <a:pt x="0" y="2260767"/>
                </a:cubicBezTo>
                <a:lnTo>
                  <a:pt x="6766" y="2236182"/>
                </a:lnTo>
                <a:lnTo>
                  <a:pt x="20683" y="2223768"/>
                </a:lnTo>
                <a:cubicBezTo>
                  <a:pt x="21224" y="2219117"/>
                  <a:pt x="9918" y="2214114"/>
                  <a:pt x="9373" y="2208586"/>
                </a:cubicBezTo>
                <a:cubicBezTo>
                  <a:pt x="4738" y="2194984"/>
                  <a:pt x="10418" y="2173804"/>
                  <a:pt x="10075" y="2154649"/>
                </a:cubicBezTo>
                <a:lnTo>
                  <a:pt x="16259" y="2145853"/>
                </a:lnTo>
                <a:lnTo>
                  <a:pt x="11033" y="2117141"/>
                </a:lnTo>
                <a:lnTo>
                  <a:pt x="11986" y="2053936"/>
                </a:lnTo>
                <a:lnTo>
                  <a:pt x="10583" y="2045434"/>
                </a:lnTo>
                <a:cubicBezTo>
                  <a:pt x="11282" y="2042276"/>
                  <a:pt x="181" y="2038711"/>
                  <a:pt x="937" y="2034990"/>
                </a:cubicBezTo>
                <a:lnTo>
                  <a:pt x="15114" y="2023110"/>
                </a:lnTo>
                <a:cubicBezTo>
                  <a:pt x="15743" y="2013526"/>
                  <a:pt x="19078" y="1985878"/>
                  <a:pt x="19941" y="1977488"/>
                </a:cubicBezTo>
                <a:cubicBezTo>
                  <a:pt x="20060" y="1975917"/>
                  <a:pt x="20179" y="1974346"/>
                  <a:pt x="20296" y="1972774"/>
                </a:cubicBezTo>
                <a:lnTo>
                  <a:pt x="31316" y="1942643"/>
                </a:lnTo>
                <a:cubicBezTo>
                  <a:pt x="37425" y="1919203"/>
                  <a:pt x="50453" y="1862289"/>
                  <a:pt x="56947" y="1832134"/>
                </a:cubicBezTo>
                <a:cubicBezTo>
                  <a:pt x="52894" y="1805090"/>
                  <a:pt x="69291" y="1783336"/>
                  <a:pt x="66473" y="1761713"/>
                </a:cubicBezTo>
                <a:cubicBezTo>
                  <a:pt x="70558" y="1734434"/>
                  <a:pt x="77296" y="1712419"/>
                  <a:pt x="81460" y="1694779"/>
                </a:cubicBezTo>
                <a:cubicBezTo>
                  <a:pt x="83201" y="1691851"/>
                  <a:pt x="90092" y="1659258"/>
                  <a:pt x="91453" y="1655871"/>
                </a:cubicBezTo>
                <a:cubicBezTo>
                  <a:pt x="95191" y="1636504"/>
                  <a:pt x="95447" y="1644218"/>
                  <a:pt x="101271" y="1611464"/>
                </a:cubicBezTo>
                <a:cubicBezTo>
                  <a:pt x="107232" y="1583980"/>
                  <a:pt x="109653" y="1555768"/>
                  <a:pt x="115918" y="1525131"/>
                </a:cubicBezTo>
                <a:cubicBezTo>
                  <a:pt x="124353" y="1492600"/>
                  <a:pt x="122211" y="1473342"/>
                  <a:pt x="125775" y="1460539"/>
                </a:cubicBezTo>
                <a:cubicBezTo>
                  <a:pt x="136106" y="1433637"/>
                  <a:pt x="127852" y="1425291"/>
                  <a:pt x="126873" y="1384274"/>
                </a:cubicBezTo>
                <a:cubicBezTo>
                  <a:pt x="133737" y="1352753"/>
                  <a:pt x="131247" y="1319027"/>
                  <a:pt x="144248" y="1294980"/>
                </a:cubicBezTo>
                <a:cubicBezTo>
                  <a:pt x="143106" y="1291836"/>
                  <a:pt x="142383" y="1288469"/>
                  <a:pt x="141961" y="1284960"/>
                </a:cubicBezTo>
                <a:cubicBezTo>
                  <a:pt x="141807" y="1281537"/>
                  <a:pt x="141652" y="1278114"/>
                  <a:pt x="141497" y="1274692"/>
                </a:cubicBezTo>
                <a:lnTo>
                  <a:pt x="142074" y="1273742"/>
                </a:lnTo>
                <a:cubicBezTo>
                  <a:pt x="142731" y="1263061"/>
                  <a:pt x="144799" y="1221141"/>
                  <a:pt x="145443" y="1210604"/>
                </a:cubicBezTo>
                <a:lnTo>
                  <a:pt x="145939" y="1210516"/>
                </a:lnTo>
                <a:cubicBezTo>
                  <a:pt x="147057" y="1207748"/>
                  <a:pt x="148708" y="1200510"/>
                  <a:pt x="152146" y="1193997"/>
                </a:cubicBezTo>
                <a:cubicBezTo>
                  <a:pt x="155856" y="1183479"/>
                  <a:pt x="164871" y="1159395"/>
                  <a:pt x="168198" y="1147411"/>
                </a:cubicBezTo>
                <a:lnTo>
                  <a:pt x="183535" y="1125901"/>
                </a:lnTo>
                <a:lnTo>
                  <a:pt x="179302" y="1105015"/>
                </a:lnTo>
                <a:cubicBezTo>
                  <a:pt x="177427" y="1088995"/>
                  <a:pt x="183476" y="1087934"/>
                  <a:pt x="188150" y="1068360"/>
                </a:cubicBezTo>
                <a:cubicBezTo>
                  <a:pt x="185665" y="1058736"/>
                  <a:pt x="176420" y="1052359"/>
                  <a:pt x="180132" y="1046638"/>
                </a:cubicBezTo>
                <a:cubicBezTo>
                  <a:pt x="181056" y="1026408"/>
                  <a:pt x="198829" y="1009747"/>
                  <a:pt x="202718" y="987934"/>
                </a:cubicBezTo>
                <a:cubicBezTo>
                  <a:pt x="201197" y="962487"/>
                  <a:pt x="211172" y="952942"/>
                  <a:pt x="215291" y="929621"/>
                </a:cubicBezTo>
                <a:cubicBezTo>
                  <a:pt x="209930" y="906521"/>
                  <a:pt x="224528" y="915000"/>
                  <a:pt x="229290" y="903908"/>
                </a:cubicBezTo>
                <a:lnTo>
                  <a:pt x="230029" y="900578"/>
                </a:lnTo>
                <a:lnTo>
                  <a:pt x="228646" y="854063"/>
                </a:lnTo>
                <a:cubicBezTo>
                  <a:pt x="234851" y="848408"/>
                  <a:pt x="228954" y="820026"/>
                  <a:pt x="240038" y="824287"/>
                </a:cubicBezTo>
                <a:cubicBezTo>
                  <a:pt x="242249" y="809308"/>
                  <a:pt x="241673" y="775478"/>
                  <a:pt x="241912" y="764190"/>
                </a:cubicBezTo>
                <a:cubicBezTo>
                  <a:pt x="241766" y="761646"/>
                  <a:pt x="241619" y="759103"/>
                  <a:pt x="241473" y="756558"/>
                </a:cubicBezTo>
                <a:lnTo>
                  <a:pt x="240145" y="754270"/>
                </a:lnTo>
                <a:cubicBezTo>
                  <a:pt x="239378" y="751871"/>
                  <a:pt x="239144" y="748528"/>
                  <a:pt x="240106" y="743071"/>
                </a:cubicBezTo>
                <a:lnTo>
                  <a:pt x="240556" y="741834"/>
                </a:lnTo>
                <a:cubicBezTo>
                  <a:pt x="239764" y="738704"/>
                  <a:pt x="237828" y="696921"/>
                  <a:pt x="237972" y="678244"/>
                </a:cubicBezTo>
                <a:cubicBezTo>
                  <a:pt x="247782" y="647903"/>
                  <a:pt x="227131" y="663568"/>
                  <a:pt x="229993" y="629773"/>
                </a:cubicBezTo>
                <a:cubicBezTo>
                  <a:pt x="229544" y="591552"/>
                  <a:pt x="239252" y="564992"/>
                  <a:pt x="239462" y="539841"/>
                </a:cubicBezTo>
                <a:cubicBezTo>
                  <a:pt x="238623" y="528031"/>
                  <a:pt x="238173" y="441859"/>
                  <a:pt x="242683" y="448956"/>
                </a:cubicBezTo>
                <a:cubicBezTo>
                  <a:pt x="243255" y="418452"/>
                  <a:pt x="244219" y="373783"/>
                  <a:pt x="242896" y="356821"/>
                </a:cubicBezTo>
                <a:cubicBezTo>
                  <a:pt x="242719" y="353610"/>
                  <a:pt x="234923" y="350399"/>
                  <a:pt x="234747" y="347187"/>
                </a:cubicBezTo>
                <a:cubicBezTo>
                  <a:pt x="244704" y="325468"/>
                  <a:pt x="242593" y="337207"/>
                  <a:pt x="243310" y="314607"/>
                </a:cubicBezTo>
                <a:cubicBezTo>
                  <a:pt x="241669" y="297647"/>
                  <a:pt x="250872" y="309332"/>
                  <a:pt x="249229" y="292372"/>
                </a:cubicBezTo>
                <a:cubicBezTo>
                  <a:pt x="220320" y="258295"/>
                  <a:pt x="245189" y="235217"/>
                  <a:pt x="233505" y="189449"/>
                </a:cubicBezTo>
                <a:lnTo>
                  <a:pt x="232734" y="119205"/>
                </a:lnTo>
                <a:cubicBezTo>
                  <a:pt x="232883" y="113125"/>
                  <a:pt x="230979" y="106701"/>
                  <a:pt x="234365" y="102821"/>
                </a:cubicBezTo>
                <a:cubicBezTo>
                  <a:pt x="235226" y="89557"/>
                  <a:pt x="237218" y="59178"/>
                  <a:pt x="237903" y="39622"/>
                </a:cubicBezTo>
                <a:cubicBezTo>
                  <a:pt x="237508" y="29839"/>
                  <a:pt x="236214" y="16537"/>
                  <a:pt x="234680" y="2881"/>
                </a:cubicBezTo>
                <a:close/>
              </a:path>
            </a:pathLst>
          </a:custGeom>
        </p:spPr>
      </p:pic>
      <p:pic>
        <p:nvPicPr>
          <p:cNvPr id="57" name="Picture 56" descr="A map of a farm&#10;&#10;Description automatically generated">
            <a:extLst>
              <a:ext uri="{FF2B5EF4-FFF2-40B4-BE49-F238E27FC236}">
                <a16:creationId xmlns:a16="http://schemas.microsoft.com/office/drawing/2014/main" id="{56787FF6-AABE-12B8-2BB5-26D1ABC37713}"/>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r="-5" b="7757"/>
          <a:stretch/>
        </p:blipFill>
        <p:spPr>
          <a:xfrm>
            <a:off x="8689022" y="4572000"/>
            <a:ext cx="3502979" cy="2286000"/>
          </a:xfrm>
          <a:custGeom>
            <a:avLst/>
            <a:gdLst/>
            <a:ahLst/>
            <a:cxnLst/>
            <a:rect l="l" t="t" r="r" b="b"/>
            <a:pathLst>
              <a:path w="3502979" h="2286000">
                <a:moveTo>
                  <a:pt x="10089" y="0"/>
                </a:moveTo>
                <a:lnTo>
                  <a:pt x="3502979" y="0"/>
                </a:lnTo>
                <a:lnTo>
                  <a:pt x="3502979" y="2286000"/>
                </a:lnTo>
                <a:lnTo>
                  <a:pt x="154969" y="2286000"/>
                </a:lnTo>
                <a:lnTo>
                  <a:pt x="154933" y="2285999"/>
                </a:lnTo>
                <a:cubicBezTo>
                  <a:pt x="154939" y="2285919"/>
                  <a:pt x="154948" y="2285839"/>
                  <a:pt x="154956" y="2285759"/>
                </a:cubicBezTo>
                <a:lnTo>
                  <a:pt x="157817" y="2280128"/>
                </a:lnTo>
                <a:lnTo>
                  <a:pt x="152413" y="2258335"/>
                </a:lnTo>
                <a:cubicBezTo>
                  <a:pt x="150528" y="2247599"/>
                  <a:pt x="149279" y="2236301"/>
                  <a:pt x="148708" y="2224706"/>
                </a:cubicBezTo>
                <a:cubicBezTo>
                  <a:pt x="152516" y="2222105"/>
                  <a:pt x="147106" y="2213005"/>
                  <a:pt x="146036" y="2208724"/>
                </a:cubicBezTo>
                <a:cubicBezTo>
                  <a:pt x="148522" y="2208679"/>
                  <a:pt x="149715" y="2199194"/>
                  <a:pt x="147657" y="2195828"/>
                </a:cubicBezTo>
                <a:cubicBezTo>
                  <a:pt x="138768" y="2125090"/>
                  <a:pt x="161998" y="2164893"/>
                  <a:pt x="148068" y="2122444"/>
                </a:cubicBezTo>
                <a:cubicBezTo>
                  <a:pt x="147343" y="2115342"/>
                  <a:pt x="148590" y="2110013"/>
                  <a:pt x="150648" y="2105568"/>
                </a:cubicBezTo>
                <a:lnTo>
                  <a:pt x="155787" y="2097570"/>
                </a:lnTo>
                <a:lnTo>
                  <a:pt x="153954" y="2091304"/>
                </a:lnTo>
                <a:cubicBezTo>
                  <a:pt x="153810" y="2067650"/>
                  <a:pt x="159078" y="2060678"/>
                  <a:pt x="153772" y="2046915"/>
                </a:cubicBezTo>
                <a:cubicBezTo>
                  <a:pt x="164801" y="2026580"/>
                  <a:pt x="154871" y="2033427"/>
                  <a:pt x="153183" y="2017960"/>
                </a:cubicBezTo>
                <a:cubicBezTo>
                  <a:pt x="150985" y="2005758"/>
                  <a:pt x="146752" y="2028159"/>
                  <a:pt x="146128" y="2016200"/>
                </a:cubicBezTo>
                <a:cubicBezTo>
                  <a:pt x="148976" y="2003262"/>
                  <a:pt x="140132" y="2003871"/>
                  <a:pt x="143614" y="1990415"/>
                </a:cubicBezTo>
                <a:cubicBezTo>
                  <a:pt x="150276" y="1993685"/>
                  <a:pt x="142322" y="1963865"/>
                  <a:pt x="148142" y="1962939"/>
                </a:cubicBezTo>
                <a:cubicBezTo>
                  <a:pt x="139821" y="1951510"/>
                  <a:pt x="150073" y="1945769"/>
                  <a:pt x="147508" y="1930552"/>
                </a:cubicBezTo>
                <a:cubicBezTo>
                  <a:pt x="144359" y="1923385"/>
                  <a:pt x="143818" y="1918215"/>
                  <a:pt x="147206" y="1911172"/>
                </a:cubicBezTo>
                <a:cubicBezTo>
                  <a:pt x="131877" y="1878161"/>
                  <a:pt x="146519" y="1891201"/>
                  <a:pt x="140623" y="1860308"/>
                </a:cubicBezTo>
                <a:cubicBezTo>
                  <a:pt x="134425" y="1833694"/>
                  <a:pt x="130403" y="1803523"/>
                  <a:pt x="115600" y="1777782"/>
                </a:cubicBezTo>
                <a:cubicBezTo>
                  <a:pt x="111409" y="1773057"/>
                  <a:pt x="109821" y="1761456"/>
                  <a:pt x="112056" y="1751872"/>
                </a:cubicBezTo>
                <a:cubicBezTo>
                  <a:pt x="112440" y="1750225"/>
                  <a:pt x="112926" y="1748698"/>
                  <a:pt x="113499" y="1747342"/>
                </a:cubicBezTo>
                <a:cubicBezTo>
                  <a:pt x="111234" y="1725088"/>
                  <a:pt x="101120" y="1643694"/>
                  <a:pt x="98470" y="1618347"/>
                </a:cubicBezTo>
                <a:cubicBezTo>
                  <a:pt x="103856" y="1616296"/>
                  <a:pt x="94136" y="1603478"/>
                  <a:pt x="97590" y="1595269"/>
                </a:cubicBezTo>
                <a:cubicBezTo>
                  <a:pt x="100620" y="1589389"/>
                  <a:pt x="98377" y="1584128"/>
                  <a:pt x="98140" y="1577986"/>
                </a:cubicBezTo>
                <a:cubicBezTo>
                  <a:pt x="100521" y="1569894"/>
                  <a:pt x="96220" y="1543501"/>
                  <a:pt x="93133" y="1536621"/>
                </a:cubicBezTo>
                <a:cubicBezTo>
                  <a:pt x="82411" y="1520178"/>
                  <a:pt x="90374" y="1482816"/>
                  <a:pt x="82158" y="1469154"/>
                </a:cubicBezTo>
                <a:cubicBezTo>
                  <a:pt x="80954" y="1464197"/>
                  <a:pt x="80466" y="1459348"/>
                  <a:pt x="80424" y="1454586"/>
                </a:cubicBezTo>
                <a:lnTo>
                  <a:pt x="81328" y="1441264"/>
                </a:lnTo>
                <a:lnTo>
                  <a:pt x="83625" y="1437478"/>
                </a:lnTo>
                <a:cubicBezTo>
                  <a:pt x="83435" y="1434764"/>
                  <a:pt x="83246" y="1432049"/>
                  <a:pt x="83056" y="1429335"/>
                </a:cubicBezTo>
                <a:cubicBezTo>
                  <a:pt x="83172" y="1428557"/>
                  <a:pt x="83291" y="1427781"/>
                  <a:pt x="83407" y="1427003"/>
                </a:cubicBezTo>
                <a:cubicBezTo>
                  <a:pt x="84084" y="1422546"/>
                  <a:pt x="84674" y="1418148"/>
                  <a:pt x="84906" y="1413794"/>
                </a:cubicBezTo>
                <a:cubicBezTo>
                  <a:pt x="73390" y="1419520"/>
                  <a:pt x="84992" y="1377705"/>
                  <a:pt x="75678" y="1389757"/>
                </a:cubicBezTo>
                <a:cubicBezTo>
                  <a:pt x="74957" y="1366832"/>
                  <a:pt x="66282" y="1384318"/>
                  <a:pt x="74551" y="1356760"/>
                </a:cubicBezTo>
                <a:cubicBezTo>
                  <a:pt x="72160" y="1327675"/>
                  <a:pt x="66061" y="1251589"/>
                  <a:pt x="61331" y="1215246"/>
                </a:cubicBezTo>
                <a:cubicBezTo>
                  <a:pt x="48696" y="1178057"/>
                  <a:pt x="52517" y="1164292"/>
                  <a:pt x="46176" y="1138699"/>
                </a:cubicBezTo>
                <a:cubicBezTo>
                  <a:pt x="43091" y="1088911"/>
                  <a:pt x="27949" y="1091674"/>
                  <a:pt x="39077" y="1069753"/>
                </a:cubicBezTo>
                <a:cubicBezTo>
                  <a:pt x="36360" y="1036358"/>
                  <a:pt x="22533" y="1065337"/>
                  <a:pt x="27015" y="1030325"/>
                </a:cubicBezTo>
                <a:cubicBezTo>
                  <a:pt x="25199" y="1029239"/>
                  <a:pt x="7014" y="1004953"/>
                  <a:pt x="5711" y="1002694"/>
                </a:cubicBezTo>
                <a:lnTo>
                  <a:pt x="4782" y="959024"/>
                </a:lnTo>
                <a:lnTo>
                  <a:pt x="4956" y="955844"/>
                </a:lnTo>
                <a:lnTo>
                  <a:pt x="0" y="935724"/>
                </a:lnTo>
                <a:lnTo>
                  <a:pt x="396" y="935045"/>
                </a:lnTo>
                <a:cubicBezTo>
                  <a:pt x="1170" y="933065"/>
                  <a:pt x="1530" y="930734"/>
                  <a:pt x="1027" y="927619"/>
                </a:cubicBezTo>
                <a:cubicBezTo>
                  <a:pt x="2171" y="918238"/>
                  <a:pt x="7071" y="890403"/>
                  <a:pt x="7257" y="878755"/>
                </a:cubicBezTo>
                <a:cubicBezTo>
                  <a:pt x="5425" y="872157"/>
                  <a:pt x="3693" y="865113"/>
                  <a:pt x="2142" y="857732"/>
                </a:cubicBezTo>
                <a:lnTo>
                  <a:pt x="1365" y="798432"/>
                </a:lnTo>
                <a:lnTo>
                  <a:pt x="10445" y="736329"/>
                </a:lnTo>
                <a:cubicBezTo>
                  <a:pt x="10644" y="713358"/>
                  <a:pt x="14017" y="693468"/>
                  <a:pt x="11638" y="674025"/>
                </a:cubicBezTo>
                <a:cubicBezTo>
                  <a:pt x="14263" y="666128"/>
                  <a:pt x="7702" y="658684"/>
                  <a:pt x="3774" y="651467"/>
                </a:cubicBezTo>
                <a:cubicBezTo>
                  <a:pt x="5085" y="630031"/>
                  <a:pt x="18313" y="624842"/>
                  <a:pt x="13938" y="611257"/>
                </a:cubicBezTo>
                <a:cubicBezTo>
                  <a:pt x="23010" y="599213"/>
                  <a:pt x="19548" y="598502"/>
                  <a:pt x="16950" y="592841"/>
                </a:cubicBezTo>
                <a:cubicBezTo>
                  <a:pt x="16888" y="592573"/>
                  <a:pt x="16826" y="592303"/>
                  <a:pt x="16764" y="592034"/>
                </a:cubicBezTo>
                <a:lnTo>
                  <a:pt x="18062" y="590387"/>
                </a:lnTo>
                <a:lnTo>
                  <a:pt x="18662" y="586980"/>
                </a:lnTo>
                <a:cubicBezTo>
                  <a:pt x="18533" y="583880"/>
                  <a:pt x="18403" y="580781"/>
                  <a:pt x="18274" y="577681"/>
                </a:cubicBezTo>
                <a:cubicBezTo>
                  <a:pt x="18115" y="576515"/>
                  <a:pt x="17955" y="575348"/>
                  <a:pt x="17796" y="574183"/>
                </a:cubicBezTo>
                <a:cubicBezTo>
                  <a:pt x="17589" y="571773"/>
                  <a:pt x="17612" y="570172"/>
                  <a:pt x="17805" y="569065"/>
                </a:cubicBezTo>
                <a:lnTo>
                  <a:pt x="17912" y="568936"/>
                </a:lnTo>
                <a:cubicBezTo>
                  <a:pt x="17845" y="567338"/>
                  <a:pt x="29209" y="573362"/>
                  <a:pt x="29143" y="571763"/>
                </a:cubicBezTo>
                <a:cubicBezTo>
                  <a:pt x="28562" y="563674"/>
                  <a:pt x="16337" y="548181"/>
                  <a:pt x="15392" y="540689"/>
                </a:cubicBezTo>
                <a:cubicBezTo>
                  <a:pt x="21346" y="534352"/>
                  <a:pt x="14313" y="506665"/>
                  <a:pt x="25536" y="509696"/>
                </a:cubicBezTo>
                <a:cubicBezTo>
                  <a:pt x="24595" y="499588"/>
                  <a:pt x="19934" y="493475"/>
                  <a:pt x="27295" y="496878"/>
                </a:cubicBezTo>
                <a:cubicBezTo>
                  <a:pt x="27196" y="493551"/>
                  <a:pt x="27823" y="491500"/>
                  <a:pt x="28803" y="490032"/>
                </a:cubicBezTo>
                <a:lnTo>
                  <a:pt x="29265" y="489607"/>
                </a:lnTo>
                <a:cubicBezTo>
                  <a:pt x="28500" y="481587"/>
                  <a:pt x="25372" y="452075"/>
                  <a:pt x="24211" y="441905"/>
                </a:cubicBezTo>
                <a:cubicBezTo>
                  <a:pt x="23574" y="437467"/>
                  <a:pt x="22937" y="433030"/>
                  <a:pt x="22300" y="428592"/>
                </a:cubicBezTo>
                <a:lnTo>
                  <a:pt x="22699" y="427306"/>
                </a:lnTo>
                <a:lnTo>
                  <a:pt x="28219" y="418090"/>
                </a:lnTo>
                <a:cubicBezTo>
                  <a:pt x="27250" y="415121"/>
                  <a:pt x="18397" y="412494"/>
                  <a:pt x="16799" y="410365"/>
                </a:cubicBezTo>
                <a:cubicBezTo>
                  <a:pt x="25342" y="378983"/>
                  <a:pt x="17525" y="349373"/>
                  <a:pt x="19002" y="315310"/>
                </a:cubicBezTo>
                <a:cubicBezTo>
                  <a:pt x="15978" y="276813"/>
                  <a:pt x="16726" y="257569"/>
                  <a:pt x="14356" y="235298"/>
                </a:cubicBezTo>
                <a:cubicBezTo>
                  <a:pt x="14223" y="231626"/>
                  <a:pt x="13137" y="201873"/>
                  <a:pt x="17876" y="207989"/>
                </a:cubicBezTo>
                <a:cubicBezTo>
                  <a:pt x="17051" y="174826"/>
                  <a:pt x="20805" y="126304"/>
                  <a:pt x="19885" y="92237"/>
                </a:cubicBezTo>
                <a:cubicBezTo>
                  <a:pt x="31141" y="70340"/>
                  <a:pt x="10251" y="49317"/>
                  <a:pt x="12357" y="26606"/>
                </a:cubicBezTo>
                <a:cubicBezTo>
                  <a:pt x="7176" y="29713"/>
                  <a:pt x="8629" y="17064"/>
                  <a:pt x="9916" y="3483"/>
                </a:cubicBezTo>
                <a:close/>
              </a:path>
            </a:pathLst>
          </a:custGeom>
        </p:spPr>
      </p:pic>
      <p:graphicFrame>
        <p:nvGraphicFramePr>
          <p:cNvPr id="5" name="Content Placeholder 2">
            <a:extLst>
              <a:ext uri="{FF2B5EF4-FFF2-40B4-BE49-F238E27FC236}">
                <a16:creationId xmlns:a16="http://schemas.microsoft.com/office/drawing/2014/main" id="{3C63509F-2983-58E1-85A7-6C98523DBABA}"/>
              </a:ext>
            </a:extLst>
          </p:cNvPr>
          <p:cNvGraphicFramePr>
            <a:graphicFrameLocks noGrp="1"/>
          </p:cNvGraphicFramePr>
          <p:nvPr>
            <p:ph idx="1"/>
            <p:extLst>
              <p:ext uri="{D42A27DB-BD31-4B8C-83A1-F6EECF244321}">
                <p14:modId xmlns:p14="http://schemas.microsoft.com/office/powerpoint/2010/main" val="4187243924"/>
              </p:ext>
            </p:extLst>
          </p:nvPr>
        </p:nvGraphicFramePr>
        <p:xfrm>
          <a:off x="1137038" y="1801893"/>
          <a:ext cx="6650302" cy="39089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Footer Placeholder 30">
            <a:extLst>
              <a:ext uri="{FF2B5EF4-FFF2-40B4-BE49-F238E27FC236}">
                <a16:creationId xmlns:a16="http://schemas.microsoft.com/office/drawing/2014/main" id="{CBAD749C-19C0-15BC-ECFA-A9AB361A7C14}"/>
              </a:ext>
            </a:extLst>
          </p:cNvPr>
          <p:cNvSpPr>
            <a:spLocks noGrp="1"/>
          </p:cNvSpPr>
          <p:nvPr>
            <p:ph type="ftr" sz="quarter" idx="11"/>
          </p:nvPr>
        </p:nvSpPr>
        <p:spPr>
          <a:xfrm>
            <a:off x="1132115" y="6051550"/>
            <a:ext cx="6651170" cy="473982"/>
          </a:xfrm>
        </p:spPr>
        <p:txBody>
          <a:bodyPr/>
          <a:lstStyle/>
          <a:p>
            <a:r>
              <a:rPr lang="en-US" b="1" dirty="0">
                <a:solidFill>
                  <a:schemeClr val="tx1"/>
                </a:solidFill>
              </a:rPr>
              <a:t>These novel ideas could enhance the project's impact and contribute to the development of innovative solutions in the field of precision agriculture using LoRa technology.</a:t>
            </a:r>
            <a:endParaRPr lang="en-US" b="1">
              <a:solidFill>
                <a:schemeClr val="tx1"/>
              </a:solidFill>
              <a:cs typeface="Calibri"/>
            </a:endParaRPr>
          </a:p>
        </p:txBody>
      </p:sp>
      <p:sp>
        <p:nvSpPr>
          <p:cNvPr id="86" name="Slide Number Placeholder 85">
            <a:extLst>
              <a:ext uri="{FF2B5EF4-FFF2-40B4-BE49-F238E27FC236}">
                <a16:creationId xmlns:a16="http://schemas.microsoft.com/office/drawing/2014/main" id="{23745D01-82AA-F71E-D21A-C879FA67512C}"/>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426464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22C67-E860-06B0-A26E-D608B0C24C88}"/>
              </a:ext>
            </a:extLst>
          </p:cNvPr>
          <p:cNvSpPr>
            <a:spLocks noGrp="1"/>
          </p:cNvSpPr>
          <p:nvPr>
            <p:ph type="title"/>
          </p:nvPr>
        </p:nvSpPr>
        <p:spPr>
          <a:xfrm>
            <a:off x="1043631" y="809898"/>
            <a:ext cx="10173010" cy="1554480"/>
          </a:xfrm>
        </p:spPr>
        <p:txBody>
          <a:bodyPr anchor="ctr">
            <a:normAutofit/>
          </a:bodyPr>
          <a:lstStyle/>
          <a:p>
            <a:pPr algn="ctr"/>
            <a:r>
              <a:rPr lang="en-US" sz="4800" b="1" dirty="0">
                <a:cs typeface="Calibri Light"/>
              </a:rPr>
              <a:t>Improvement Over Existing Methods</a:t>
            </a:r>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C56A60B-D53D-8902-D6CF-057B7E07E80E}"/>
              </a:ext>
            </a:extLst>
          </p:cNvPr>
          <p:cNvGraphicFramePr>
            <a:graphicFrameLocks noGrp="1"/>
          </p:cNvGraphicFramePr>
          <p:nvPr>
            <p:ph idx="1"/>
            <p:extLst>
              <p:ext uri="{D42A27DB-BD31-4B8C-83A1-F6EECF244321}">
                <p14:modId xmlns:p14="http://schemas.microsoft.com/office/powerpoint/2010/main" val="110534509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1" name="Footer Placeholder 310">
            <a:extLst>
              <a:ext uri="{FF2B5EF4-FFF2-40B4-BE49-F238E27FC236}">
                <a16:creationId xmlns:a16="http://schemas.microsoft.com/office/drawing/2014/main" id="{DE553228-74DC-D2C8-6BD3-CD5F2A25C1FE}"/>
              </a:ext>
            </a:extLst>
          </p:cNvPr>
          <p:cNvSpPr>
            <a:spLocks noGrp="1"/>
          </p:cNvSpPr>
          <p:nvPr>
            <p:ph type="ftr" sz="quarter" idx="11"/>
          </p:nvPr>
        </p:nvSpPr>
        <p:spPr>
          <a:xfrm>
            <a:off x="844924" y="6490822"/>
            <a:ext cx="10502152" cy="365123"/>
          </a:xfrm>
        </p:spPr>
        <p:txBody>
          <a:bodyPr/>
          <a:lstStyle/>
          <a:p>
            <a:r>
              <a:rPr lang="en-US"/>
              <a:t>Overall, our project demonstrates a remarkable percentage of improvement across key parameters, marking a significant advancement in precision agriculture practices compared to existing methods.</a:t>
            </a:r>
          </a:p>
        </p:txBody>
      </p:sp>
      <p:sp>
        <p:nvSpPr>
          <p:cNvPr id="312" name="Slide Number Placeholder 311">
            <a:extLst>
              <a:ext uri="{FF2B5EF4-FFF2-40B4-BE49-F238E27FC236}">
                <a16:creationId xmlns:a16="http://schemas.microsoft.com/office/drawing/2014/main" id="{9EFEAF3E-C194-8D80-0864-A7C579C552F8}"/>
              </a:ext>
            </a:extLst>
          </p:cNvPr>
          <p:cNvSpPr>
            <a:spLocks noGrp="1"/>
          </p:cNvSpPr>
          <p:nvPr>
            <p:ph type="sldNum" sz="quarter" idx="12"/>
          </p:nvPr>
        </p:nvSpPr>
        <p:spPr>
          <a:xfrm>
            <a:off x="9451041" y="6490821"/>
            <a:ext cx="2743200" cy="365125"/>
          </a:xfrm>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61989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89167-064A-0465-A1EE-4B0C1588F6BE}"/>
              </a:ext>
            </a:extLst>
          </p:cNvPr>
          <p:cNvSpPr>
            <a:spLocks noGrp="1"/>
          </p:cNvSpPr>
          <p:nvPr>
            <p:ph type="title"/>
          </p:nvPr>
        </p:nvSpPr>
        <p:spPr>
          <a:xfrm>
            <a:off x="841248" y="256032"/>
            <a:ext cx="10506456" cy="1014984"/>
          </a:xfrm>
        </p:spPr>
        <p:txBody>
          <a:bodyPr anchor="b">
            <a:normAutofit/>
          </a:bodyPr>
          <a:lstStyle/>
          <a:p>
            <a:pPr algn="ctr"/>
            <a:r>
              <a:rPr lang="en-US" b="1" dirty="0">
                <a:solidFill>
                  <a:schemeClr val="bg1"/>
                </a:solidFill>
                <a:cs typeface="Calibri Light"/>
              </a:rPr>
              <a:t>Summary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28E6AA8-8674-3A15-3459-A59DC0B2B640}"/>
              </a:ext>
            </a:extLst>
          </p:cNvPr>
          <p:cNvGraphicFramePr>
            <a:graphicFrameLocks noGrp="1"/>
          </p:cNvGraphicFramePr>
          <p:nvPr>
            <p:ph idx="1"/>
            <p:extLst>
              <p:ext uri="{D42A27DB-BD31-4B8C-83A1-F6EECF244321}">
                <p14:modId xmlns:p14="http://schemas.microsoft.com/office/powerpoint/2010/main" val="400073523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 name="Slide Number Placeholder 45">
            <a:extLst>
              <a:ext uri="{FF2B5EF4-FFF2-40B4-BE49-F238E27FC236}">
                <a16:creationId xmlns:a16="http://schemas.microsoft.com/office/drawing/2014/main" id="{CF88F5AC-977E-D22D-7194-06DBE3EE7E05}"/>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2231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73E903-15AA-FF6F-A1C5-B004843301A9}"/>
              </a:ext>
            </a:extLst>
          </p:cNvPr>
          <p:cNvSpPr>
            <a:spLocks noGrp="1"/>
          </p:cNvSpPr>
          <p:nvPr>
            <p:ph type="title"/>
          </p:nvPr>
        </p:nvSpPr>
        <p:spPr>
          <a:xfrm>
            <a:off x="841248" y="426720"/>
            <a:ext cx="10506456" cy="1919141"/>
          </a:xfrm>
        </p:spPr>
        <p:txBody>
          <a:bodyPr anchor="b">
            <a:normAutofit/>
          </a:bodyPr>
          <a:lstStyle/>
          <a:p>
            <a:pPr algn="ctr"/>
            <a:r>
              <a:rPr lang="en-US" sz="5100" b="1" dirty="0">
                <a:solidFill>
                  <a:srgbClr val="FFFFFF"/>
                </a:solidFill>
                <a:ea typeface="+mj-lt"/>
                <a:cs typeface="+mj-lt"/>
              </a:rPr>
              <a:t>Area of Research: Integration of LoRa Technology in Precision Agriculture</a:t>
            </a:r>
            <a:endParaRPr lang="en-US" sz="5100" b="1" dirty="0">
              <a:solidFill>
                <a:srgbClr val="FFFFFF"/>
              </a:solidFill>
              <a:cs typeface="Calibri Light" panose="020F0302020204030204"/>
            </a:endParaRPr>
          </a:p>
        </p:txBody>
      </p:sp>
      <p:sp>
        <p:nvSpPr>
          <p:cNvPr id="45" name="Rectangle 4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DBC34342-D96A-2C7A-470D-F2163F0DF833}"/>
              </a:ext>
            </a:extLst>
          </p:cNvPr>
          <p:cNvGraphicFramePr>
            <a:graphicFrameLocks noGrp="1"/>
          </p:cNvGraphicFramePr>
          <p:nvPr>
            <p:ph idx="1"/>
            <p:extLst>
              <p:ext uri="{D42A27DB-BD31-4B8C-83A1-F6EECF244321}">
                <p14:modId xmlns:p14="http://schemas.microsoft.com/office/powerpoint/2010/main" val="342706296"/>
              </p:ext>
            </p:extLst>
          </p:nvPr>
        </p:nvGraphicFramePr>
        <p:xfrm>
          <a:off x="841248" y="3337269"/>
          <a:ext cx="10509504" cy="290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74" name="Slide Number Placeholder 473">
            <a:extLst>
              <a:ext uri="{FF2B5EF4-FFF2-40B4-BE49-F238E27FC236}">
                <a16:creationId xmlns:a16="http://schemas.microsoft.com/office/drawing/2014/main" id="{47ED6EA8-91E7-AFF4-6308-584033514CEA}"/>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63010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DA439-907C-E49D-4E78-4AA5FB9087B1}"/>
              </a:ext>
            </a:extLst>
          </p:cNvPr>
          <p:cNvSpPr>
            <a:spLocks noGrp="1"/>
          </p:cNvSpPr>
          <p:nvPr>
            <p:ph type="title"/>
          </p:nvPr>
        </p:nvSpPr>
        <p:spPr>
          <a:xfrm>
            <a:off x="589560" y="856180"/>
            <a:ext cx="5279408" cy="1128068"/>
          </a:xfrm>
        </p:spPr>
        <p:txBody>
          <a:bodyPr anchor="ctr">
            <a:normAutofit/>
          </a:bodyPr>
          <a:lstStyle/>
          <a:p>
            <a:pPr algn="ctr"/>
            <a:r>
              <a:rPr lang="en-US" sz="2800" b="1" dirty="0">
                <a:ea typeface="+mj-lt"/>
                <a:cs typeface="+mj-lt"/>
              </a:rPr>
              <a:t>Problem Identification: Urbanization and Agricultural Challenges</a:t>
            </a:r>
            <a:endParaRPr lang="en-US" b="1" dirty="0">
              <a:cs typeface="Calibri Light"/>
            </a:endParaRP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D66BAA-B30E-45CC-9DD3-84742E1C963F}"/>
              </a:ext>
            </a:extLst>
          </p:cNvPr>
          <p:cNvSpPr>
            <a:spLocks noGrp="1"/>
          </p:cNvSpPr>
          <p:nvPr>
            <p:ph idx="1"/>
          </p:nvPr>
        </p:nvSpPr>
        <p:spPr>
          <a:xfrm>
            <a:off x="590719" y="2330505"/>
            <a:ext cx="5278066" cy="3979585"/>
          </a:xfrm>
        </p:spPr>
        <p:txBody>
          <a:bodyPr vert="horz" lIns="91440" tIns="45720" rIns="91440" bIns="45720" rtlCol="0" anchor="ctr">
            <a:normAutofit/>
          </a:bodyPr>
          <a:lstStyle/>
          <a:p>
            <a:r>
              <a:rPr lang="en-US" sz="1300" u="sng" dirty="0">
                <a:ea typeface="+mn-lt"/>
                <a:cs typeface="+mn-lt"/>
              </a:rPr>
              <a:t>Global Urbanizatio</a:t>
            </a:r>
            <a:r>
              <a:rPr lang="en-US" sz="1300" dirty="0">
                <a:ea typeface="+mn-lt"/>
                <a:cs typeface="+mn-lt"/>
              </a:rPr>
              <a:t>n – A significant challenge arises from the projected urban population surge, with an estimated 50% of the global population expected to reside in urban areas by 2050.</a:t>
            </a:r>
            <a:endParaRPr lang="en-US" sz="1300" dirty="0">
              <a:cs typeface="Calibri" panose="020F0502020204030204"/>
            </a:endParaRPr>
          </a:p>
          <a:p>
            <a:r>
              <a:rPr lang="en-US" sz="1300" u="sng" dirty="0">
                <a:ea typeface="+mn-lt"/>
                <a:cs typeface="+mn-lt"/>
              </a:rPr>
              <a:t>Resource Scarcity</a:t>
            </a:r>
            <a:r>
              <a:rPr lang="en-US" sz="1300" dirty="0">
                <a:ea typeface="+mn-lt"/>
                <a:cs typeface="+mn-lt"/>
              </a:rPr>
              <a:t> – As urbanization accelerates, concerns intensify regarding the availability of essential resources such as food and water, amplifying the need for sustainable agricultural practices.</a:t>
            </a:r>
          </a:p>
          <a:p>
            <a:r>
              <a:rPr lang="en-US" sz="1300" u="sng" dirty="0">
                <a:ea typeface="+mn-lt"/>
                <a:cs typeface="+mn-lt"/>
              </a:rPr>
              <a:t>Indian Context</a:t>
            </a:r>
            <a:r>
              <a:rPr lang="en-US" sz="1300" dirty="0">
                <a:ea typeface="+mn-lt"/>
                <a:cs typeface="+mn-lt"/>
              </a:rPr>
              <a:t> – The situation is particularly pertinent in India, where ineffective irrigation practices contribute to a looming freshwater deficit by 2050, underscoring the urgency for innovative solutions.</a:t>
            </a:r>
          </a:p>
          <a:p>
            <a:r>
              <a:rPr lang="en-US" sz="1300" u="sng" dirty="0">
                <a:ea typeface="+mn-lt"/>
                <a:cs typeface="+mn-lt"/>
              </a:rPr>
              <a:t>Inefficient Agriculture</a:t>
            </a:r>
            <a:r>
              <a:rPr lang="en-US" sz="1300" dirty="0">
                <a:ea typeface="+mn-lt"/>
                <a:cs typeface="+mn-lt"/>
              </a:rPr>
              <a:t> – Conventional agricultural methods struggle to cope with the evolving demands of urbanization, highlighting a critical gap between established practices and the contemporary urban landscape.</a:t>
            </a:r>
            <a:endParaRPr lang="en-US" sz="1300" dirty="0"/>
          </a:p>
          <a:p>
            <a:r>
              <a:rPr lang="en-US" sz="1300" u="sng" dirty="0">
                <a:ea typeface="+mn-lt"/>
                <a:cs typeface="+mn-lt"/>
              </a:rPr>
              <a:t>Need for Innovation</a:t>
            </a:r>
            <a:r>
              <a:rPr lang="en-US" sz="1300" dirty="0">
                <a:ea typeface="+mn-lt"/>
                <a:cs typeface="+mn-lt"/>
              </a:rPr>
              <a:t> – The widening disparity between traditional farming approaches and the complexities of urbanization necessitates pioneering interventions to harmonize resource allocation and agricultural viability within this changing context.</a:t>
            </a:r>
            <a:endParaRPr lang="en-US" sz="1300" dirty="0"/>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p of the world&#10;&#10;Description automatically generated">
            <a:extLst>
              <a:ext uri="{FF2B5EF4-FFF2-40B4-BE49-F238E27FC236}">
                <a16:creationId xmlns:a16="http://schemas.microsoft.com/office/drawing/2014/main" id="{C8656269-C8FC-7689-0004-1AC5E6C7E0B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178" r="4641" b="2"/>
          <a:stretch/>
        </p:blipFill>
        <p:spPr>
          <a:xfrm>
            <a:off x="7083423" y="581892"/>
            <a:ext cx="4397433" cy="2518756"/>
          </a:xfrm>
          <a:prstGeom prst="rect">
            <a:avLst/>
          </a:prstGeom>
        </p:spPr>
      </p:pic>
      <p:sp>
        <p:nvSpPr>
          <p:cNvPr id="38" name="Rectangle 3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a:extLst>
              <a:ext uri="{FF2B5EF4-FFF2-40B4-BE49-F238E27FC236}">
                <a16:creationId xmlns:a16="http://schemas.microsoft.com/office/drawing/2014/main" id="{4A9D772D-52DD-C8B1-568D-C136771012E8}"/>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3413" r="8464" b="7"/>
          <a:stretch/>
        </p:blipFill>
        <p:spPr>
          <a:xfrm>
            <a:off x="7083423" y="3707894"/>
            <a:ext cx="4395569" cy="2518756"/>
          </a:xfrm>
          <a:prstGeom prst="rect">
            <a:avLst/>
          </a:prstGeom>
        </p:spPr>
      </p:pic>
      <p:sp>
        <p:nvSpPr>
          <p:cNvPr id="5" name="Slide Number Placeholder 4">
            <a:extLst>
              <a:ext uri="{FF2B5EF4-FFF2-40B4-BE49-F238E27FC236}">
                <a16:creationId xmlns:a16="http://schemas.microsoft.com/office/drawing/2014/main" id="{CECD2433-3CFC-DA7A-9413-598E447839F6}"/>
              </a:ext>
            </a:extLst>
          </p:cNvPr>
          <p:cNvSpPr>
            <a:spLocks noGrp="1"/>
          </p:cNvSpPr>
          <p:nvPr>
            <p:ph type="sldNum" sz="quarter" idx="12"/>
          </p:nvPr>
        </p:nvSpPr>
        <p:spPr>
          <a:xfrm>
            <a:off x="8599714" y="6432550"/>
            <a:ext cx="2743200" cy="365125"/>
          </a:xfrm>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407818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C86B43A-46BB-2B6E-BB57-6257C951FB97}"/>
              </a:ext>
            </a:extLst>
          </p:cNvPr>
          <p:cNvSpPr>
            <a:spLocks noGrp="1"/>
          </p:cNvSpPr>
          <p:nvPr>
            <p:ph type="sldNum" sz="quarter" idx="12"/>
          </p:nvPr>
        </p:nvSpPr>
        <p:spPr>
          <a:xfrm>
            <a:off x="11704320" y="6455664"/>
            <a:ext cx="448056" cy="365125"/>
          </a:xfrm>
        </p:spPr>
        <p:txBody>
          <a:bodyPr>
            <a:normAutofit/>
          </a:bodyPr>
          <a:lstStyle/>
          <a:p>
            <a:pPr>
              <a:spcAft>
                <a:spcPts val="600"/>
              </a:spcAft>
            </a:pPr>
            <a:fld id="{37FD0D34-62DB-446E-87C7-73C4D6F130A3}" type="slidenum">
              <a:rPr lang="en-IN" sz="1100">
                <a:solidFill>
                  <a:srgbClr val="FFFFFF"/>
                </a:solidFill>
              </a:rPr>
              <a:pPr>
                <a:spcAft>
                  <a:spcPts val="600"/>
                </a:spcAft>
              </a:pPr>
              <a:t>4</a:t>
            </a:fld>
            <a:endParaRPr lang="en-US" sz="1100">
              <a:solidFill>
                <a:srgbClr val="FFFFFF"/>
              </a:solidFill>
            </a:endParaRPr>
          </a:p>
        </p:txBody>
      </p:sp>
      <p:graphicFrame>
        <p:nvGraphicFramePr>
          <p:cNvPr id="4" name="Table 4">
            <a:extLst>
              <a:ext uri="{FF2B5EF4-FFF2-40B4-BE49-F238E27FC236}">
                <a16:creationId xmlns:a16="http://schemas.microsoft.com/office/drawing/2014/main" id="{F491D900-C872-5C59-FFF3-CE44D5DD52BF}"/>
              </a:ext>
            </a:extLst>
          </p:cNvPr>
          <p:cNvGraphicFramePr>
            <a:graphicFrameLocks noGrp="1"/>
          </p:cNvGraphicFramePr>
          <p:nvPr>
            <p:extLst>
              <p:ext uri="{D42A27DB-BD31-4B8C-83A1-F6EECF244321}">
                <p14:modId xmlns:p14="http://schemas.microsoft.com/office/powerpoint/2010/main" val="773592827"/>
              </p:ext>
            </p:extLst>
          </p:nvPr>
        </p:nvGraphicFramePr>
        <p:xfrm>
          <a:off x="457200" y="861359"/>
          <a:ext cx="11277602" cy="5135285"/>
        </p:xfrm>
        <a:graphic>
          <a:graphicData uri="http://schemas.openxmlformats.org/drawingml/2006/table">
            <a:tbl>
              <a:tblPr firstRow="1" bandRow="1">
                <a:tableStyleId>{5C22544A-7EE6-4342-B048-85BDC9FD1C3A}</a:tableStyleId>
              </a:tblPr>
              <a:tblGrid>
                <a:gridCol w="1665596">
                  <a:extLst>
                    <a:ext uri="{9D8B030D-6E8A-4147-A177-3AD203B41FA5}">
                      <a16:colId xmlns:a16="http://schemas.microsoft.com/office/drawing/2014/main" val="3566968798"/>
                    </a:ext>
                  </a:extLst>
                </a:gridCol>
                <a:gridCol w="1591890">
                  <a:extLst>
                    <a:ext uri="{9D8B030D-6E8A-4147-A177-3AD203B41FA5}">
                      <a16:colId xmlns:a16="http://schemas.microsoft.com/office/drawing/2014/main" val="3443459163"/>
                    </a:ext>
                  </a:extLst>
                </a:gridCol>
                <a:gridCol w="1613569">
                  <a:extLst>
                    <a:ext uri="{9D8B030D-6E8A-4147-A177-3AD203B41FA5}">
                      <a16:colId xmlns:a16="http://schemas.microsoft.com/office/drawing/2014/main" val="839116452"/>
                    </a:ext>
                  </a:extLst>
                </a:gridCol>
                <a:gridCol w="3197493">
                  <a:extLst>
                    <a:ext uri="{9D8B030D-6E8A-4147-A177-3AD203B41FA5}">
                      <a16:colId xmlns:a16="http://schemas.microsoft.com/office/drawing/2014/main" val="2314859122"/>
                    </a:ext>
                  </a:extLst>
                </a:gridCol>
                <a:gridCol w="3209054">
                  <a:extLst>
                    <a:ext uri="{9D8B030D-6E8A-4147-A177-3AD203B41FA5}">
                      <a16:colId xmlns:a16="http://schemas.microsoft.com/office/drawing/2014/main" val="3551433856"/>
                    </a:ext>
                  </a:extLst>
                </a:gridCol>
              </a:tblGrid>
              <a:tr h="222380">
                <a:tc>
                  <a:txBody>
                    <a:bodyPr/>
                    <a:lstStyle/>
                    <a:p>
                      <a:pPr lvl="0" algn="ctr">
                        <a:buNone/>
                      </a:pPr>
                      <a:r>
                        <a:rPr lang="en-IN" sz="900" b="1" cap="none" spc="0" dirty="0">
                          <a:solidFill>
                            <a:srgbClr val="FFFFFF"/>
                          </a:solidFill>
                          <a:effectLst/>
                        </a:rPr>
                        <a:t>Title</a:t>
                      </a:r>
                    </a:p>
                  </a:txBody>
                  <a:tcPr marL="32723" marR="2413" marT="25172" marB="25172" anchor="ctr"/>
                </a:tc>
                <a:tc>
                  <a:txBody>
                    <a:bodyPr/>
                    <a:lstStyle/>
                    <a:p>
                      <a:pPr lvl="0" algn="ctr">
                        <a:buNone/>
                      </a:pPr>
                      <a:r>
                        <a:rPr lang="en-IN" sz="900" cap="none" spc="0" dirty="0">
                          <a:solidFill>
                            <a:srgbClr val="FFFFFF"/>
                          </a:solidFill>
                          <a:effectLst/>
                        </a:rPr>
                        <a:t>Authors</a:t>
                      </a:r>
                    </a:p>
                  </a:txBody>
                  <a:tcPr marL="32723" marR="2413" marT="25172" marB="25172" anchor="ctr"/>
                </a:tc>
                <a:tc>
                  <a:txBody>
                    <a:bodyPr/>
                    <a:lstStyle/>
                    <a:p>
                      <a:pPr algn="ctr" rtl="0" fontAlgn="ctr"/>
                      <a:r>
                        <a:rPr lang="en-IN" sz="900" cap="none" spc="0" dirty="0">
                          <a:solidFill>
                            <a:srgbClr val="FFFFFF"/>
                          </a:solidFill>
                          <a:effectLst/>
                        </a:rPr>
                        <a:t>Journal Details</a:t>
                      </a:r>
                    </a:p>
                  </a:txBody>
                  <a:tcPr marL="32723" marR="2413" marT="25172" marB="25172" anchor="ctr"/>
                </a:tc>
                <a:tc>
                  <a:txBody>
                    <a:bodyPr/>
                    <a:lstStyle/>
                    <a:p>
                      <a:pPr algn="ctr" rtl="0" fontAlgn="ctr"/>
                      <a:r>
                        <a:rPr lang="en-IN" sz="900" cap="none" spc="0" dirty="0">
                          <a:solidFill>
                            <a:srgbClr val="FFFFFF"/>
                          </a:solidFill>
                          <a:effectLst/>
                        </a:rPr>
                        <a:t>Methodology</a:t>
                      </a:r>
                    </a:p>
                  </a:txBody>
                  <a:tcPr marL="32723" marR="2413" marT="25172" marB="25172" anchor="ctr"/>
                </a:tc>
                <a:tc>
                  <a:txBody>
                    <a:bodyPr/>
                    <a:lstStyle/>
                    <a:p>
                      <a:pPr algn="ctr" rtl="0" fontAlgn="ctr"/>
                      <a:r>
                        <a:rPr lang="en-IN" sz="900" cap="none" spc="0" dirty="0">
                          <a:solidFill>
                            <a:srgbClr val="FFFFFF"/>
                          </a:solidFill>
                          <a:effectLst/>
                        </a:rPr>
                        <a:t>Limitations and Future scope</a:t>
                      </a:r>
                    </a:p>
                  </a:txBody>
                  <a:tcPr marL="32723" marR="2413" marT="25172" marB="25172" anchor="ctr"/>
                </a:tc>
                <a:extLst>
                  <a:ext uri="{0D108BD9-81ED-4DB2-BD59-A6C34878D82A}">
                    <a16:rowId xmlns:a16="http://schemas.microsoft.com/office/drawing/2014/main" val="1917066703"/>
                  </a:ext>
                </a:extLst>
              </a:tr>
              <a:tr h="1471019">
                <a:tc>
                  <a:txBody>
                    <a:bodyPr/>
                    <a:lstStyle/>
                    <a:p>
                      <a:pPr lvl="0" algn="ctr">
                        <a:buNone/>
                      </a:pPr>
                      <a:r>
                        <a:rPr lang="en-IN" sz="900" b="1" i="0" u="none" strike="noStrike" kern="1200" cap="none" spc="0" noProof="0" dirty="0" err="1">
                          <a:solidFill>
                            <a:srgbClr val="000000"/>
                          </a:solidFill>
                          <a:effectLst/>
                          <a:latin typeface="Calibri"/>
                        </a:rPr>
                        <a:t>AgriFusion</a:t>
                      </a:r>
                      <a:r>
                        <a:rPr lang="en-IN" sz="900" b="1" i="0" u="none" strike="noStrike" kern="1200" cap="none" spc="0" noProof="0" dirty="0">
                          <a:solidFill>
                            <a:srgbClr val="000000"/>
                          </a:solidFill>
                          <a:effectLst/>
                          <a:latin typeface="Calibri"/>
                        </a:rPr>
                        <a:t>: An Architecture for IoT and Emerging Technologies Based on a Precision Agriculture Survey</a:t>
                      </a:r>
                      <a:endParaRPr lang="en-US" sz="1800" b="1" dirty="0"/>
                    </a:p>
                  </a:txBody>
                  <a:tcPr marL="32723" marR="2413" marT="25171" marB="25171" anchor="ctr"/>
                </a:tc>
                <a:tc>
                  <a:txBody>
                    <a:bodyPr/>
                    <a:lstStyle/>
                    <a:p>
                      <a:pPr lvl="0" algn="ctr">
                        <a:buNone/>
                      </a:pPr>
                      <a:r>
                        <a:rPr lang="en-IN" sz="900" b="0" i="0" u="none" strike="noStrike" kern="1200" cap="none" spc="0" noProof="0" dirty="0">
                          <a:solidFill>
                            <a:srgbClr val="000000"/>
                          </a:solidFill>
                          <a:effectLst/>
                          <a:latin typeface="Calibri"/>
                        </a:rPr>
                        <a:t>R. K. Singh, R. </a:t>
                      </a:r>
                      <a:r>
                        <a:rPr lang="en-IN" sz="900" b="0" i="0" u="none" strike="noStrike" kern="1200" cap="none" spc="0" noProof="0" dirty="0" err="1">
                          <a:solidFill>
                            <a:srgbClr val="000000"/>
                          </a:solidFill>
                          <a:effectLst/>
                          <a:latin typeface="Calibri"/>
                        </a:rPr>
                        <a:t>Berkvens</a:t>
                      </a:r>
                      <a:r>
                        <a:rPr lang="en-IN" sz="900" b="0" i="0" u="none" strike="noStrike" kern="1200" cap="none" spc="0" noProof="0" dirty="0">
                          <a:solidFill>
                            <a:srgbClr val="000000"/>
                          </a:solidFill>
                          <a:effectLst/>
                          <a:latin typeface="Calibri"/>
                        </a:rPr>
                        <a:t> and M. Weyn</a:t>
                      </a:r>
                      <a:endParaRPr lang="en-US" sz="1800" dirty="0"/>
                    </a:p>
                  </a:txBody>
                  <a:tcPr marL="32723" marR="2413" marT="25171" marB="25171" anchor="ctr"/>
                </a:tc>
                <a:tc>
                  <a:txBody>
                    <a:bodyPr/>
                    <a:lstStyle/>
                    <a:p>
                      <a:pPr lvl="0" algn="ctr">
                        <a:buNone/>
                      </a:pPr>
                      <a:r>
                        <a:rPr lang="en-IN" sz="900" b="1" i="0" u="none" strike="noStrike" kern="1200" cap="none" spc="0" noProof="0" dirty="0">
                          <a:solidFill>
                            <a:srgbClr val="000000"/>
                          </a:solidFill>
                          <a:effectLst/>
                          <a:latin typeface="Calibri"/>
                        </a:rPr>
                        <a:t>IEEE Access</a:t>
                      </a:r>
                      <a:r>
                        <a:rPr lang="en-IN" sz="900" b="0" i="0" u="none" strike="noStrike" kern="1200" cap="none" spc="0" noProof="0" dirty="0">
                          <a:solidFill>
                            <a:srgbClr val="000000"/>
                          </a:solidFill>
                          <a:effectLst/>
                          <a:latin typeface="Calibri"/>
                        </a:rPr>
                        <a:t>, vol. 9, pp. 136253-136283, </a:t>
                      </a:r>
                      <a:r>
                        <a:rPr lang="en-IN" sz="900" b="0" i="0" u="sng" strike="noStrike" kern="1200" cap="none" spc="0" noProof="0" dirty="0">
                          <a:solidFill>
                            <a:srgbClr val="000000"/>
                          </a:solidFill>
                          <a:effectLst/>
                          <a:latin typeface="Calibri"/>
                        </a:rPr>
                        <a:t>2021</a:t>
                      </a:r>
                      <a:endParaRPr lang="en-US" sz="1800" b="0" u="sng" dirty="0"/>
                    </a:p>
                  </a:txBody>
                  <a:tcPr marL="32723" marR="2413" marT="25171" marB="25171" anchor="ctr"/>
                </a:tc>
                <a:tc>
                  <a:txBody>
                    <a:bodyPr/>
                    <a:lstStyle/>
                    <a:p>
                      <a:pPr marL="171450" lvl="0" indent="-171450" algn="l">
                        <a:buFont typeface="Wingdings"/>
                        <a:buChar char="q"/>
                      </a:pPr>
                      <a:r>
                        <a:rPr lang="en-US" sz="900" b="0" i="0" u="sng" strike="noStrike" kern="1200" cap="none" spc="0" noProof="0" dirty="0">
                          <a:solidFill>
                            <a:srgbClr val="000000"/>
                          </a:solidFill>
                          <a:effectLst/>
                          <a:latin typeface="Calibri"/>
                        </a:rPr>
                        <a:t>Data Analysis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Reviewed Precision Agriculture literature with a focus on Wireless Sensor Networks, IoT, AI, ML. </a:t>
                      </a:r>
                      <a:r>
                        <a:rPr lang="en-US" sz="900" b="0" i="0" u="none" strike="noStrike" kern="1200" cap="none" spc="0" noProof="0" dirty="0">
                          <a:solidFill>
                            <a:srgbClr val="000000"/>
                          </a:solidFill>
                          <a:effectLst/>
                          <a:latin typeface="Calibri"/>
                        </a:rPr>
                        <a:t>Analyzed various sources, including IEEE publications.</a:t>
                      </a:r>
                    </a:p>
                    <a:p>
                      <a:pPr marL="171450" lvl="0" indent="-171450" algn="l">
                        <a:buFont typeface="Wingdings"/>
                        <a:buChar char="q"/>
                      </a:pPr>
                      <a:r>
                        <a:rPr lang="en-US" sz="900" b="0" i="0" u="sng" strike="noStrike" kern="1200" cap="none" spc="0" noProof="0" dirty="0">
                          <a:solidFill>
                            <a:srgbClr val="000000"/>
                          </a:solidFill>
                          <a:effectLst/>
                        </a:rPr>
                        <a:t>Technology Integration</a:t>
                      </a:r>
                      <a:r>
                        <a:rPr lang="en-US" sz="900" b="0" i="0" u="none" strike="noStrike" kern="1200" cap="none" spc="0" noProof="0" dirty="0">
                          <a:solidFill>
                            <a:srgbClr val="000000"/>
                          </a:solidFill>
                          <a:effectLst/>
                        </a:rPr>
                        <a:t>: </a:t>
                      </a:r>
                      <a:r>
                        <a:rPr lang="en-US" sz="900" b="0" i="0" u="none" strike="noStrike" kern="1200" cap="none" spc="0" noProof="0" dirty="0">
                          <a:solidFill>
                            <a:srgbClr val="000000"/>
                          </a:solidFill>
                          <a:effectLst/>
                          <a:latin typeface="Calibri"/>
                        </a:rPr>
                        <a:t>Explored and classified emerging technologies for PA. </a:t>
                      </a:r>
                      <a:r>
                        <a:rPr lang="en-US" sz="900" b="0" i="0" u="none" strike="noStrike" kern="1200" cap="none" spc="0" noProof="0" dirty="0">
                          <a:solidFill>
                            <a:srgbClr val="000000"/>
                          </a:solidFill>
                          <a:effectLst/>
                        </a:rPr>
                        <a:t>Proposed </a:t>
                      </a:r>
                      <a:r>
                        <a:rPr lang="en-US" sz="900" b="0" i="0" u="none" strike="noStrike" kern="1200" cap="none" spc="0" noProof="0" err="1">
                          <a:solidFill>
                            <a:srgbClr val="000000"/>
                          </a:solidFill>
                          <a:effectLst/>
                        </a:rPr>
                        <a:t>AgriFusion</a:t>
                      </a:r>
                      <a:r>
                        <a:rPr lang="en-US" sz="900" b="0" i="0" u="none" strike="noStrike" kern="1200" cap="none" spc="0" noProof="0" dirty="0">
                          <a:solidFill>
                            <a:srgbClr val="000000"/>
                          </a:solidFill>
                          <a:effectLst/>
                        </a:rPr>
                        <a:t>, an integrated architecture mapping technologies to IoT layers.</a:t>
                      </a:r>
                    </a:p>
                    <a:p>
                      <a:pPr marL="171450" lvl="0" indent="-171450" algn="l">
                        <a:buFont typeface="Wingdings"/>
                        <a:buChar char="q"/>
                      </a:pPr>
                      <a:r>
                        <a:rPr lang="en-US" sz="900" b="0" i="0" u="sng" strike="noStrike" kern="1200" cap="none" spc="0" noProof="0" dirty="0">
                          <a:solidFill>
                            <a:srgbClr val="000000"/>
                          </a:solidFill>
                          <a:effectLst/>
                          <a:latin typeface="Calibri"/>
                        </a:rPr>
                        <a:t>Performance Evaluation</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Introduced a step approach for designing Key Performance Indicators (KPIs) in PA. </a:t>
                      </a:r>
                      <a:r>
                        <a:rPr lang="en-US" sz="900" b="0" i="0" u="none" strike="noStrike" kern="1200" cap="none" spc="0" noProof="0" dirty="0">
                          <a:solidFill>
                            <a:srgbClr val="000000"/>
                          </a:solidFill>
                          <a:effectLst/>
                          <a:latin typeface="Calibri"/>
                        </a:rPr>
                        <a:t>Compared industrial solutions, aligning them with focused technologies.</a:t>
                      </a:r>
                    </a:p>
                  </a:txBody>
                  <a:tcPr marL="32723" marR="2413" marT="25171" marB="25171" anchor="ctr"/>
                </a:tc>
                <a:tc>
                  <a:txBody>
                    <a:bodyPr/>
                    <a:lstStyle/>
                    <a:p>
                      <a:pPr marL="171450" lvl="0" indent="-171450" algn="l">
                        <a:buFont typeface="Wingdings"/>
                        <a:buChar char="q"/>
                      </a:pPr>
                      <a:r>
                        <a:rPr lang="en-US" sz="900" b="0" i="0" u="sng" strike="noStrike" kern="1200" cap="none" spc="0" noProof="0" dirty="0">
                          <a:solidFill>
                            <a:srgbClr val="000000"/>
                          </a:solidFill>
                          <a:effectLst/>
                          <a:latin typeface="Calibri"/>
                        </a:rPr>
                        <a:t>Acceptance Challenges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Identified challenges related to IoT solution acceptance by farmers. </a:t>
                      </a:r>
                      <a:r>
                        <a:rPr lang="en-US" sz="900" b="0" i="0" u="none" strike="noStrike" kern="1200" cap="none" spc="0" noProof="0" dirty="0">
                          <a:solidFill>
                            <a:srgbClr val="000000"/>
                          </a:solidFill>
                          <a:effectLst/>
                          <a:latin typeface="Calibri"/>
                        </a:rPr>
                        <a:t>Emphasized the need for transparent policies.</a:t>
                      </a:r>
                    </a:p>
                    <a:p>
                      <a:pPr marL="171450" lvl="0" indent="-171450" algn="l">
                        <a:buFont typeface="Wingdings"/>
                        <a:buChar char="q"/>
                      </a:pPr>
                      <a:r>
                        <a:rPr lang="en-US" sz="900" b="0" i="0" u="sng" strike="noStrike" kern="1200" cap="none" spc="0" noProof="0" dirty="0">
                          <a:solidFill>
                            <a:srgbClr val="000000"/>
                          </a:solidFill>
                          <a:effectLst/>
                        </a:rPr>
                        <a:t>Technology-Specific Challenges</a:t>
                      </a:r>
                      <a:r>
                        <a:rPr lang="en-US" sz="900" b="0" i="0" u="none" strike="noStrike" kern="1200" cap="none" spc="0" noProof="0" dirty="0">
                          <a:solidFill>
                            <a:srgbClr val="000000"/>
                          </a:solidFill>
                          <a:effectLst/>
                        </a:rPr>
                        <a:t>: </a:t>
                      </a:r>
                      <a:r>
                        <a:rPr lang="en-US" sz="900" b="0" i="0" u="none" strike="noStrike" kern="1200" cap="none" spc="0" noProof="0" dirty="0">
                          <a:solidFill>
                            <a:srgbClr val="000000"/>
                          </a:solidFill>
                          <a:effectLst/>
                          <a:latin typeface="Calibri"/>
                        </a:rPr>
                        <a:t>Addressed challenges in ML algorithm computation power. </a:t>
                      </a:r>
                      <a:r>
                        <a:rPr lang="en-US" sz="900" b="0" i="0" u="none" strike="noStrike" kern="1200" cap="none" spc="0" noProof="0" dirty="0">
                          <a:solidFill>
                            <a:srgbClr val="000000"/>
                          </a:solidFill>
                          <a:effectLst/>
                        </a:rPr>
                        <a:t>Recognized the necessity for developing lightweight ML and AI algorithms.</a:t>
                      </a:r>
                    </a:p>
                    <a:p>
                      <a:pPr marL="171450" lvl="0" indent="-171450" algn="l">
                        <a:buFont typeface="Wingdings"/>
                        <a:buChar char="q"/>
                      </a:pPr>
                      <a:r>
                        <a:rPr lang="en-US" sz="900" b="0" i="0" u="sng" strike="noStrike" kern="1200" cap="none" spc="0" noProof="0" dirty="0">
                          <a:solidFill>
                            <a:srgbClr val="000000"/>
                          </a:solidFill>
                          <a:effectLst/>
                          <a:latin typeface="Calibri"/>
                        </a:rPr>
                        <a:t>Future Research Directions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Outlined future research directions for sustainable PA. </a:t>
                      </a:r>
                      <a:r>
                        <a:rPr lang="en-US" sz="900" b="0" i="0" u="none" strike="noStrike" kern="1200" cap="none" spc="0" noProof="0" dirty="0">
                          <a:solidFill>
                            <a:srgbClr val="000000"/>
                          </a:solidFill>
                          <a:effectLst/>
                          <a:latin typeface="Calibri"/>
                        </a:rPr>
                        <a:t>Explored Agriculture 6.0, integrating technologies for production and environmental goals.</a:t>
                      </a:r>
                      <a:endParaRPr lang="en-US" sz="900" b="0" i="0" u="none" strike="noStrike" kern="1200" cap="none" spc="0" noProof="0" dirty="0">
                        <a:solidFill>
                          <a:srgbClr val="000000"/>
                        </a:solidFill>
                        <a:effectLst/>
                      </a:endParaRPr>
                    </a:p>
                  </a:txBody>
                  <a:tcPr marL="32723" marR="2413" marT="25171" marB="25171" anchor="ctr"/>
                </a:tc>
                <a:extLst>
                  <a:ext uri="{0D108BD9-81ED-4DB2-BD59-A6C34878D82A}">
                    <a16:rowId xmlns:a16="http://schemas.microsoft.com/office/drawing/2014/main" val="526085475"/>
                  </a:ext>
                </a:extLst>
              </a:tr>
              <a:tr h="1193541">
                <a:tc>
                  <a:txBody>
                    <a:bodyPr/>
                    <a:lstStyle/>
                    <a:p>
                      <a:pPr lvl="0" algn="ctr">
                        <a:buNone/>
                      </a:pPr>
                      <a:r>
                        <a:rPr lang="en-IN" sz="900" b="1" i="0" u="none" strike="noStrike" kern="1200" cap="none" spc="0" noProof="0" dirty="0">
                          <a:solidFill>
                            <a:srgbClr val="000000"/>
                          </a:solidFill>
                          <a:effectLst/>
                          <a:latin typeface="Calibri"/>
                        </a:rPr>
                        <a:t>Internet of Things for Agricultural Applications: The State of the Art</a:t>
                      </a:r>
                      <a:endParaRPr lang="en-US" sz="1800" b="1" dirty="0"/>
                    </a:p>
                  </a:txBody>
                  <a:tcPr marL="32722" marR="2413" marT="25170" marB="25170" anchor="ctr"/>
                </a:tc>
                <a:tc>
                  <a:txBody>
                    <a:bodyPr/>
                    <a:lstStyle/>
                    <a:p>
                      <a:pPr lvl="0" algn="ctr">
                        <a:buNone/>
                      </a:pPr>
                      <a:r>
                        <a:rPr lang="en-IN" sz="900" b="0" i="0" u="none" strike="noStrike" kern="1200" cap="none" spc="0" noProof="0" dirty="0">
                          <a:solidFill>
                            <a:srgbClr val="000000"/>
                          </a:solidFill>
                          <a:effectLst/>
                          <a:latin typeface="Calibri"/>
                        </a:rPr>
                        <a:t>T. Ojha, S. Misra and N. S. </a:t>
                      </a:r>
                      <a:r>
                        <a:rPr lang="en-IN" sz="900" b="0" i="0" u="none" strike="noStrike" kern="1200" cap="none" spc="0" noProof="0" dirty="0" err="1">
                          <a:solidFill>
                            <a:srgbClr val="000000"/>
                          </a:solidFill>
                          <a:effectLst/>
                          <a:latin typeface="Calibri"/>
                        </a:rPr>
                        <a:t>Raghuwanshi</a:t>
                      </a:r>
                      <a:endParaRPr lang="en-US" sz="1800" dirty="0" err="1"/>
                    </a:p>
                  </a:txBody>
                  <a:tcPr marL="32722" marR="2413" marT="25170" marB="25170" anchor="ctr"/>
                </a:tc>
                <a:tc>
                  <a:txBody>
                    <a:bodyPr/>
                    <a:lstStyle/>
                    <a:p>
                      <a:pPr lvl="0" algn="ctr">
                        <a:buNone/>
                      </a:pPr>
                      <a:r>
                        <a:rPr lang="en-IN" sz="900" b="1" i="0" u="none" strike="noStrike" kern="1200" cap="none" spc="0" noProof="0" dirty="0">
                          <a:solidFill>
                            <a:srgbClr val="000000"/>
                          </a:solidFill>
                          <a:effectLst/>
                          <a:latin typeface="Calibri"/>
                        </a:rPr>
                        <a:t>IEEE Internet of Things Journal</a:t>
                      </a:r>
                      <a:r>
                        <a:rPr lang="en-IN" sz="900" b="0" i="0" u="none" strike="noStrike" kern="1200" cap="none" spc="0" noProof="0" dirty="0">
                          <a:solidFill>
                            <a:srgbClr val="000000"/>
                          </a:solidFill>
                          <a:effectLst/>
                          <a:latin typeface="Calibri"/>
                        </a:rPr>
                        <a:t>, vol. 8, no. 14, pp. 10973-10997, 15 July15, </a:t>
                      </a:r>
                      <a:r>
                        <a:rPr lang="en-IN" sz="900" b="0" i="0" u="sng" strike="noStrike" kern="1200" cap="none" spc="0" noProof="0" dirty="0">
                          <a:solidFill>
                            <a:srgbClr val="000000"/>
                          </a:solidFill>
                          <a:effectLst/>
                          <a:latin typeface="Calibri"/>
                        </a:rPr>
                        <a:t>2021</a:t>
                      </a:r>
                      <a:endParaRPr lang="en-US" sz="1800" b="0" u="sng" dirty="0"/>
                    </a:p>
                  </a:txBody>
                  <a:tcPr marL="32722" marR="2413" marT="25170" marB="25170" anchor="ctr"/>
                </a:tc>
                <a:tc>
                  <a:txBody>
                    <a:bodyPr/>
                    <a:lstStyle/>
                    <a:p>
                      <a:pPr marL="171450" lvl="0" indent="-171450" algn="l">
                        <a:buFont typeface="Wingdings"/>
                        <a:buChar char="q"/>
                      </a:pPr>
                      <a:r>
                        <a:rPr lang="en-US" sz="900" b="0" i="0" u="sng" strike="noStrike" kern="1200" cap="none" spc="0" noProof="0" dirty="0">
                          <a:solidFill>
                            <a:srgbClr val="000000"/>
                          </a:solidFill>
                          <a:effectLst/>
                          <a:latin typeface="Calibri"/>
                        </a:rPr>
                        <a:t>Analysis of IoT Applications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Examined IoT </a:t>
                      </a:r>
                      <a:r>
                        <a:rPr lang="en-US" sz="900" b="0" i="0" u="none" strike="noStrike" kern="1200" cap="none" spc="0" noProof="0" dirty="0" err="1">
                          <a:solidFill>
                            <a:srgbClr val="000000"/>
                          </a:solidFill>
                          <a:effectLst/>
                        </a:rPr>
                        <a:t>agri</a:t>
                      </a:r>
                      <a:r>
                        <a:rPr lang="en-US" sz="900" b="0" i="0" u="none" strike="noStrike" kern="1200" cap="none" spc="0" noProof="0" dirty="0">
                          <a:solidFill>
                            <a:srgbClr val="000000"/>
                          </a:solidFill>
                          <a:effectLst/>
                        </a:rPr>
                        <a:t>-solutions with design and implementation details. </a:t>
                      </a:r>
                      <a:r>
                        <a:rPr lang="en-US" sz="900" b="0" i="0" u="none" strike="noStrike" kern="1200" cap="none" spc="0" noProof="0" dirty="0">
                          <a:solidFill>
                            <a:srgbClr val="000000"/>
                          </a:solidFill>
                          <a:effectLst/>
                          <a:latin typeface="Calibri"/>
                        </a:rPr>
                        <a:t>Reviewed IoT experimentation tools in agriculture.</a:t>
                      </a:r>
                      <a:endParaRPr lang="en-US" sz="1800" dirty="0"/>
                    </a:p>
                    <a:p>
                      <a:pPr marL="171450" lvl="0" indent="-171450" algn="l">
                        <a:buFont typeface="Wingdings"/>
                        <a:buChar char="q"/>
                      </a:pPr>
                      <a:r>
                        <a:rPr lang="en-US" sz="900" b="0" i="0" u="sng" strike="noStrike" kern="1200" cap="none" spc="0" noProof="0" dirty="0">
                          <a:solidFill>
                            <a:srgbClr val="000000"/>
                          </a:solidFill>
                          <a:effectLst/>
                        </a:rPr>
                        <a:t>Identification of Open Issues</a:t>
                      </a:r>
                      <a:r>
                        <a:rPr lang="en-US" sz="900" b="0" i="0" u="none" strike="noStrike" kern="1200" cap="none" spc="0" noProof="0" dirty="0">
                          <a:solidFill>
                            <a:srgbClr val="000000"/>
                          </a:solidFill>
                          <a:effectLst/>
                        </a:rPr>
                        <a:t>: </a:t>
                      </a:r>
                      <a:r>
                        <a:rPr lang="en-US" sz="900" b="0" i="0" u="none" strike="noStrike" kern="1200" cap="none" spc="0" noProof="0" dirty="0">
                          <a:solidFill>
                            <a:srgbClr val="000000"/>
                          </a:solidFill>
                          <a:effectLst/>
                          <a:latin typeface="Calibri"/>
                        </a:rPr>
                        <a:t>Listed challenges and limitations in enabling IoT for agriculture. </a:t>
                      </a:r>
                      <a:r>
                        <a:rPr lang="en-US" sz="900" b="0" i="0" u="none" strike="noStrike" kern="1200" cap="none" spc="0" noProof="0" dirty="0">
                          <a:solidFill>
                            <a:srgbClr val="000000"/>
                          </a:solidFill>
                          <a:effectLst/>
                        </a:rPr>
                        <a:t>Analyzed general issues in current systems.</a:t>
                      </a:r>
                      <a:endParaRPr lang="en-US" sz="900" b="0" i="0" u="none" strike="noStrike" kern="1200" cap="none" spc="0" noProof="0" dirty="0">
                        <a:solidFill>
                          <a:srgbClr val="000000"/>
                        </a:solidFill>
                        <a:effectLst/>
                        <a:latin typeface="Calibri"/>
                      </a:endParaRPr>
                    </a:p>
                  </a:txBody>
                  <a:tcPr marL="32722" marR="2413" marT="25170" marB="25170" anchor="ctr"/>
                </a:tc>
                <a:tc>
                  <a:txBody>
                    <a:bodyPr/>
                    <a:lstStyle/>
                    <a:p>
                      <a:pPr marL="171450" lvl="0" indent="-171450" algn="l">
                        <a:buFont typeface="Wingdings"/>
                        <a:buChar char="q"/>
                      </a:pPr>
                      <a:r>
                        <a:rPr lang="en-US" sz="900" b="0" i="0" u="sng" strike="noStrike" kern="1200" cap="none" spc="0" noProof="0" dirty="0">
                          <a:solidFill>
                            <a:srgbClr val="000000"/>
                          </a:solidFill>
                          <a:effectLst/>
                          <a:latin typeface="Calibri"/>
                        </a:rPr>
                        <a:t>Energy and Power Management</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Discussed managing IoT device power and energy. Emphasized smart techniques and alternate energy use.</a:t>
                      </a:r>
                    </a:p>
                    <a:p>
                      <a:pPr marL="171450" lvl="0" indent="-171450" algn="l">
                        <a:buFont typeface="Wingdings"/>
                        <a:buChar char="q"/>
                      </a:pPr>
                      <a:r>
                        <a:rPr lang="en-US" sz="900" b="0" i="0" u="sng" strike="noStrike" kern="1200" cap="none" spc="0" noProof="0" dirty="0">
                          <a:solidFill>
                            <a:srgbClr val="000000"/>
                          </a:solidFill>
                          <a:effectLst/>
                          <a:latin typeface="Calibri"/>
                        </a:rPr>
                        <a:t>Ease of Deployment</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Stressed IoT systems' diverse deployment ease. </a:t>
                      </a:r>
                      <a:r>
                        <a:rPr lang="en-US" sz="900" b="0" i="0" u="none" strike="noStrike" kern="1200" cap="none" spc="0" noProof="0" dirty="0">
                          <a:solidFill>
                            <a:srgbClr val="000000"/>
                          </a:solidFill>
                          <a:effectLst/>
                          <a:latin typeface="Calibri"/>
                        </a:rPr>
                        <a:t>Considered end users with limited tech knowledge.</a:t>
                      </a:r>
                    </a:p>
                    <a:p>
                      <a:pPr marL="171450" lvl="0" indent="-171450" algn="l">
                        <a:buFont typeface="Wingdings"/>
                        <a:buChar char="q"/>
                      </a:pPr>
                      <a:r>
                        <a:rPr lang="en-US" sz="900" b="0" i="0" u="sng" strike="noStrike" kern="1200" cap="none" spc="0" noProof="0" dirty="0">
                          <a:solidFill>
                            <a:srgbClr val="000000"/>
                          </a:solidFill>
                          <a:effectLst/>
                        </a:rPr>
                        <a:t>Security</a:t>
                      </a:r>
                      <a:r>
                        <a:rPr lang="en-US" sz="900" b="0" i="0" u="none" strike="noStrike" kern="1200" cap="none" spc="0" noProof="0" dirty="0">
                          <a:solidFill>
                            <a:srgbClr val="000000"/>
                          </a:solidFill>
                          <a:effectLst/>
                        </a:rPr>
                        <a:t>: </a:t>
                      </a:r>
                      <a:r>
                        <a:rPr lang="en-US" sz="900" b="0" i="0" u="none" strike="noStrike" kern="1200" cap="none" spc="0" noProof="0" dirty="0">
                          <a:solidFill>
                            <a:srgbClr val="000000"/>
                          </a:solidFill>
                          <a:effectLst/>
                          <a:latin typeface="Calibri"/>
                        </a:rPr>
                        <a:t>Recognized IoT </a:t>
                      </a:r>
                      <a:r>
                        <a:rPr lang="en-US" sz="900" b="0" i="0" u="none" strike="noStrike" kern="1200" cap="none" spc="0" noProof="0" dirty="0" err="1">
                          <a:solidFill>
                            <a:srgbClr val="000000"/>
                          </a:solidFill>
                          <a:effectLst/>
                          <a:latin typeface="Calibri"/>
                        </a:rPr>
                        <a:t>agri</a:t>
                      </a:r>
                      <a:r>
                        <a:rPr lang="en-US" sz="900" b="0" i="0" u="none" strike="noStrike" kern="1200" cap="none" spc="0" noProof="0" dirty="0">
                          <a:solidFill>
                            <a:srgbClr val="000000"/>
                          </a:solidFill>
                          <a:effectLst/>
                          <a:latin typeface="Calibri"/>
                        </a:rPr>
                        <a:t>-system vulnerability. </a:t>
                      </a:r>
                      <a:r>
                        <a:rPr lang="en-US" sz="900" b="0" i="0" u="none" strike="noStrike" kern="1200" cap="none" spc="0" noProof="0" dirty="0">
                          <a:solidFill>
                            <a:srgbClr val="000000"/>
                          </a:solidFill>
                          <a:effectLst/>
                        </a:rPr>
                        <a:t>Stressed end-to-end security provisioning.</a:t>
                      </a:r>
                      <a:endParaRPr lang="en-US" sz="900" b="0" i="0" u="none" strike="noStrike" kern="1200" cap="none" spc="0" noProof="0" dirty="0">
                        <a:solidFill>
                          <a:srgbClr val="000000"/>
                        </a:solidFill>
                        <a:effectLst/>
                        <a:latin typeface="Calibri"/>
                      </a:endParaRPr>
                    </a:p>
                  </a:txBody>
                  <a:tcPr marL="32722" marR="2413" marT="25170" marB="25170" anchor="ctr"/>
                </a:tc>
                <a:extLst>
                  <a:ext uri="{0D108BD9-81ED-4DB2-BD59-A6C34878D82A}">
                    <a16:rowId xmlns:a16="http://schemas.microsoft.com/office/drawing/2014/main" val="2435333705"/>
                  </a:ext>
                </a:extLst>
              </a:tr>
              <a:tr h="1332279">
                <a:tc>
                  <a:txBody>
                    <a:bodyPr/>
                    <a:lstStyle/>
                    <a:p>
                      <a:pPr lvl="0" algn="ctr">
                        <a:buNone/>
                      </a:pPr>
                      <a:r>
                        <a:rPr lang="en-IN" sz="900" b="1" i="0" u="none" strike="noStrike" kern="1200" cap="none" spc="0" noProof="0" dirty="0">
                          <a:solidFill>
                            <a:srgbClr val="000000"/>
                          </a:solidFill>
                          <a:effectLst/>
                          <a:latin typeface="Calibri"/>
                        </a:rPr>
                        <a:t>The digitization of agricultural industry – a systematic literature review on agriculture 4.0</a:t>
                      </a:r>
                      <a:endParaRPr lang="en-US" sz="1800" b="1" dirty="0"/>
                    </a:p>
                  </a:txBody>
                  <a:tcPr marL="32722" marR="2413" marT="25170" marB="25170" anchor="ctr"/>
                </a:tc>
                <a:tc>
                  <a:txBody>
                    <a:bodyPr/>
                    <a:lstStyle/>
                    <a:p>
                      <a:pPr lvl="0" algn="ctr">
                        <a:buNone/>
                      </a:pPr>
                      <a:r>
                        <a:rPr lang="en-IN" sz="900" b="0" i="0" u="none" strike="noStrike" kern="1200" cap="none" spc="0" noProof="0" dirty="0">
                          <a:solidFill>
                            <a:srgbClr val="000000"/>
                          </a:solidFill>
                          <a:effectLst/>
                          <a:latin typeface="Calibri"/>
                        </a:rPr>
                        <a:t>Rabiya Abbasi, Pablo Martinez, Rafiq Ahmad</a:t>
                      </a:r>
                      <a:endParaRPr lang="en-US" sz="1800" dirty="0"/>
                    </a:p>
                  </a:txBody>
                  <a:tcPr marL="32722" marR="2413" marT="25170" marB="25170" anchor="ctr"/>
                </a:tc>
                <a:tc>
                  <a:txBody>
                    <a:bodyPr/>
                    <a:lstStyle/>
                    <a:p>
                      <a:pPr lvl="0" algn="ctr">
                        <a:buNone/>
                      </a:pPr>
                      <a:r>
                        <a:rPr lang="en-IN" sz="900" b="1" i="0" u="none" strike="noStrike" kern="1200" cap="none" spc="0" noProof="0" dirty="0">
                          <a:solidFill>
                            <a:srgbClr val="000000"/>
                          </a:solidFill>
                          <a:effectLst/>
                          <a:latin typeface="Calibri"/>
                        </a:rPr>
                        <a:t>Smart Agricultural Technology</a:t>
                      </a:r>
                      <a:r>
                        <a:rPr lang="en-IN" sz="900" b="0" i="0" u="none" strike="noStrike" kern="1200" cap="none" spc="0" noProof="0" dirty="0">
                          <a:solidFill>
                            <a:srgbClr val="000000"/>
                          </a:solidFill>
                          <a:effectLst/>
                          <a:latin typeface="Calibri"/>
                        </a:rPr>
                        <a:t>, Volume 2, </a:t>
                      </a:r>
                      <a:r>
                        <a:rPr lang="en-IN" sz="900" b="0" i="0" u="sng" strike="noStrike" kern="1200" cap="none" spc="0" noProof="0" dirty="0">
                          <a:solidFill>
                            <a:srgbClr val="000000"/>
                          </a:solidFill>
                          <a:effectLst/>
                          <a:latin typeface="Calibri"/>
                        </a:rPr>
                        <a:t>2022</a:t>
                      </a:r>
                      <a:r>
                        <a:rPr lang="en-IN" sz="900" b="0" i="0" u="none" strike="noStrike" kern="1200" cap="none" spc="0" noProof="0" dirty="0">
                          <a:solidFill>
                            <a:srgbClr val="000000"/>
                          </a:solidFill>
                          <a:effectLst/>
                          <a:latin typeface="Calibri"/>
                        </a:rPr>
                        <a:t>, 100042, ISSN 2772-3755</a:t>
                      </a:r>
                      <a:endParaRPr lang="en-US" sz="1800" dirty="0"/>
                    </a:p>
                  </a:txBody>
                  <a:tcPr marL="32722" marR="2413" marT="25170" marB="25170" anchor="ctr"/>
                </a:tc>
                <a:tc>
                  <a:txBody>
                    <a:bodyPr/>
                    <a:lstStyle/>
                    <a:p>
                      <a:pPr marL="171450" lvl="0" indent="-171450" algn="l">
                        <a:buFont typeface="Wingdings"/>
                        <a:buChar char="q"/>
                      </a:pPr>
                      <a:r>
                        <a:rPr lang="en-US" sz="900" b="0" i="0" u="sng" strike="noStrike" kern="1200" cap="none" spc="0" noProof="0" dirty="0">
                          <a:solidFill>
                            <a:srgbClr val="000000"/>
                          </a:solidFill>
                          <a:effectLst/>
                        </a:rPr>
                        <a:t>Digital Technologies Analysis</a:t>
                      </a:r>
                      <a:r>
                        <a:rPr lang="en-US" sz="900" b="0" i="0" u="none" strike="noStrike" kern="1200" cap="none" spc="0" noProof="0" dirty="0">
                          <a:solidFill>
                            <a:srgbClr val="000000"/>
                          </a:solidFill>
                          <a:effectLst/>
                        </a:rPr>
                        <a:t>: </a:t>
                      </a:r>
                      <a:r>
                        <a:rPr lang="en-US" sz="900" b="0" i="0" u="none" strike="noStrike" kern="1200" cap="none" spc="0" noProof="0" dirty="0">
                          <a:solidFill>
                            <a:srgbClr val="000000"/>
                          </a:solidFill>
                          <a:effectLst/>
                          <a:latin typeface="Calibri"/>
                        </a:rPr>
                        <a:t>Explored adoption patterns in agriculture. </a:t>
                      </a:r>
                      <a:r>
                        <a:rPr lang="en-US" sz="900" b="0" i="0" u="none" strike="noStrike" kern="1200" cap="none" spc="0" noProof="0" dirty="0">
                          <a:solidFill>
                            <a:srgbClr val="000000"/>
                          </a:solidFill>
                          <a:effectLst/>
                        </a:rPr>
                        <a:t>Analyzed service types, technology levels, and farm preferences. </a:t>
                      </a:r>
                      <a:r>
                        <a:rPr lang="en-US" sz="900" b="0" i="0" u="none" strike="noStrike" kern="1200" cap="none" spc="0" noProof="0" dirty="0">
                          <a:solidFill>
                            <a:srgbClr val="000000"/>
                          </a:solidFill>
                          <a:effectLst/>
                          <a:latin typeface="Calibri"/>
                        </a:rPr>
                        <a:t>Focused on autonomous robotic systems, IoT, and machine learning.</a:t>
                      </a:r>
                      <a:endParaRPr lang="en-US" sz="1800" dirty="0"/>
                    </a:p>
                    <a:p>
                      <a:pPr marL="171450" lvl="0" indent="-171450" algn="l">
                        <a:buFont typeface="Wingdings"/>
                        <a:buChar char="q"/>
                      </a:pPr>
                      <a:r>
                        <a:rPr lang="en-US" sz="900" b="0" i="0" u="sng" strike="noStrike" kern="1200" cap="none" spc="0" noProof="0" dirty="0">
                          <a:solidFill>
                            <a:srgbClr val="000000"/>
                          </a:solidFill>
                          <a:effectLst/>
                        </a:rPr>
                        <a:t>Identification of Roadblocks</a:t>
                      </a:r>
                      <a:r>
                        <a:rPr lang="en-US" sz="900" b="0" i="0" u="none" strike="noStrike" kern="1200" cap="none" spc="0" noProof="0" dirty="0">
                          <a:solidFill>
                            <a:srgbClr val="000000"/>
                          </a:solidFill>
                          <a:effectLst/>
                        </a:rPr>
                        <a:t>: </a:t>
                      </a:r>
                      <a:r>
                        <a:rPr lang="en-US" sz="900" b="0" i="0" u="none" strike="noStrike" kern="1200" cap="none" spc="0" noProof="0" dirty="0">
                          <a:solidFill>
                            <a:srgbClr val="000000"/>
                          </a:solidFill>
                          <a:effectLst/>
                          <a:latin typeface="Calibri"/>
                        </a:rPr>
                        <a:t>Classified technical and socio-economic challenges. </a:t>
                      </a:r>
                      <a:r>
                        <a:rPr lang="en-US" sz="900" b="0" i="0" u="none" strike="noStrike" kern="1200" cap="none" spc="0" noProof="0" dirty="0">
                          <a:solidFill>
                            <a:srgbClr val="000000"/>
                          </a:solidFill>
                          <a:effectLst/>
                        </a:rPr>
                        <a:t>Addressed potential hurdles to Industry 4.0 implementation in farming.</a:t>
                      </a:r>
                      <a:endParaRPr lang="en-US" sz="900" b="0" i="0" u="none" strike="noStrike" kern="1200" cap="none" spc="0" noProof="0" dirty="0">
                        <a:solidFill>
                          <a:srgbClr val="000000"/>
                        </a:solidFill>
                        <a:effectLst/>
                        <a:latin typeface="Calibri"/>
                      </a:endParaRPr>
                    </a:p>
                  </a:txBody>
                  <a:tcPr marL="32722" marR="2413" marT="25170" marB="25170" anchor="ctr"/>
                </a:tc>
                <a:tc>
                  <a:txBody>
                    <a:bodyPr/>
                    <a:lstStyle/>
                    <a:p>
                      <a:pPr marL="171450" lvl="0" indent="-171450" algn="l">
                        <a:buFont typeface="Wingdings"/>
                        <a:buChar char="q"/>
                      </a:pPr>
                      <a:r>
                        <a:rPr lang="en-US" sz="900" b="0" i="0" u="sng" strike="noStrike" kern="1200" cap="none" spc="0" noProof="0" dirty="0">
                          <a:solidFill>
                            <a:srgbClr val="000000"/>
                          </a:solidFill>
                          <a:effectLst/>
                          <a:latin typeface="Calibri"/>
                        </a:rPr>
                        <a:t>Current Status of Digital Technologies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Emphasized early-stage integration of technologies. </a:t>
                      </a:r>
                      <a:r>
                        <a:rPr lang="en-US" sz="900" b="0" i="0" u="none" strike="noStrike" kern="1200" cap="none" spc="0" noProof="0" dirty="0">
                          <a:solidFill>
                            <a:srgbClr val="000000"/>
                          </a:solidFill>
                          <a:effectLst/>
                          <a:latin typeface="Calibri"/>
                        </a:rPr>
                        <a:t>Advocated further research on maturity and functionality.</a:t>
                      </a:r>
                    </a:p>
                    <a:p>
                      <a:pPr marL="171450" lvl="0" indent="-171450" algn="l">
                        <a:buFont typeface="Wingdings"/>
                        <a:buChar char="q"/>
                      </a:pPr>
                      <a:r>
                        <a:rPr lang="en-US" sz="900" b="0" i="0" u="sng" strike="noStrike" kern="1200" cap="none" spc="0" noProof="0" dirty="0">
                          <a:solidFill>
                            <a:srgbClr val="000000"/>
                          </a:solidFill>
                          <a:effectLst/>
                        </a:rPr>
                        <a:t>Added Value of Digital Technologies</a:t>
                      </a:r>
                      <a:r>
                        <a:rPr lang="en-US" sz="900" b="0" i="0" u="none" strike="noStrike" kern="1200" cap="none" spc="0" noProof="0" dirty="0">
                          <a:solidFill>
                            <a:srgbClr val="000000"/>
                          </a:solidFill>
                          <a:effectLst/>
                        </a:rPr>
                        <a:t>: </a:t>
                      </a:r>
                      <a:r>
                        <a:rPr lang="en-US" sz="900" b="0" i="0" u="none" strike="noStrike" kern="1200" cap="none" spc="0" noProof="0" dirty="0">
                          <a:solidFill>
                            <a:srgbClr val="000000"/>
                          </a:solidFill>
                          <a:effectLst/>
                          <a:latin typeface="Calibri"/>
                        </a:rPr>
                        <a:t>Recognized benefits like enhanced yields and cost reduction. </a:t>
                      </a:r>
                      <a:r>
                        <a:rPr lang="en-US" sz="900" b="0" i="0" u="none" strike="noStrike" kern="1200" cap="none" spc="0" noProof="0" dirty="0">
                          <a:solidFill>
                            <a:srgbClr val="000000"/>
                          </a:solidFill>
                          <a:effectLst/>
                        </a:rPr>
                        <a:t>Encouraged ongoing research for more insights.</a:t>
                      </a:r>
                    </a:p>
                    <a:p>
                      <a:pPr marL="171450" lvl="0" indent="-171450" algn="l">
                        <a:buFont typeface="Wingdings"/>
                        <a:buChar char="q"/>
                      </a:pPr>
                      <a:r>
                        <a:rPr lang="en-US" sz="900" b="0" i="0" u="sng" strike="noStrike" kern="1200" cap="none" spc="0" noProof="0" dirty="0">
                          <a:solidFill>
                            <a:srgbClr val="000000"/>
                          </a:solidFill>
                          <a:effectLst/>
                          <a:latin typeface="Calibri"/>
                        </a:rPr>
                        <a:t>Future Work</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Suggested wider database inclusion. </a:t>
                      </a:r>
                      <a:r>
                        <a:rPr lang="en-US" sz="900" b="0" i="0" u="none" strike="noStrike" kern="1200" cap="none" spc="0" noProof="0" dirty="0">
                          <a:solidFill>
                            <a:srgbClr val="000000"/>
                          </a:solidFill>
                          <a:effectLst/>
                          <a:latin typeface="Calibri"/>
                        </a:rPr>
                        <a:t>Proposed expansion to cover agriculture 5.0 and broader digitization aspects.</a:t>
                      </a:r>
                      <a:endParaRPr lang="en-US" sz="900" b="0" i="0" u="none" strike="noStrike" kern="1200" cap="none" spc="0" noProof="0" dirty="0">
                        <a:solidFill>
                          <a:srgbClr val="000000"/>
                        </a:solidFill>
                        <a:effectLst/>
                      </a:endParaRPr>
                    </a:p>
                  </a:txBody>
                  <a:tcPr marL="32722" marR="2413" marT="25170" marB="25170" anchor="ctr"/>
                </a:tc>
                <a:extLst>
                  <a:ext uri="{0D108BD9-81ED-4DB2-BD59-A6C34878D82A}">
                    <a16:rowId xmlns:a16="http://schemas.microsoft.com/office/drawing/2014/main" val="3445249426"/>
                  </a:ext>
                </a:extLst>
              </a:tr>
              <a:tr h="916066">
                <a:tc>
                  <a:txBody>
                    <a:bodyPr/>
                    <a:lstStyle/>
                    <a:p>
                      <a:pPr lvl="0" algn="ctr">
                        <a:buNone/>
                      </a:pPr>
                      <a:r>
                        <a:rPr lang="en-IN" sz="900" b="1" i="0" u="none" strike="noStrike" kern="1200" cap="none" spc="0" noProof="0" dirty="0">
                          <a:solidFill>
                            <a:srgbClr val="000000"/>
                          </a:solidFill>
                          <a:effectLst/>
                          <a:latin typeface="Calibri"/>
                        </a:rPr>
                        <a:t>IoT-Equipped and AI-Enabled Next Generation Smart Agriculture: A Critical Review, Current Challenges and Future Trends</a:t>
                      </a:r>
                      <a:endParaRPr lang="en-US" sz="1800" b="1" dirty="0"/>
                    </a:p>
                  </a:txBody>
                  <a:tcPr marL="32722" marR="2413" marT="25170" marB="25170" anchor="ctr"/>
                </a:tc>
                <a:tc>
                  <a:txBody>
                    <a:bodyPr/>
                    <a:lstStyle/>
                    <a:p>
                      <a:pPr lvl="0" algn="ctr">
                        <a:buNone/>
                      </a:pPr>
                      <a:r>
                        <a:rPr lang="en-IN" sz="900" b="0" i="0" u="none" strike="noStrike" kern="1200" cap="none" spc="0" noProof="0" dirty="0">
                          <a:solidFill>
                            <a:srgbClr val="000000"/>
                          </a:solidFill>
                          <a:effectLst/>
                          <a:latin typeface="Calibri"/>
                        </a:rPr>
                        <a:t>S. Qazi, B. A. Khawaja and Q. U. Farooq</a:t>
                      </a:r>
                      <a:endParaRPr lang="en-US" sz="1800" dirty="0"/>
                    </a:p>
                  </a:txBody>
                  <a:tcPr marL="32722" marR="2413" marT="25170" marB="25170" anchor="ctr"/>
                </a:tc>
                <a:tc>
                  <a:txBody>
                    <a:bodyPr/>
                    <a:lstStyle/>
                    <a:p>
                      <a:pPr lvl="0" algn="ctr">
                        <a:buNone/>
                      </a:pPr>
                      <a:r>
                        <a:rPr lang="en-IN" sz="900" b="1" i="0" u="none" strike="noStrike" kern="1200" cap="none" spc="0" noProof="0" dirty="0">
                          <a:solidFill>
                            <a:srgbClr val="000000"/>
                          </a:solidFill>
                          <a:effectLst/>
                          <a:latin typeface="Calibri"/>
                        </a:rPr>
                        <a:t>IEEE Access</a:t>
                      </a:r>
                      <a:r>
                        <a:rPr lang="en-IN" sz="900" b="0" i="0" u="none" strike="noStrike" kern="1200" cap="none" spc="0" noProof="0" dirty="0">
                          <a:solidFill>
                            <a:srgbClr val="000000"/>
                          </a:solidFill>
                          <a:effectLst/>
                          <a:latin typeface="Calibri"/>
                        </a:rPr>
                        <a:t>, vol. 10, pp. 21219-21235, </a:t>
                      </a:r>
                      <a:r>
                        <a:rPr lang="en-IN" sz="900" b="0" i="0" u="sng" strike="noStrike" kern="1200" cap="none" spc="0" noProof="0" dirty="0">
                          <a:solidFill>
                            <a:srgbClr val="000000"/>
                          </a:solidFill>
                          <a:effectLst/>
                          <a:latin typeface="Calibri"/>
                        </a:rPr>
                        <a:t>2022</a:t>
                      </a:r>
                      <a:endParaRPr lang="en-US" sz="1800" b="0" i="0" u="sng" dirty="0">
                        <a:latin typeface="Calibri"/>
                      </a:endParaRPr>
                    </a:p>
                  </a:txBody>
                  <a:tcPr marL="32722" marR="2413" marT="25170" marB="25170" anchor="ctr"/>
                </a:tc>
                <a:tc>
                  <a:txBody>
                    <a:bodyPr/>
                    <a:lstStyle/>
                    <a:p>
                      <a:pPr marL="171450" lvl="0" indent="-171450" algn="l">
                        <a:buFont typeface="Wingdings"/>
                        <a:buChar char="q"/>
                      </a:pPr>
                      <a:r>
                        <a:rPr lang="en-US" sz="900" b="0" i="0" u="sng" strike="noStrike" kern="1200" cap="none" spc="0" noProof="0" dirty="0">
                          <a:solidFill>
                            <a:srgbClr val="000000"/>
                          </a:solidFill>
                          <a:effectLst/>
                          <a:latin typeface="Calibri"/>
                        </a:rPr>
                        <a:t>Survey</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Conducted a thorough survey on smart agriculture, exploring IoT and AI advancements.</a:t>
                      </a:r>
                    </a:p>
                    <a:p>
                      <a:pPr marL="171450" lvl="0" indent="-171450" algn="l">
                        <a:buFont typeface="Wingdings"/>
                        <a:buChar char="q"/>
                      </a:pPr>
                      <a:r>
                        <a:rPr lang="en-US" sz="900" b="0" i="0" u="sng" strike="noStrike" kern="1200" cap="none" spc="0" noProof="0" dirty="0">
                          <a:solidFill>
                            <a:srgbClr val="000000"/>
                          </a:solidFill>
                          <a:effectLst/>
                          <a:latin typeface="Calibri"/>
                        </a:rPr>
                        <a:t>Analysis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Examined hardware/software components, focusing on IoT nodes, wireless tech, and AI applications.</a:t>
                      </a:r>
                    </a:p>
                    <a:p>
                      <a:pPr marL="171450" lvl="0" indent="-171450" algn="l">
                        <a:buFont typeface="Wingdings"/>
                        <a:buChar char="q"/>
                      </a:pPr>
                      <a:r>
                        <a:rPr lang="en-US" sz="900" b="0" i="0" u="sng" strike="noStrike" kern="1200" cap="none" spc="0" noProof="0" dirty="0">
                          <a:solidFill>
                            <a:srgbClr val="000000"/>
                          </a:solidFill>
                          <a:effectLst/>
                          <a:latin typeface="Calibri"/>
                        </a:rPr>
                        <a:t>Future Trends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Explored emerging trends like edge AI, 5G, and blockchain in smart farming.</a:t>
                      </a:r>
                    </a:p>
                  </a:txBody>
                  <a:tcPr marL="32722" marR="2413" marT="25170" marB="25170" anchor="ctr"/>
                </a:tc>
                <a:tc>
                  <a:txBody>
                    <a:bodyPr/>
                    <a:lstStyle/>
                    <a:p>
                      <a:pPr marL="171450" lvl="0" indent="-171450" algn="l">
                        <a:buFont typeface="Wingdings"/>
                        <a:buChar char="q"/>
                      </a:pPr>
                      <a:r>
                        <a:rPr lang="en-US" sz="900" b="0" i="0" u="sng" strike="noStrike" kern="1200" cap="none" spc="0" noProof="0" dirty="0">
                          <a:solidFill>
                            <a:srgbClr val="000000"/>
                          </a:solidFill>
                          <a:effectLst/>
                          <a:latin typeface="Calibri"/>
                        </a:rPr>
                        <a:t>Challenges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Addressed tech challenges (standardization, compatibility, cost) for wider adoption.</a:t>
                      </a:r>
                    </a:p>
                    <a:p>
                      <a:pPr marL="171450" lvl="0" indent="-171450" algn="l">
                        <a:buFont typeface="Wingdings"/>
                        <a:buChar char="q"/>
                      </a:pPr>
                      <a:r>
                        <a:rPr lang="en-US" sz="900" b="0" i="0" u="sng" strike="noStrike" kern="1200" cap="none" spc="0" noProof="0" dirty="0">
                          <a:solidFill>
                            <a:srgbClr val="000000"/>
                          </a:solidFill>
                          <a:effectLst/>
                          <a:latin typeface="Calibri"/>
                        </a:rPr>
                        <a:t>Social Impact</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Recognized the need for farmers to adapt to tech changes.</a:t>
                      </a:r>
                    </a:p>
                    <a:p>
                      <a:pPr marL="171450" lvl="0" indent="-171450" algn="l">
                        <a:buFont typeface="Wingdings"/>
                        <a:buChar char="q"/>
                      </a:pPr>
                      <a:r>
                        <a:rPr lang="en-US" sz="900" b="0" i="0" u="sng" strike="noStrike" kern="1200" cap="none" spc="0" noProof="0" dirty="0">
                          <a:solidFill>
                            <a:srgbClr val="000000"/>
                          </a:solidFill>
                          <a:effectLst/>
                          <a:latin typeface="Calibri"/>
                        </a:rPr>
                        <a:t>Data Formats</a:t>
                      </a:r>
                      <a:r>
                        <a:rPr lang="en-US" sz="900" b="0" i="0" u="none" strike="noStrike" kern="1200" cap="none" spc="0" noProof="0" dirty="0">
                          <a:solidFill>
                            <a:srgbClr val="000000"/>
                          </a:solidFill>
                          <a:effectLst/>
                          <a:latin typeface="Calibri"/>
                        </a:rPr>
                        <a:t>: </a:t>
                      </a:r>
                      <a:r>
                        <a:rPr lang="en-US" sz="900" b="0" i="0" u="none" strike="noStrike" kern="1200" cap="none" spc="0" noProof="0" dirty="0">
                          <a:solidFill>
                            <a:srgbClr val="000000"/>
                          </a:solidFill>
                          <a:effectLst/>
                        </a:rPr>
                        <a:t>Identified issues with diverse data formats, suggesting solutions.</a:t>
                      </a:r>
                    </a:p>
                  </a:txBody>
                  <a:tcPr marL="32722" marR="2413" marT="25170" marB="25170" anchor="ctr"/>
                </a:tc>
                <a:extLst>
                  <a:ext uri="{0D108BD9-81ED-4DB2-BD59-A6C34878D82A}">
                    <a16:rowId xmlns:a16="http://schemas.microsoft.com/office/drawing/2014/main" val="1287681709"/>
                  </a:ext>
                </a:extLst>
              </a:tr>
            </a:tbl>
          </a:graphicData>
        </a:graphic>
      </p:graphicFrame>
    </p:spTree>
    <p:extLst>
      <p:ext uri="{BB962C8B-B14F-4D97-AF65-F5344CB8AC3E}">
        <p14:creationId xmlns:p14="http://schemas.microsoft.com/office/powerpoint/2010/main" val="184726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15E9F7A-B64C-4192-8930-A05D1E23F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a page&#10;&#10;Description automatically generated">
            <a:extLst>
              <a:ext uri="{FF2B5EF4-FFF2-40B4-BE49-F238E27FC236}">
                <a16:creationId xmlns:a16="http://schemas.microsoft.com/office/drawing/2014/main" id="{52A56107-17B4-C609-DB66-A5368601CEEA}"/>
              </a:ext>
            </a:extLst>
          </p:cNvPr>
          <p:cNvPicPr>
            <a:picLocks noChangeAspect="1"/>
          </p:cNvPicPr>
          <p:nvPr/>
        </p:nvPicPr>
        <p:blipFill rotWithShape="1">
          <a:blip r:embed="rId2"/>
          <a:srcRect r="5" b="8437"/>
          <a:stretch/>
        </p:blipFill>
        <p:spPr>
          <a:xfrm>
            <a:off x="20" y="853"/>
            <a:ext cx="2743179" cy="3417511"/>
          </a:xfrm>
          <a:prstGeom prst="rect">
            <a:avLst/>
          </a:prstGeom>
        </p:spPr>
      </p:pic>
      <p:pic>
        <p:nvPicPr>
          <p:cNvPr id="10" name="Picture 9" descr="A page of a document with a diagram&#10;&#10;Description automatically generated">
            <a:extLst>
              <a:ext uri="{FF2B5EF4-FFF2-40B4-BE49-F238E27FC236}">
                <a16:creationId xmlns:a16="http://schemas.microsoft.com/office/drawing/2014/main" id="{33861318-2328-AECB-B941-35509DE0D77C}"/>
              </a:ext>
            </a:extLst>
          </p:cNvPr>
          <p:cNvPicPr>
            <a:picLocks noChangeAspect="1"/>
          </p:cNvPicPr>
          <p:nvPr/>
        </p:nvPicPr>
        <p:blipFill rotWithShape="1">
          <a:blip r:embed="rId3"/>
          <a:srcRect t="2804"/>
          <a:stretch/>
        </p:blipFill>
        <p:spPr>
          <a:xfrm>
            <a:off x="20" y="3417677"/>
            <a:ext cx="2743179" cy="3440324"/>
          </a:xfrm>
          <a:prstGeom prst="rect">
            <a:avLst/>
          </a:prstGeom>
        </p:spPr>
      </p:pic>
      <p:sp>
        <p:nvSpPr>
          <p:cNvPr id="72" name="Rectangle 71">
            <a:extLst>
              <a:ext uri="{FF2B5EF4-FFF2-40B4-BE49-F238E27FC236}">
                <a16:creationId xmlns:a16="http://schemas.microsoft.com/office/drawing/2014/main" id="{793EB161-5CFE-4D7E-B34B-06C90F9B1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1"/>
            <a:ext cx="6744336" cy="68771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18147C2-BF02-44AA-81D8-FD7776FA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5964" y="685799"/>
            <a:ext cx="5358808"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C8454-930C-15CC-42DD-F7D3F1237B81}"/>
              </a:ext>
            </a:extLst>
          </p:cNvPr>
          <p:cNvSpPr>
            <a:spLocks noGrp="1"/>
          </p:cNvSpPr>
          <p:nvPr>
            <p:ph type="title"/>
          </p:nvPr>
        </p:nvSpPr>
        <p:spPr>
          <a:xfrm>
            <a:off x="4040372" y="1015409"/>
            <a:ext cx="4231758" cy="1125102"/>
          </a:xfrm>
        </p:spPr>
        <p:txBody>
          <a:bodyPr anchor="b">
            <a:normAutofit/>
          </a:bodyPr>
          <a:lstStyle/>
          <a:p>
            <a:pPr algn="ctr"/>
            <a:r>
              <a:rPr lang="en-US" sz="3200" b="1">
                <a:solidFill>
                  <a:schemeClr val="tx1">
                    <a:lumMod val="65000"/>
                    <a:lumOff val="35000"/>
                  </a:schemeClr>
                </a:solidFill>
                <a:cs typeface="Calibri Light"/>
              </a:rPr>
              <a:t>References</a:t>
            </a:r>
          </a:p>
        </p:txBody>
      </p:sp>
      <p:sp>
        <p:nvSpPr>
          <p:cNvPr id="3" name="Content Placeholder 2">
            <a:extLst>
              <a:ext uri="{FF2B5EF4-FFF2-40B4-BE49-F238E27FC236}">
                <a16:creationId xmlns:a16="http://schemas.microsoft.com/office/drawing/2014/main" id="{E6E1ECB6-2DF0-63E5-3DAC-8C01470EBD37}"/>
              </a:ext>
            </a:extLst>
          </p:cNvPr>
          <p:cNvSpPr>
            <a:spLocks noGrp="1"/>
          </p:cNvSpPr>
          <p:nvPr>
            <p:ph idx="1"/>
          </p:nvPr>
        </p:nvSpPr>
        <p:spPr>
          <a:xfrm>
            <a:off x="4040372" y="2427382"/>
            <a:ext cx="4231758" cy="3234456"/>
          </a:xfrm>
        </p:spPr>
        <p:txBody>
          <a:bodyPr vert="horz" lIns="91440" tIns="45720" rIns="91440" bIns="45720" rtlCol="0" anchor="t">
            <a:normAutofit/>
          </a:bodyPr>
          <a:lstStyle/>
          <a:p>
            <a:r>
              <a:rPr lang="en-US" sz="1100" dirty="0">
                <a:solidFill>
                  <a:schemeClr val="tx1">
                    <a:lumMod val="65000"/>
                    <a:lumOff val="35000"/>
                  </a:schemeClr>
                </a:solidFill>
                <a:ea typeface="+mn-lt"/>
                <a:cs typeface="+mn-lt"/>
              </a:rPr>
              <a:t>S. Gopalakrishnan, J. Waimin, N. Raghunathan, S. Bagchi, A. Shakouri and R. Rahimi, "Battery-Less Wireless </a:t>
            </a:r>
            <a:r>
              <a:rPr lang="en-US" sz="1100" err="1">
                <a:solidFill>
                  <a:schemeClr val="tx1">
                    <a:lumMod val="65000"/>
                    <a:lumOff val="35000"/>
                  </a:schemeClr>
                </a:solidFill>
                <a:ea typeface="+mn-lt"/>
                <a:cs typeface="+mn-lt"/>
              </a:rPr>
              <a:t>Chipless</a:t>
            </a:r>
            <a:r>
              <a:rPr lang="en-US" sz="1100" dirty="0">
                <a:solidFill>
                  <a:schemeClr val="tx1">
                    <a:lumMod val="65000"/>
                    <a:lumOff val="35000"/>
                  </a:schemeClr>
                </a:solidFill>
                <a:ea typeface="+mn-lt"/>
                <a:cs typeface="+mn-lt"/>
              </a:rPr>
              <a:t> Sensor Tag for Subsoil Moisture Monitoring," in </a:t>
            </a:r>
            <a:r>
              <a:rPr lang="en-US" sz="1100" b="1" dirty="0">
                <a:solidFill>
                  <a:schemeClr val="tx1">
                    <a:lumMod val="65000"/>
                    <a:lumOff val="35000"/>
                  </a:schemeClr>
                </a:solidFill>
                <a:ea typeface="+mn-lt"/>
                <a:cs typeface="+mn-lt"/>
              </a:rPr>
              <a:t>IEEE Sensors Journal</a:t>
            </a:r>
            <a:r>
              <a:rPr lang="en-US" sz="1100" dirty="0">
                <a:solidFill>
                  <a:schemeClr val="tx1">
                    <a:lumMod val="65000"/>
                    <a:lumOff val="35000"/>
                  </a:schemeClr>
                </a:solidFill>
                <a:ea typeface="+mn-lt"/>
                <a:cs typeface="+mn-lt"/>
              </a:rPr>
              <a:t>, vol. 21, no. 5, pp. 6071-6082, 1 March1, </a:t>
            </a:r>
            <a:r>
              <a:rPr lang="en-US" sz="1100" u="sng" dirty="0">
                <a:solidFill>
                  <a:schemeClr val="tx1">
                    <a:lumMod val="65000"/>
                    <a:lumOff val="35000"/>
                  </a:schemeClr>
                </a:solidFill>
                <a:ea typeface="+mn-lt"/>
                <a:cs typeface="+mn-lt"/>
              </a:rPr>
              <a:t>2021</a:t>
            </a:r>
            <a:r>
              <a:rPr lang="en-US" sz="1100" dirty="0">
                <a:solidFill>
                  <a:schemeClr val="tx1">
                    <a:lumMod val="65000"/>
                    <a:lumOff val="35000"/>
                  </a:schemeClr>
                </a:solidFill>
                <a:ea typeface="+mn-lt"/>
                <a:cs typeface="+mn-lt"/>
              </a:rPr>
              <a:t>, </a:t>
            </a:r>
            <a:r>
              <a:rPr lang="en-US" sz="1100" err="1">
                <a:solidFill>
                  <a:schemeClr val="tx1">
                    <a:lumMod val="65000"/>
                    <a:lumOff val="35000"/>
                  </a:schemeClr>
                </a:solidFill>
                <a:ea typeface="+mn-lt"/>
                <a:cs typeface="+mn-lt"/>
              </a:rPr>
              <a:t>doi</a:t>
            </a:r>
            <a:r>
              <a:rPr lang="en-US" sz="1100" dirty="0">
                <a:solidFill>
                  <a:schemeClr val="tx1">
                    <a:lumMod val="65000"/>
                    <a:lumOff val="35000"/>
                  </a:schemeClr>
                </a:solidFill>
                <a:ea typeface="+mn-lt"/>
                <a:cs typeface="+mn-lt"/>
              </a:rPr>
              <a:t>: 10.1109/JSEN.2020.3039363.</a:t>
            </a:r>
          </a:p>
          <a:p>
            <a:r>
              <a:rPr lang="en-US" sz="1100" dirty="0">
                <a:solidFill>
                  <a:schemeClr val="tx1">
                    <a:lumMod val="65000"/>
                    <a:lumOff val="35000"/>
                  </a:schemeClr>
                </a:solidFill>
                <a:ea typeface="+mn-lt"/>
                <a:cs typeface="+mn-lt"/>
              </a:rPr>
              <a:t>R. Rayhana, G. Xiao and Z. Liu, "Internet of Things Empowered Smart Greenhouse Farming," in </a:t>
            </a:r>
            <a:r>
              <a:rPr lang="en-US" sz="1100" b="1" dirty="0">
                <a:solidFill>
                  <a:schemeClr val="tx1">
                    <a:lumMod val="65000"/>
                    <a:lumOff val="35000"/>
                  </a:schemeClr>
                </a:solidFill>
                <a:ea typeface="+mn-lt"/>
                <a:cs typeface="+mn-lt"/>
              </a:rPr>
              <a:t>IEEE Journal of Radio Frequency Identification</a:t>
            </a:r>
            <a:r>
              <a:rPr lang="en-US" sz="1100" dirty="0">
                <a:solidFill>
                  <a:schemeClr val="tx1">
                    <a:lumMod val="65000"/>
                    <a:lumOff val="35000"/>
                  </a:schemeClr>
                </a:solidFill>
                <a:ea typeface="+mn-lt"/>
                <a:cs typeface="+mn-lt"/>
              </a:rPr>
              <a:t>, vol. 4, no. 3, pp. 195-211, Sept. </a:t>
            </a:r>
            <a:r>
              <a:rPr lang="en-US" sz="1100" u="sng" dirty="0">
                <a:solidFill>
                  <a:schemeClr val="tx1">
                    <a:lumMod val="65000"/>
                    <a:lumOff val="35000"/>
                  </a:schemeClr>
                </a:solidFill>
                <a:ea typeface="+mn-lt"/>
                <a:cs typeface="+mn-lt"/>
              </a:rPr>
              <a:t>2020</a:t>
            </a:r>
            <a:r>
              <a:rPr lang="en-US" sz="1100" dirty="0">
                <a:solidFill>
                  <a:schemeClr val="tx1">
                    <a:lumMod val="65000"/>
                    <a:lumOff val="35000"/>
                  </a:schemeClr>
                </a:solidFill>
                <a:ea typeface="+mn-lt"/>
                <a:cs typeface="+mn-lt"/>
              </a:rPr>
              <a:t>, </a:t>
            </a:r>
            <a:r>
              <a:rPr lang="en-US" sz="1100" err="1">
                <a:solidFill>
                  <a:schemeClr val="tx1">
                    <a:lumMod val="65000"/>
                    <a:lumOff val="35000"/>
                  </a:schemeClr>
                </a:solidFill>
                <a:ea typeface="+mn-lt"/>
                <a:cs typeface="+mn-lt"/>
              </a:rPr>
              <a:t>doi</a:t>
            </a:r>
            <a:r>
              <a:rPr lang="en-US" sz="1100" dirty="0">
                <a:solidFill>
                  <a:schemeClr val="tx1">
                    <a:lumMod val="65000"/>
                    <a:lumOff val="35000"/>
                  </a:schemeClr>
                </a:solidFill>
                <a:ea typeface="+mn-lt"/>
                <a:cs typeface="+mn-lt"/>
              </a:rPr>
              <a:t>: 10.1109/JRFID.2020.2984391.</a:t>
            </a:r>
          </a:p>
          <a:p>
            <a:r>
              <a:rPr lang="en-US" sz="1100" dirty="0">
                <a:solidFill>
                  <a:schemeClr val="tx1">
                    <a:lumMod val="65000"/>
                    <a:lumOff val="35000"/>
                  </a:schemeClr>
                </a:solidFill>
                <a:ea typeface="+mn-lt"/>
                <a:cs typeface="+mn-lt"/>
              </a:rPr>
              <a:t>V. Palazzi, S. </a:t>
            </a:r>
            <a:r>
              <a:rPr lang="en-US" sz="1100" err="1">
                <a:solidFill>
                  <a:schemeClr val="tx1">
                    <a:lumMod val="65000"/>
                    <a:lumOff val="35000"/>
                  </a:schemeClr>
                </a:solidFill>
                <a:ea typeface="+mn-lt"/>
                <a:cs typeface="+mn-lt"/>
              </a:rPr>
              <a:t>Bonafoni</a:t>
            </a:r>
            <a:r>
              <a:rPr lang="en-US" sz="1100" dirty="0">
                <a:solidFill>
                  <a:schemeClr val="tx1">
                    <a:lumMod val="65000"/>
                    <a:lumOff val="35000"/>
                  </a:schemeClr>
                </a:solidFill>
                <a:ea typeface="+mn-lt"/>
                <a:cs typeface="+mn-lt"/>
              </a:rPr>
              <a:t>, F. Alimenti, P. Mezzanotte and L. Roselli, "Feeding the World With Microwaves: How Remote and Wireless Sensing Can Help Precision Agriculture," in </a:t>
            </a:r>
            <a:r>
              <a:rPr lang="en-US" sz="1100" b="1" dirty="0">
                <a:solidFill>
                  <a:schemeClr val="tx1">
                    <a:lumMod val="65000"/>
                    <a:lumOff val="35000"/>
                  </a:schemeClr>
                </a:solidFill>
                <a:ea typeface="+mn-lt"/>
                <a:cs typeface="+mn-lt"/>
              </a:rPr>
              <a:t>IEEE Microwave Magazine</a:t>
            </a:r>
            <a:r>
              <a:rPr lang="en-US" sz="1100" dirty="0">
                <a:solidFill>
                  <a:schemeClr val="tx1">
                    <a:lumMod val="65000"/>
                    <a:lumOff val="35000"/>
                  </a:schemeClr>
                </a:solidFill>
                <a:ea typeface="+mn-lt"/>
                <a:cs typeface="+mn-lt"/>
              </a:rPr>
              <a:t>, vol. 20, no. 12, pp. 72-86, Dec. </a:t>
            </a:r>
            <a:r>
              <a:rPr lang="en-US" sz="1100" u="sng" dirty="0">
                <a:solidFill>
                  <a:schemeClr val="tx1">
                    <a:lumMod val="65000"/>
                    <a:lumOff val="35000"/>
                  </a:schemeClr>
                </a:solidFill>
                <a:ea typeface="+mn-lt"/>
                <a:cs typeface="+mn-lt"/>
              </a:rPr>
              <a:t>2019</a:t>
            </a:r>
            <a:r>
              <a:rPr lang="en-US" sz="1100" dirty="0">
                <a:solidFill>
                  <a:schemeClr val="tx1">
                    <a:lumMod val="65000"/>
                    <a:lumOff val="35000"/>
                  </a:schemeClr>
                </a:solidFill>
                <a:ea typeface="+mn-lt"/>
                <a:cs typeface="+mn-lt"/>
              </a:rPr>
              <a:t>, </a:t>
            </a:r>
            <a:r>
              <a:rPr lang="en-US" sz="1100" err="1">
                <a:solidFill>
                  <a:schemeClr val="tx1">
                    <a:lumMod val="65000"/>
                    <a:lumOff val="35000"/>
                  </a:schemeClr>
                </a:solidFill>
                <a:ea typeface="+mn-lt"/>
                <a:cs typeface="+mn-lt"/>
              </a:rPr>
              <a:t>doi</a:t>
            </a:r>
            <a:r>
              <a:rPr lang="en-US" sz="1100" dirty="0">
                <a:solidFill>
                  <a:schemeClr val="tx1">
                    <a:lumMod val="65000"/>
                    <a:lumOff val="35000"/>
                  </a:schemeClr>
                </a:solidFill>
                <a:ea typeface="+mn-lt"/>
                <a:cs typeface="+mn-lt"/>
              </a:rPr>
              <a:t>: 10.1109/MMM.2019.2941618.</a:t>
            </a:r>
          </a:p>
          <a:p>
            <a:r>
              <a:rPr lang="en-US" sz="1100" dirty="0">
                <a:solidFill>
                  <a:schemeClr val="tx1">
                    <a:lumMod val="65000"/>
                    <a:lumOff val="35000"/>
                  </a:schemeClr>
                </a:solidFill>
                <a:ea typeface="+mn-lt"/>
                <a:cs typeface="+mn-lt"/>
              </a:rPr>
              <a:t>A. Pagano, D. Croce, I. Tinnirello and G. Vitale, "A Survey on LoRa for Smart Agriculture: Current Trends and Future Perspectives," in </a:t>
            </a:r>
            <a:r>
              <a:rPr lang="en-US" sz="1100" b="1" dirty="0">
                <a:solidFill>
                  <a:schemeClr val="tx1">
                    <a:lumMod val="65000"/>
                    <a:lumOff val="35000"/>
                  </a:schemeClr>
                </a:solidFill>
                <a:ea typeface="+mn-lt"/>
                <a:cs typeface="+mn-lt"/>
              </a:rPr>
              <a:t>IEEE Internet of Things Journal</a:t>
            </a:r>
            <a:r>
              <a:rPr lang="en-US" sz="1100" dirty="0">
                <a:solidFill>
                  <a:schemeClr val="tx1">
                    <a:lumMod val="65000"/>
                    <a:lumOff val="35000"/>
                  </a:schemeClr>
                </a:solidFill>
                <a:ea typeface="+mn-lt"/>
                <a:cs typeface="+mn-lt"/>
              </a:rPr>
              <a:t>, vol. 10, no. 4, pp. 3664-3679, 15 Feb.15, </a:t>
            </a:r>
            <a:r>
              <a:rPr lang="en-US" sz="1100" u="sng" dirty="0">
                <a:solidFill>
                  <a:schemeClr val="tx1">
                    <a:lumMod val="65000"/>
                    <a:lumOff val="35000"/>
                  </a:schemeClr>
                </a:solidFill>
                <a:ea typeface="+mn-lt"/>
                <a:cs typeface="+mn-lt"/>
              </a:rPr>
              <a:t>2023</a:t>
            </a:r>
            <a:r>
              <a:rPr lang="en-US" sz="1100" dirty="0">
                <a:solidFill>
                  <a:schemeClr val="tx1">
                    <a:lumMod val="65000"/>
                    <a:lumOff val="35000"/>
                  </a:schemeClr>
                </a:solidFill>
                <a:ea typeface="+mn-lt"/>
                <a:cs typeface="+mn-lt"/>
              </a:rPr>
              <a:t>, </a:t>
            </a:r>
            <a:r>
              <a:rPr lang="en-US" sz="1100" err="1">
                <a:solidFill>
                  <a:schemeClr val="tx1">
                    <a:lumMod val="65000"/>
                    <a:lumOff val="35000"/>
                  </a:schemeClr>
                </a:solidFill>
                <a:ea typeface="+mn-lt"/>
                <a:cs typeface="+mn-lt"/>
              </a:rPr>
              <a:t>doi</a:t>
            </a:r>
            <a:r>
              <a:rPr lang="en-US" sz="1100" dirty="0">
                <a:solidFill>
                  <a:schemeClr val="tx1">
                    <a:lumMod val="65000"/>
                    <a:lumOff val="35000"/>
                  </a:schemeClr>
                </a:solidFill>
                <a:ea typeface="+mn-lt"/>
                <a:cs typeface="+mn-lt"/>
              </a:rPr>
              <a:t>: 10.1109/JIOT.2022.3230505.</a:t>
            </a:r>
          </a:p>
        </p:txBody>
      </p:sp>
      <p:pic>
        <p:nvPicPr>
          <p:cNvPr id="12" name="Picture 11" descr="A document with text and a diagram&#10;&#10;Description automatically generated">
            <a:extLst>
              <a:ext uri="{FF2B5EF4-FFF2-40B4-BE49-F238E27FC236}">
                <a16:creationId xmlns:a16="http://schemas.microsoft.com/office/drawing/2014/main" id="{EEF9E922-EF37-6FA7-84C4-0BAFA9BC5429}"/>
              </a:ext>
            </a:extLst>
          </p:cNvPr>
          <p:cNvPicPr>
            <a:picLocks noChangeAspect="1"/>
          </p:cNvPicPr>
          <p:nvPr/>
        </p:nvPicPr>
        <p:blipFill rotWithShape="1">
          <a:blip r:embed="rId4"/>
          <a:srcRect t="2674" r="3" b="3"/>
          <a:stretch/>
        </p:blipFill>
        <p:spPr>
          <a:xfrm>
            <a:off x="9487538" y="10"/>
            <a:ext cx="2704462" cy="3418353"/>
          </a:xfrm>
          <a:prstGeom prst="rect">
            <a:avLst/>
          </a:prstGeom>
        </p:spPr>
      </p:pic>
      <p:pic>
        <p:nvPicPr>
          <p:cNvPr id="9" name="Picture 8" descr="A close-up of a document&#10;&#10;Description automatically generated">
            <a:extLst>
              <a:ext uri="{FF2B5EF4-FFF2-40B4-BE49-F238E27FC236}">
                <a16:creationId xmlns:a16="http://schemas.microsoft.com/office/drawing/2014/main" id="{B17F64E7-6782-5051-1292-E0A251CF10CC}"/>
              </a:ext>
            </a:extLst>
          </p:cNvPr>
          <p:cNvPicPr>
            <a:picLocks noChangeAspect="1"/>
          </p:cNvPicPr>
          <p:nvPr/>
        </p:nvPicPr>
        <p:blipFill rotWithShape="1">
          <a:blip r:embed="rId5"/>
          <a:srcRect t="324" r="-1" b="1088"/>
          <a:stretch/>
        </p:blipFill>
        <p:spPr>
          <a:xfrm>
            <a:off x="9487536" y="3417676"/>
            <a:ext cx="2704463" cy="3440324"/>
          </a:xfrm>
          <a:prstGeom prst="rect">
            <a:avLst/>
          </a:prstGeom>
        </p:spPr>
      </p:pic>
      <p:sp>
        <p:nvSpPr>
          <p:cNvPr id="4" name="Slide Number Placeholder 3">
            <a:extLst>
              <a:ext uri="{FF2B5EF4-FFF2-40B4-BE49-F238E27FC236}">
                <a16:creationId xmlns:a16="http://schemas.microsoft.com/office/drawing/2014/main" id="{2069B030-71F1-8214-8893-BC5D62F2D208}"/>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190647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221AA6A-14A3-4CB1-A46D-4BBC72A28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04B7D-8486-DA92-550C-15E3F2081165}"/>
              </a:ext>
            </a:extLst>
          </p:cNvPr>
          <p:cNvSpPr>
            <a:spLocks noGrp="1"/>
          </p:cNvSpPr>
          <p:nvPr>
            <p:ph type="title"/>
          </p:nvPr>
        </p:nvSpPr>
        <p:spPr>
          <a:xfrm>
            <a:off x="4316935" y="507283"/>
            <a:ext cx="7036865" cy="1544062"/>
          </a:xfrm>
        </p:spPr>
        <p:txBody>
          <a:bodyPr>
            <a:normAutofit/>
          </a:bodyPr>
          <a:lstStyle/>
          <a:p>
            <a:pPr algn="ctr"/>
            <a:r>
              <a:rPr lang="en-US" sz="4000" b="1" dirty="0">
                <a:cs typeface="Calibri Light"/>
              </a:rPr>
              <a:t>Project Objectives</a:t>
            </a:r>
          </a:p>
        </p:txBody>
      </p:sp>
      <p:pic>
        <p:nvPicPr>
          <p:cNvPr id="17" name="Picture 16" descr="A diagram of a city&#10;&#10;Description automatically generated">
            <a:extLst>
              <a:ext uri="{FF2B5EF4-FFF2-40B4-BE49-F238E27FC236}">
                <a16:creationId xmlns:a16="http://schemas.microsoft.com/office/drawing/2014/main" id="{AFF9ED68-C49D-88E5-FC95-8486514FA52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5808" y="177416"/>
            <a:ext cx="2885916" cy="1955208"/>
          </a:xfrm>
          <a:prstGeom prst="rect">
            <a:avLst/>
          </a:prstGeom>
        </p:spPr>
      </p:pic>
      <p:pic>
        <p:nvPicPr>
          <p:cNvPr id="23" name="Picture 22" descr="Website Analytics traffic Graph image - Free stock photo - Public ...">
            <a:extLst>
              <a:ext uri="{FF2B5EF4-FFF2-40B4-BE49-F238E27FC236}">
                <a16:creationId xmlns:a16="http://schemas.microsoft.com/office/drawing/2014/main" id="{2A070B3C-9D81-E416-5004-5AC6D2799C1D}"/>
              </a:ext>
            </a:extLst>
          </p:cNvPr>
          <p:cNvPicPr>
            <a:picLocks noChangeAspect="1"/>
          </p:cNvPicPr>
          <p:nvPr/>
        </p:nvPicPr>
        <p:blipFill>
          <a:blip r:embed="rId4"/>
          <a:stretch>
            <a:fillRect/>
          </a:stretch>
        </p:blipFill>
        <p:spPr>
          <a:xfrm>
            <a:off x="470804" y="2255148"/>
            <a:ext cx="3475925" cy="1955208"/>
          </a:xfrm>
          <a:prstGeom prst="rect">
            <a:avLst/>
          </a:prstGeom>
        </p:spPr>
      </p:pic>
      <p:pic>
        <p:nvPicPr>
          <p:cNvPr id="20" name="Picture 19" descr="A person standing next to two people standing next to two people standing next to two people standing next to two people standing next to a person&#10;&#10;Description automatically generated">
            <a:extLst>
              <a:ext uri="{FF2B5EF4-FFF2-40B4-BE49-F238E27FC236}">
                <a16:creationId xmlns:a16="http://schemas.microsoft.com/office/drawing/2014/main" id="{C51510C6-0992-F0EC-0FD0-DF6C3D3941E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22948" y="4417575"/>
            <a:ext cx="3571637" cy="1785818"/>
          </a:xfrm>
          <a:prstGeom prst="rect">
            <a:avLst/>
          </a:prstGeom>
        </p:spPr>
      </p:pic>
      <p:graphicFrame>
        <p:nvGraphicFramePr>
          <p:cNvPr id="5" name="Content Placeholder 2">
            <a:extLst>
              <a:ext uri="{FF2B5EF4-FFF2-40B4-BE49-F238E27FC236}">
                <a16:creationId xmlns:a16="http://schemas.microsoft.com/office/drawing/2014/main" id="{BB6F32C7-B401-27B2-C5FC-53840534815C}"/>
              </a:ext>
            </a:extLst>
          </p:cNvPr>
          <p:cNvGraphicFramePr>
            <a:graphicFrameLocks noGrp="1"/>
          </p:cNvGraphicFramePr>
          <p:nvPr>
            <p:ph idx="1"/>
            <p:extLst>
              <p:ext uri="{D42A27DB-BD31-4B8C-83A1-F6EECF244321}">
                <p14:modId xmlns:p14="http://schemas.microsoft.com/office/powerpoint/2010/main" val="3855633483"/>
              </p:ext>
            </p:extLst>
          </p:nvPr>
        </p:nvGraphicFramePr>
        <p:xfrm>
          <a:off x="4316935" y="2230733"/>
          <a:ext cx="7036865" cy="39462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3" name="Footer Placeholder 32">
            <a:extLst>
              <a:ext uri="{FF2B5EF4-FFF2-40B4-BE49-F238E27FC236}">
                <a16:creationId xmlns:a16="http://schemas.microsoft.com/office/drawing/2014/main" id="{14C47966-8E0F-7B0F-BA06-12249AE1D74A}"/>
              </a:ext>
            </a:extLst>
          </p:cNvPr>
          <p:cNvSpPr>
            <a:spLocks noGrp="1"/>
          </p:cNvSpPr>
          <p:nvPr>
            <p:ph type="ftr" sz="quarter" idx="11"/>
          </p:nvPr>
        </p:nvSpPr>
        <p:spPr>
          <a:xfrm>
            <a:off x="2198915" y="6312808"/>
            <a:ext cx="7783285" cy="550181"/>
          </a:xfrm>
        </p:spPr>
        <p:txBody>
          <a:bodyPr/>
          <a:lstStyle/>
          <a:p>
            <a:r>
              <a:rPr lang="en-US" sz="1100" dirty="0"/>
              <a:t>These four objectives collectively define the project's purpose, emphasizing the integration of LoRa technology to revolutionize precision agriculture through real-time data exchange, advanced analytics, and sustainable resource management.</a:t>
            </a:r>
            <a:endParaRPr lang="en-US" sz="1100" dirty="0">
              <a:cs typeface="Calibri"/>
            </a:endParaRPr>
          </a:p>
        </p:txBody>
      </p:sp>
      <p:sp>
        <p:nvSpPr>
          <p:cNvPr id="34" name="Slide Number Placeholder 33">
            <a:extLst>
              <a:ext uri="{FF2B5EF4-FFF2-40B4-BE49-F238E27FC236}">
                <a16:creationId xmlns:a16="http://schemas.microsoft.com/office/drawing/2014/main" id="{8B0E0C67-B8CB-B6DE-2E3F-763E251F2640}"/>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95199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BE1C3-10E4-4FC0-C3C8-F486EBCF186F}"/>
              </a:ext>
            </a:extLst>
          </p:cNvPr>
          <p:cNvSpPr>
            <a:spLocks noGrp="1"/>
          </p:cNvSpPr>
          <p:nvPr>
            <p:ph type="title"/>
          </p:nvPr>
        </p:nvSpPr>
        <p:spPr>
          <a:xfrm>
            <a:off x="841248" y="334644"/>
            <a:ext cx="10509504" cy="1076914"/>
          </a:xfrm>
        </p:spPr>
        <p:txBody>
          <a:bodyPr anchor="ctr">
            <a:normAutofit/>
          </a:bodyPr>
          <a:lstStyle/>
          <a:p>
            <a:pPr algn="ctr"/>
            <a:r>
              <a:rPr lang="en-US" sz="4000" b="1" dirty="0">
                <a:cs typeface="Calibri Light"/>
              </a:rPr>
              <a:t>Hardware &amp; Software Tools</a:t>
            </a:r>
            <a:endParaRPr lang="en-US" dirty="0"/>
          </a:p>
        </p:txBody>
      </p:sp>
      <p:sp>
        <p:nvSpPr>
          <p:cNvPr id="99" name="Rectangle 9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0" name="Rectangle 99">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410778DA-3372-D600-106F-A6BFDFB09BE5}"/>
              </a:ext>
            </a:extLst>
          </p:cNvPr>
          <p:cNvSpPr>
            <a:spLocks noGrp="1"/>
          </p:cNvSpPr>
          <p:nvPr>
            <p:ph type="sldNum" sz="quarter" idx="12"/>
          </p:nvPr>
        </p:nvSpPr>
        <p:spPr>
          <a:xfrm>
            <a:off x="8717280" y="6356350"/>
            <a:ext cx="2633472" cy="365125"/>
          </a:xfrm>
        </p:spPr>
        <p:txBody>
          <a:bodyPr>
            <a:normAutofit/>
          </a:bodyPr>
          <a:lstStyle/>
          <a:p>
            <a:pPr>
              <a:spcAft>
                <a:spcPts val="600"/>
              </a:spcAft>
            </a:pPr>
            <a:fld id="{330EA680-D336-4FF7-8B7A-9848BB0A1C32}" type="slidenum">
              <a:rPr lang="en-US">
                <a:solidFill>
                  <a:schemeClr val="tx1">
                    <a:lumMod val="50000"/>
                    <a:lumOff val="50000"/>
                  </a:schemeClr>
                </a:solidFill>
              </a:rPr>
              <a:pPr>
                <a:spcAft>
                  <a:spcPts val="600"/>
                </a:spcAft>
              </a:pPr>
              <a:t>7</a:t>
            </a:fld>
            <a:endParaRPr lang="en-US">
              <a:solidFill>
                <a:schemeClr val="tx1">
                  <a:lumMod val="50000"/>
                  <a:lumOff val="50000"/>
                </a:schemeClr>
              </a:solidFill>
            </a:endParaRPr>
          </a:p>
        </p:txBody>
      </p:sp>
      <p:graphicFrame>
        <p:nvGraphicFramePr>
          <p:cNvPr id="4" name="Content Placeholder 3">
            <a:extLst>
              <a:ext uri="{FF2B5EF4-FFF2-40B4-BE49-F238E27FC236}">
                <a16:creationId xmlns:a16="http://schemas.microsoft.com/office/drawing/2014/main" id="{ED7817A0-251C-A70F-1953-EBE411232F5E}"/>
              </a:ext>
            </a:extLst>
          </p:cNvPr>
          <p:cNvGraphicFramePr>
            <a:graphicFrameLocks noGrp="1"/>
          </p:cNvGraphicFramePr>
          <p:nvPr>
            <p:ph idx="1"/>
            <p:extLst>
              <p:ext uri="{D42A27DB-BD31-4B8C-83A1-F6EECF244321}">
                <p14:modId xmlns:p14="http://schemas.microsoft.com/office/powerpoint/2010/main" val="2592315291"/>
              </p:ext>
            </p:extLst>
          </p:nvPr>
        </p:nvGraphicFramePr>
        <p:xfrm>
          <a:off x="838200" y="1996955"/>
          <a:ext cx="10506459" cy="4016240"/>
        </p:xfrm>
        <a:graphic>
          <a:graphicData uri="http://schemas.openxmlformats.org/drawingml/2006/table">
            <a:tbl>
              <a:tblPr firstRow="1" bandRow="1">
                <a:tableStyleId>{5C22544A-7EE6-4342-B048-85BDC9FD1C3A}</a:tableStyleId>
              </a:tblPr>
              <a:tblGrid>
                <a:gridCol w="865305">
                  <a:extLst>
                    <a:ext uri="{9D8B030D-6E8A-4147-A177-3AD203B41FA5}">
                      <a16:colId xmlns:a16="http://schemas.microsoft.com/office/drawing/2014/main" val="1810263267"/>
                    </a:ext>
                  </a:extLst>
                </a:gridCol>
                <a:gridCol w="3104894">
                  <a:extLst>
                    <a:ext uri="{9D8B030D-6E8A-4147-A177-3AD203B41FA5}">
                      <a16:colId xmlns:a16="http://schemas.microsoft.com/office/drawing/2014/main" val="3387710635"/>
                    </a:ext>
                  </a:extLst>
                </a:gridCol>
                <a:gridCol w="4327809">
                  <a:extLst>
                    <a:ext uri="{9D8B030D-6E8A-4147-A177-3AD203B41FA5}">
                      <a16:colId xmlns:a16="http://schemas.microsoft.com/office/drawing/2014/main" val="3481266685"/>
                    </a:ext>
                  </a:extLst>
                </a:gridCol>
                <a:gridCol w="602424">
                  <a:extLst>
                    <a:ext uri="{9D8B030D-6E8A-4147-A177-3AD203B41FA5}">
                      <a16:colId xmlns:a16="http://schemas.microsoft.com/office/drawing/2014/main" val="3115591184"/>
                    </a:ext>
                  </a:extLst>
                </a:gridCol>
                <a:gridCol w="1606027">
                  <a:extLst>
                    <a:ext uri="{9D8B030D-6E8A-4147-A177-3AD203B41FA5}">
                      <a16:colId xmlns:a16="http://schemas.microsoft.com/office/drawing/2014/main" val="328271006"/>
                    </a:ext>
                  </a:extLst>
                </a:gridCol>
              </a:tblGrid>
              <a:tr h="216158">
                <a:tc>
                  <a:txBody>
                    <a:bodyPr/>
                    <a:lstStyle/>
                    <a:p>
                      <a:pPr lvl="0" algn="ctr">
                        <a:buNone/>
                      </a:pPr>
                      <a:r>
                        <a:rPr lang="en-US" sz="900" dirty="0"/>
                        <a:t>Serial Number</a:t>
                      </a:r>
                    </a:p>
                  </a:txBody>
                  <a:tcPr marL="43266" marR="43266" marT="21632" marB="21632" anchor="ctr"/>
                </a:tc>
                <a:tc>
                  <a:txBody>
                    <a:bodyPr/>
                    <a:lstStyle/>
                    <a:p>
                      <a:pPr algn="ctr"/>
                      <a:r>
                        <a:rPr lang="en-US" sz="900" dirty="0"/>
                        <a:t>Item</a:t>
                      </a:r>
                    </a:p>
                  </a:txBody>
                  <a:tcPr marL="43267" marR="43267" marT="21633" marB="21633" anchor="ctr"/>
                </a:tc>
                <a:tc>
                  <a:txBody>
                    <a:bodyPr/>
                    <a:lstStyle/>
                    <a:p>
                      <a:pPr algn="ctr"/>
                      <a:r>
                        <a:rPr lang="en-US" sz="900" dirty="0"/>
                        <a:t>Purpose</a:t>
                      </a:r>
                    </a:p>
                  </a:txBody>
                  <a:tcPr marL="43267" marR="43267" marT="21633" marB="21633" anchor="ctr"/>
                </a:tc>
                <a:tc>
                  <a:txBody>
                    <a:bodyPr/>
                    <a:lstStyle/>
                    <a:p>
                      <a:pPr algn="ctr"/>
                      <a:r>
                        <a:rPr lang="en-US" sz="900" dirty="0"/>
                        <a:t>Quantity</a:t>
                      </a:r>
                    </a:p>
                  </a:txBody>
                  <a:tcPr marL="43267" marR="43267" marT="21633" marB="21633" anchor="ctr"/>
                </a:tc>
                <a:tc>
                  <a:txBody>
                    <a:bodyPr/>
                    <a:lstStyle/>
                    <a:p>
                      <a:pPr algn="ctr"/>
                      <a:r>
                        <a:rPr lang="en-US" sz="900" dirty="0"/>
                        <a:t>Unit Price</a:t>
                      </a:r>
                    </a:p>
                  </a:txBody>
                  <a:tcPr marL="43267" marR="43267" marT="21633" marB="21633" anchor="ctr"/>
                </a:tc>
                <a:extLst>
                  <a:ext uri="{0D108BD9-81ED-4DB2-BD59-A6C34878D82A}">
                    <a16:rowId xmlns:a16="http://schemas.microsoft.com/office/drawing/2014/main" val="3735081697"/>
                  </a:ext>
                </a:extLst>
              </a:tr>
              <a:tr h="355588">
                <a:tc>
                  <a:txBody>
                    <a:bodyPr/>
                    <a:lstStyle/>
                    <a:p>
                      <a:pPr lvl="0" algn="ctr">
                        <a:buNone/>
                      </a:pPr>
                      <a:r>
                        <a:rPr lang="en-US" sz="900" b="0" i="0" u="none" strike="noStrike" noProof="0" dirty="0">
                          <a:latin typeface="Calibri"/>
                        </a:rPr>
                        <a:t>1</a:t>
                      </a:r>
                    </a:p>
                  </a:txBody>
                  <a:tcPr marL="43266" marR="43266" marT="21632" marB="21632" anchor="ctr"/>
                </a:tc>
                <a:tc>
                  <a:txBody>
                    <a:bodyPr/>
                    <a:lstStyle/>
                    <a:p>
                      <a:pPr lvl="0" algn="ctr">
                        <a:buNone/>
                      </a:pPr>
                      <a:r>
                        <a:rPr lang="en-US" sz="900" b="0" i="0" u="none" strike="noStrike" noProof="0" dirty="0">
                          <a:latin typeface="Calibri"/>
                        </a:rPr>
                        <a:t>Arduino Uno Boards with Cable</a:t>
                      </a:r>
                      <a:endParaRPr lang="en-US" sz="900" dirty="0"/>
                    </a:p>
                  </a:txBody>
                  <a:tcPr marL="43267" marR="43267" marT="21633" marB="21633" anchor="ctr"/>
                </a:tc>
                <a:tc>
                  <a:txBody>
                    <a:bodyPr/>
                    <a:lstStyle/>
                    <a:p>
                      <a:pPr lvl="0" algn="ctr">
                        <a:buNone/>
                      </a:pPr>
                      <a:r>
                        <a:rPr lang="en-US" sz="900" b="0" i="0" u="none" strike="noStrike" noProof="0" dirty="0">
                          <a:latin typeface="Calibri"/>
                        </a:rPr>
                        <a:t>Microcontroller platform for data processing and control</a:t>
                      </a:r>
                      <a:endParaRPr lang="en-US" sz="900" dirty="0"/>
                    </a:p>
                  </a:txBody>
                  <a:tcPr marL="43267" marR="43267" marT="21633" marB="21633" anchor="ctr"/>
                </a:tc>
                <a:tc>
                  <a:txBody>
                    <a:bodyPr/>
                    <a:lstStyle/>
                    <a:p>
                      <a:pPr lvl="0" algn="ctr">
                        <a:buNone/>
                      </a:pPr>
                      <a:r>
                        <a:rPr lang="en-US" sz="900" b="0" i="0" u="none" strike="noStrike" noProof="0" dirty="0">
                          <a:latin typeface="Calibri"/>
                        </a:rPr>
                        <a:t>2</a:t>
                      </a:r>
                      <a:endParaRPr lang="en-US" sz="900" dirty="0"/>
                    </a:p>
                  </a:txBody>
                  <a:tcPr marL="43267" marR="43267" marT="21633" marB="21633" anchor="ctr"/>
                </a:tc>
                <a:tc>
                  <a:txBody>
                    <a:bodyPr/>
                    <a:lstStyle/>
                    <a:p>
                      <a:pPr algn="ctr"/>
                      <a:r>
                        <a:rPr lang="en-US" sz="900" dirty="0"/>
                        <a:t>Rs. 627.84 X 2 = Rs. 1,255.68/-</a:t>
                      </a:r>
                    </a:p>
                  </a:txBody>
                  <a:tcPr marL="43267" marR="43267" marT="21633" marB="21633" anchor="ctr"/>
                </a:tc>
                <a:extLst>
                  <a:ext uri="{0D108BD9-81ED-4DB2-BD59-A6C34878D82A}">
                    <a16:rowId xmlns:a16="http://schemas.microsoft.com/office/drawing/2014/main" val="426634843"/>
                  </a:ext>
                </a:extLst>
              </a:tr>
              <a:tr h="355588">
                <a:tc>
                  <a:txBody>
                    <a:bodyPr/>
                    <a:lstStyle/>
                    <a:p>
                      <a:pPr lvl="0" algn="ctr">
                        <a:buNone/>
                      </a:pPr>
                      <a:r>
                        <a:rPr lang="en-US" sz="900" b="0" i="0" u="none" strike="noStrike" noProof="0" dirty="0"/>
                        <a:t>2</a:t>
                      </a:r>
                    </a:p>
                  </a:txBody>
                  <a:tcPr marL="43266" marR="43266" marT="21632" marB="21632" anchor="ctr"/>
                </a:tc>
                <a:tc>
                  <a:txBody>
                    <a:bodyPr/>
                    <a:lstStyle/>
                    <a:p>
                      <a:pPr lvl="0" algn="ctr">
                        <a:buNone/>
                      </a:pPr>
                      <a:r>
                        <a:rPr lang="en-US" sz="900" b="0" i="0" u="none" strike="noStrike" noProof="0" dirty="0"/>
                        <a:t>SX1278 LoRa Series Ra-02, Spread Spectrum Wireless, Module</a:t>
                      </a:r>
                      <a:endParaRPr lang="en-US" sz="900" dirty="0"/>
                    </a:p>
                  </a:txBody>
                  <a:tcPr marL="43267" marR="43267" marT="21633" marB="21633" anchor="ctr"/>
                </a:tc>
                <a:tc>
                  <a:txBody>
                    <a:bodyPr/>
                    <a:lstStyle/>
                    <a:p>
                      <a:pPr lvl="0" algn="ctr">
                        <a:buNone/>
                      </a:pPr>
                      <a:r>
                        <a:rPr lang="en-US" sz="900" b="0" i="0" u="none" strike="noStrike" noProof="0" dirty="0">
                          <a:latin typeface="Calibri"/>
                        </a:rPr>
                        <a:t>Long-range communication modules for transmitting data wirelessly over long distances</a:t>
                      </a:r>
                      <a:endParaRPr lang="en-US" sz="900" dirty="0"/>
                    </a:p>
                  </a:txBody>
                  <a:tcPr marL="43267" marR="43267" marT="21633" marB="21633" anchor="ctr"/>
                </a:tc>
                <a:tc>
                  <a:txBody>
                    <a:bodyPr/>
                    <a:lstStyle/>
                    <a:p>
                      <a:pPr algn="ctr"/>
                      <a:r>
                        <a:rPr lang="en-US" sz="900" dirty="0"/>
                        <a:t>2</a:t>
                      </a:r>
                    </a:p>
                  </a:txBody>
                  <a:tcPr marL="43267" marR="43267" marT="21633" marB="21633" anchor="ctr"/>
                </a:tc>
                <a:tc>
                  <a:txBody>
                    <a:bodyPr/>
                    <a:lstStyle/>
                    <a:p>
                      <a:pPr algn="ctr"/>
                      <a:r>
                        <a:rPr lang="en-US" sz="900" dirty="0"/>
                        <a:t>Rs. 385 X 2 = Rs. 770/-</a:t>
                      </a:r>
                    </a:p>
                  </a:txBody>
                  <a:tcPr marL="43267" marR="43267" marT="21633" marB="21633" anchor="ctr"/>
                </a:tc>
                <a:extLst>
                  <a:ext uri="{0D108BD9-81ED-4DB2-BD59-A6C34878D82A}">
                    <a16:rowId xmlns:a16="http://schemas.microsoft.com/office/drawing/2014/main" val="2230560706"/>
                  </a:ext>
                </a:extLst>
              </a:tr>
              <a:tr h="355586">
                <a:tc>
                  <a:txBody>
                    <a:bodyPr/>
                    <a:lstStyle/>
                    <a:p>
                      <a:pPr lvl="0" algn="ctr">
                        <a:buNone/>
                      </a:pPr>
                      <a:r>
                        <a:rPr lang="en-US" sz="900" b="0" i="0" u="none" strike="noStrike" noProof="0" dirty="0"/>
                        <a:t>3</a:t>
                      </a:r>
                    </a:p>
                  </a:txBody>
                  <a:tcPr marL="43265" marR="43265" marT="21632" marB="21632" anchor="ctr"/>
                </a:tc>
                <a:tc>
                  <a:txBody>
                    <a:bodyPr/>
                    <a:lstStyle/>
                    <a:p>
                      <a:pPr lvl="0" algn="ctr">
                        <a:buNone/>
                      </a:pPr>
                      <a:r>
                        <a:rPr lang="en-US" sz="900" b="0" i="0" u="none" strike="noStrike" noProof="0" dirty="0"/>
                        <a:t>LoRa Antenna – 433 MHz</a:t>
                      </a:r>
                    </a:p>
                  </a:txBody>
                  <a:tcPr marL="43267" marR="43267" marT="21632" marB="21632" anchor="ctr"/>
                </a:tc>
                <a:tc>
                  <a:txBody>
                    <a:bodyPr/>
                    <a:lstStyle/>
                    <a:p>
                      <a:pPr lvl="0" algn="ctr">
                        <a:buNone/>
                      </a:pPr>
                      <a:r>
                        <a:rPr lang="en-US" sz="900" b="0" i="0" u="none" strike="noStrike" noProof="0" dirty="0"/>
                        <a:t>Facilitate long-range and low-power communication between wireless sensor nodes</a:t>
                      </a:r>
                      <a:endParaRPr lang="en-US" sz="900" dirty="0"/>
                    </a:p>
                  </a:txBody>
                  <a:tcPr marL="43267" marR="43267" marT="21632" marB="21632" anchor="ctr"/>
                </a:tc>
                <a:tc>
                  <a:txBody>
                    <a:bodyPr/>
                    <a:lstStyle/>
                    <a:p>
                      <a:pPr lvl="0" algn="ctr">
                        <a:buNone/>
                      </a:pPr>
                      <a:r>
                        <a:rPr lang="en-US" sz="900" dirty="0"/>
                        <a:t>2</a:t>
                      </a:r>
                    </a:p>
                  </a:txBody>
                  <a:tcPr marL="43267" marR="43267" marT="21632" marB="21632" anchor="ctr"/>
                </a:tc>
                <a:tc>
                  <a:txBody>
                    <a:bodyPr/>
                    <a:lstStyle/>
                    <a:p>
                      <a:pPr lvl="0" algn="ctr">
                        <a:buNone/>
                      </a:pPr>
                      <a:r>
                        <a:rPr lang="en-US" sz="900" dirty="0"/>
                        <a:t>Rs. 55 X 2 = Rs. 110/-</a:t>
                      </a:r>
                    </a:p>
                  </a:txBody>
                  <a:tcPr marL="43267" marR="43267" marT="21632" marB="21632" anchor="ctr"/>
                </a:tc>
                <a:extLst>
                  <a:ext uri="{0D108BD9-81ED-4DB2-BD59-A6C34878D82A}">
                    <a16:rowId xmlns:a16="http://schemas.microsoft.com/office/drawing/2014/main" val="2187871702"/>
                  </a:ext>
                </a:extLst>
              </a:tr>
              <a:tr h="216157">
                <a:tc>
                  <a:txBody>
                    <a:bodyPr/>
                    <a:lstStyle/>
                    <a:p>
                      <a:pPr lvl="0" algn="ctr">
                        <a:buNone/>
                      </a:pPr>
                      <a:r>
                        <a:rPr lang="en-US" sz="900" b="0" i="0" u="none" strike="noStrike" noProof="0" dirty="0"/>
                        <a:t>4</a:t>
                      </a:r>
                    </a:p>
                  </a:txBody>
                  <a:tcPr marL="43265" marR="43265" marT="21632" marB="21632" anchor="ctr"/>
                </a:tc>
                <a:tc>
                  <a:txBody>
                    <a:bodyPr/>
                    <a:lstStyle/>
                    <a:p>
                      <a:pPr lvl="0" algn="ctr">
                        <a:buNone/>
                      </a:pPr>
                      <a:r>
                        <a:rPr lang="en-US" sz="900" b="0" i="0" u="none" strike="noStrike" noProof="0" dirty="0">
                          <a:latin typeface="Calibri"/>
                        </a:rPr>
                        <a:t>RF 1.13 mm Cable IPX to SMA Female – 10cm Length</a:t>
                      </a:r>
                      <a:endParaRPr lang="en-US" sz="900" dirty="0"/>
                    </a:p>
                  </a:txBody>
                  <a:tcPr marL="43267" marR="43267" marT="21632" marB="21632" anchor="ctr"/>
                </a:tc>
                <a:tc>
                  <a:txBody>
                    <a:bodyPr/>
                    <a:lstStyle/>
                    <a:p>
                      <a:pPr lvl="0" algn="ctr">
                        <a:buNone/>
                      </a:pPr>
                      <a:r>
                        <a:rPr lang="en-US" sz="900" b="0" i="0" u="none" strike="noStrike" noProof="0" dirty="0">
                          <a:latin typeface="Calibri"/>
                        </a:rPr>
                        <a:t>Connecting components within the LoRa wireless sensor network</a:t>
                      </a:r>
                      <a:endParaRPr lang="en-US" sz="900" dirty="0"/>
                    </a:p>
                  </a:txBody>
                  <a:tcPr marL="43267" marR="43267" marT="21632" marB="21632" anchor="ctr"/>
                </a:tc>
                <a:tc>
                  <a:txBody>
                    <a:bodyPr/>
                    <a:lstStyle/>
                    <a:p>
                      <a:pPr lvl="0" algn="ctr">
                        <a:buNone/>
                      </a:pPr>
                      <a:r>
                        <a:rPr lang="en-US" sz="900" dirty="0"/>
                        <a:t>2</a:t>
                      </a:r>
                    </a:p>
                  </a:txBody>
                  <a:tcPr marL="43267" marR="43267" marT="21632" marB="21632" anchor="ctr"/>
                </a:tc>
                <a:tc>
                  <a:txBody>
                    <a:bodyPr/>
                    <a:lstStyle/>
                    <a:p>
                      <a:pPr lvl="0" algn="ctr">
                        <a:buNone/>
                      </a:pPr>
                      <a:r>
                        <a:rPr lang="en-US" sz="900" dirty="0"/>
                        <a:t>Rs. 44.50 X 2 = Rs. 89/-</a:t>
                      </a:r>
                    </a:p>
                  </a:txBody>
                  <a:tcPr marL="43267" marR="43267" marT="21632" marB="21632" anchor="ctr"/>
                </a:tc>
                <a:extLst>
                  <a:ext uri="{0D108BD9-81ED-4DB2-BD59-A6C34878D82A}">
                    <a16:rowId xmlns:a16="http://schemas.microsoft.com/office/drawing/2014/main" val="3213465354"/>
                  </a:ext>
                </a:extLst>
              </a:tr>
              <a:tr h="216158">
                <a:tc>
                  <a:txBody>
                    <a:bodyPr/>
                    <a:lstStyle/>
                    <a:p>
                      <a:pPr lvl="0" algn="ctr">
                        <a:buNone/>
                      </a:pPr>
                      <a:r>
                        <a:rPr lang="en-US" sz="900" b="0" i="0" u="none" strike="noStrike" noProof="0" dirty="0"/>
                        <a:t>3</a:t>
                      </a:r>
                    </a:p>
                  </a:txBody>
                  <a:tcPr marL="43266" marR="43266" marT="21632" marB="21632" anchor="ctr"/>
                </a:tc>
                <a:tc>
                  <a:txBody>
                    <a:bodyPr/>
                    <a:lstStyle/>
                    <a:p>
                      <a:pPr lvl="0" algn="ctr">
                        <a:buNone/>
                      </a:pPr>
                      <a:r>
                        <a:rPr lang="en-US" sz="900" b="0" i="0" u="none" strike="noStrike" noProof="0" dirty="0"/>
                        <a:t>DHT-11 Digital Temperature And Humidity Sensor</a:t>
                      </a:r>
                      <a:endParaRPr lang="en-US" sz="900" dirty="0"/>
                    </a:p>
                  </a:txBody>
                  <a:tcPr marL="43267" marR="43267" marT="21633" marB="21633" anchor="ctr"/>
                </a:tc>
                <a:tc>
                  <a:txBody>
                    <a:bodyPr/>
                    <a:lstStyle/>
                    <a:p>
                      <a:pPr lvl="0" algn="ctr">
                        <a:buNone/>
                      </a:pPr>
                      <a:r>
                        <a:rPr lang="en-US" sz="900" b="0" i="0" u="none" strike="noStrike" noProof="0" dirty="0">
                          <a:latin typeface="Calibri"/>
                        </a:rPr>
                        <a:t>Measures temperature and humidity, providing essential data for precision agriculture</a:t>
                      </a:r>
                      <a:endParaRPr lang="en-US" sz="900" dirty="0"/>
                    </a:p>
                  </a:txBody>
                  <a:tcPr marL="43267" marR="43267" marT="21633" marB="21633" anchor="ctr"/>
                </a:tc>
                <a:tc>
                  <a:txBody>
                    <a:bodyPr/>
                    <a:lstStyle/>
                    <a:p>
                      <a:pPr algn="ctr"/>
                      <a:r>
                        <a:rPr lang="en-US" sz="900" dirty="0"/>
                        <a:t>1</a:t>
                      </a:r>
                    </a:p>
                  </a:txBody>
                  <a:tcPr marL="43267" marR="43267" marT="21633" marB="21633" anchor="ctr"/>
                </a:tc>
                <a:tc>
                  <a:txBody>
                    <a:bodyPr/>
                    <a:lstStyle/>
                    <a:p>
                      <a:pPr algn="ctr"/>
                      <a:r>
                        <a:rPr lang="en-US" sz="900" dirty="0"/>
                        <a:t>Rs. 190/-</a:t>
                      </a:r>
                    </a:p>
                  </a:txBody>
                  <a:tcPr marL="43267" marR="43267" marT="21633" marB="21633" anchor="ctr"/>
                </a:tc>
                <a:extLst>
                  <a:ext uri="{0D108BD9-81ED-4DB2-BD59-A6C34878D82A}">
                    <a16:rowId xmlns:a16="http://schemas.microsoft.com/office/drawing/2014/main" val="3184449017"/>
                  </a:ext>
                </a:extLst>
              </a:tr>
              <a:tr h="216157">
                <a:tc>
                  <a:txBody>
                    <a:bodyPr/>
                    <a:lstStyle/>
                    <a:p>
                      <a:pPr lvl="0" algn="ctr">
                        <a:buNone/>
                      </a:pPr>
                      <a:r>
                        <a:rPr lang="en-US" sz="900" b="0" i="0" u="none" strike="noStrike" noProof="0" dirty="0"/>
                        <a:t>4</a:t>
                      </a:r>
                    </a:p>
                  </a:txBody>
                  <a:tcPr marL="43265" marR="43265" marT="21632" marB="21632" anchor="ctr"/>
                </a:tc>
                <a:tc>
                  <a:txBody>
                    <a:bodyPr/>
                    <a:lstStyle/>
                    <a:p>
                      <a:pPr lvl="0" algn="ctr">
                        <a:buNone/>
                      </a:pPr>
                      <a:r>
                        <a:rPr lang="en-US" sz="900" b="0" i="0" u="none" strike="noStrike" noProof="0" dirty="0"/>
                        <a:t>Passive Infrared (PIR) Motion Sensor</a:t>
                      </a:r>
                    </a:p>
                  </a:txBody>
                  <a:tcPr marL="43267" marR="43267" marT="21632" marB="21632" anchor="ctr"/>
                </a:tc>
                <a:tc>
                  <a:txBody>
                    <a:bodyPr/>
                    <a:lstStyle/>
                    <a:p>
                      <a:pPr lvl="0" algn="ctr">
                        <a:buNone/>
                      </a:pPr>
                      <a:r>
                        <a:rPr lang="en-US" sz="900" b="0" i="0" u="none" strike="noStrike" noProof="0" dirty="0"/>
                        <a:t>Strategically deployed in the agricultural field to detect and respond to motion</a:t>
                      </a:r>
                      <a:endParaRPr lang="en-US" sz="900" dirty="0"/>
                    </a:p>
                  </a:txBody>
                  <a:tcPr marL="43267" marR="43267" marT="21632" marB="21632" anchor="ctr"/>
                </a:tc>
                <a:tc>
                  <a:txBody>
                    <a:bodyPr/>
                    <a:lstStyle/>
                    <a:p>
                      <a:pPr lvl="0" algn="ctr">
                        <a:buNone/>
                      </a:pPr>
                      <a:r>
                        <a:rPr lang="en-US" sz="900" dirty="0"/>
                        <a:t>1</a:t>
                      </a:r>
                    </a:p>
                  </a:txBody>
                  <a:tcPr marL="43267" marR="43267" marT="21632" marB="21632" anchor="ctr"/>
                </a:tc>
                <a:tc>
                  <a:txBody>
                    <a:bodyPr/>
                    <a:lstStyle/>
                    <a:p>
                      <a:pPr lvl="0" algn="ctr">
                        <a:buNone/>
                      </a:pPr>
                      <a:r>
                        <a:rPr lang="en-US" sz="900" dirty="0"/>
                        <a:t>Rs. 69/-</a:t>
                      </a:r>
                    </a:p>
                  </a:txBody>
                  <a:tcPr marL="43267" marR="43267" marT="21632" marB="21632" anchor="ctr"/>
                </a:tc>
                <a:extLst>
                  <a:ext uri="{0D108BD9-81ED-4DB2-BD59-A6C34878D82A}">
                    <a16:rowId xmlns:a16="http://schemas.microsoft.com/office/drawing/2014/main" val="2062185606"/>
                  </a:ext>
                </a:extLst>
              </a:tr>
              <a:tr h="355586">
                <a:tc>
                  <a:txBody>
                    <a:bodyPr/>
                    <a:lstStyle/>
                    <a:p>
                      <a:pPr lvl="0" algn="ctr">
                        <a:buNone/>
                      </a:pPr>
                      <a:r>
                        <a:rPr lang="en-US" sz="900" b="0" i="0" u="none" strike="noStrike" noProof="0" dirty="0"/>
                        <a:t>5</a:t>
                      </a:r>
                    </a:p>
                  </a:txBody>
                  <a:tcPr marL="43265" marR="43265" marT="21632" marB="21632" anchor="ctr"/>
                </a:tc>
                <a:tc>
                  <a:txBody>
                    <a:bodyPr/>
                    <a:lstStyle/>
                    <a:p>
                      <a:pPr lvl="0" algn="ctr">
                        <a:buNone/>
                      </a:pPr>
                      <a:r>
                        <a:rPr lang="en-US" sz="900" b="0" i="0" u="none" strike="noStrike" noProof="0" dirty="0"/>
                        <a:t>HC-SR04 5V Ultrasonic Sensor</a:t>
                      </a:r>
                    </a:p>
                  </a:txBody>
                  <a:tcPr marL="43267" marR="43267" marT="21632" marB="21632" anchor="ctr"/>
                </a:tc>
                <a:tc>
                  <a:txBody>
                    <a:bodyPr/>
                    <a:lstStyle/>
                    <a:p>
                      <a:pPr lvl="0" algn="ctr">
                        <a:buNone/>
                      </a:pPr>
                      <a:r>
                        <a:rPr lang="en-US" sz="900" b="0" i="0" u="none" strike="noStrike" noProof="0" dirty="0">
                          <a:latin typeface="Calibri"/>
                        </a:rPr>
                        <a:t>To measure distances in the field, facilitating precise monitoring and management of agricultural resources</a:t>
                      </a:r>
                      <a:endParaRPr lang="en-US" sz="900" dirty="0"/>
                    </a:p>
                  </a:txBody>
                  <a:tcPr marL="43267" marR="43267" marT="21632" marB="21632" anchor="ctr"/>
                </a:tc>
                <a:tc>
                  <a:txBody>
                    <a:bodyPr/>
                    <a:lstStyle/>
                    <a:p>
                      <a:pPr lvl="0" algn="ctr">
                        <a:buNone/>
                      </a:pPr>
                      <a:r>
                        <a:rPr lang="en-US" sz="900" dirty="0"/>
                        <a:t>1</a:t>
                      </a:r>
                    </a:p>
                  </a:txBody>
                  <a:tcPr marL="43267" marR="43267" marT="21632" marB="21632" anchor="ctr"/>
                </a:tc>
                <a:tc>
                  <a:txBody>
                    <a:bodyPr/>
                    <a:lstStyle/>
                    <a:p>
                      <a:pPr lvl="0" algn="ctr">
                        <a:buNone/>
                      </a:pPr>
                      <a:r>
                        <a:rPr lang="en-US" sz="900" dirty="0"/>
                        <a:t>Rs. 55/-</a:t>
                      </a:r>
                    </a:p>
                  </a:txBody>
                  <a:tcPr marL="43267" marR="43267" marT="21632" marB="21632" anchor="ctr"/>
                </a:tc>
                <a:extLst>
                  <a:ext uri="{0D108BD9-81ED-4DB2-BD59-A6C34878D82A}">
                    <a16:rowId xmlns:a16="http://schemas.microsoft.com/office/drawing/2014/main" val="3065353772"/>
                  </a:ext>
                </a:extLst>
              </a:tr>
              <a:tr h="216157">
                <a:tc>
                  <a:txBody>
                    <a:bodyPr/>
                    <a:lstStyle/>
                    <a:p>
                      <a:pPr lvl="0" algn="ctr">
                        <a:buNone/>
                      </a:pPr>
                      <a:r>
                        <a:rPr lang="en-US" sz="900" b="0" i="0" u="none" strike="noStrike" noProof="0" dirty="0"/>
                        <a:t>6</a:t>
                      </a:r>
                    </a:p>
                  </a:txBody>
                  <a:tcPr marL="43265" marR="43265" marT="21632" marB="21632" anchor="ctr"/>
                </a:tc>
                <a:tc>
                  <a:txBody>
                    <a:bodyPr/>
                    <a:lstStyle/>
                    <a:p>
                      <a:pPr lvl="0" algn="ctr">
                        <a:buNone/>
                      </a:pPr>
                      <a:r>
                        <a:rPr lang="en-US" sz="900" b="0" i="0" u="none" strike="noStrike" noProof="0" dirty="0" err="1">
                          <a:latin typeface="Calibri"/>
                        </a:rPr>
                        <a:t>TowerPro</a:t>
                      </a:r>
                      <a:r>
                        <a:rPr lang="en-US" sz="900" b="0" i="0" u="none" strike="noStrike" noProof="0" dirty="0">
                          <a:latin typeface="Calibri"/>
                        </a:rPr>
                        <a:t> MG995 Metal Gear Servo Motor (180° Rotation)</a:t>
                      </a:r>
                      <a:endParaRPr lang="en-US" sz="900" dirty="0"/>
                    </a:p>
                  </a:txBody>
                  <a:tcPr marL="43267" marR="43267" marT="21632" marB="21632" anchor="ctr"/>
                </a:tc>
                <a:tc>
                  <a:txBody>
                    <a:bodyPr/>
                    <a:lstStyle/>
                    <a:p>
                      <a:pPr lvl="0" algn="ctr">
                        <a:buNone/>
                      </a:pPr>
                      <a:r>
                        <a:rPr lang="en-US" sz="900" b="0" i="0" u="none" strike="noStrike" noProof="0" dirty="0"/>
                        <a:t>Precise mechanical control within the agricultural system</a:t>
                      </a:r>
                      <a:endParaRPr lang="en-US" sz="900" dirty="0"/>
                    </a:p>
                  </a:txBody>
                  <a:tcPr marL="43267" marR="43267" marT="21632" marB="21632" anchor="ctr"/>
                </a:tc>
                <a:tc>
                  <a:txBody>
                    <a:bodyPr/>
                    <a:lstStyle/>
                    <a:p>
                      <a:pPr lvl="0" algn="ctr">
                        <a:buNone/>
                      </a:pPr>
                      <a:r>
                        <a:rPr lang="en-US" sz="900" dirty="0"/>
                        <a:t>1</a:t>
                      </a:r>
                    </a:p>
                  </a:txBody>
                  <a:tcPr marL="43267" marR="43267" marT="21632" marB="21632" anchor="ctr"/>
                </a:tc>
                <a:tc>
                  <a:txBody>
                    <a:bodyPr/>
                    <a:lstStyle/>
                    <a:p>
                      <a:pPr lvl="0" algn="ctr">
                        <a:buNone/>
                      </a:pPr>
                      <a:r>
                        <a:rPr lang="en-US" sz="900" dirty="0"/>
                        <a:t>Rs. 320/-</a:t>
                      </a:r>
                    </a:p>
                  </a:txBody>
                  <a:tcPr marL="43267" marR="43267" marT="21632" marB="21632" anchor="ctr"/>
                </a:tc>
                <a:extLst>
                  <a:ext uri="{0D108BD9-81ED-4DB2-BD59-A6C34878D82A}">
                    <a16:rowId xmlns:a16="http://schemas.microsoft.com/office/drawing/2014/main" val="2444307866"/>
                  </a:ext>
                </a:extLst>
              </a:tr>
              <a:tr h="216158">
                <a:tc>
                  <a:txBody>
                    <a:bodyPr/>
                    <a:lstStyle/>
                    <a:p>
                      <a:pPr lvl="0" algn="ctr">
                        <a:buNone/>
                      </a:pPr>
                      <a:r>
                        <a:rPr lang="en-US" sz="900" b="0" i="0" u="none" strike="noStrike" noProof="0" dirty="0"/>
                        <a:t>4</a:t>
                      </a:r>
                    </a:p>
                  </a:txBody>
                  <a:tcPr marL="43266" marR="43266" marT="21632" marB="21632" anchor="ctr"/>
                </a:tc>
                <a:tc>
                  <a:txBody>
                    <a:bodyPr/>
                    <a:lstStyle/>
                    <a:p>
                      <a:pPr lvl="0" algn="ctr">
                        <a:buNone/>
                      </a:pPr>
                      <a:r>
                        <a:rPr lang="en-US" sz="900" b="0" i="0" u="none" strike="noStrike" noProof="0" dirty="0"/>
                        <a:t>LCD1602 Parallel LCD Display with Blue Backlight</a:t>
                      </a:r>
                      <a:endParaRPr lang="en-US" sz="900" dirty="0"/>
                    </a:p>
                  </a:txBody>
                  <a:tcPr marL="43267" marR="43267" marT="21633" marB="21633" anchor="ctr"/>
                </a:tc>
                <a:tc>
                  <a:txBody>
                    <a:bodyPr/>
                    <a:lstStyle/>
                    <a:p>
                      <a:pPr lvl="0" algn="ctr">
                        <a:buNone/>
                      </a:pPr>
                      <a:r>
                        <a:rPr lang="en-US" sz="900" b="0" i="0" u="none" strike="noStrike" noProof="0" dirty="0">
                          <a:latin typeface="Calibri"/>
                        </a:rPr>
                        <a:t>Displays real-time temperature and humidity data for on-site monitoring</a:t>
                      </a:r>
                      <a:endParaRPr lang="en-US" sz="900" dirty="0"/>
                    </a:p>
                  </a:txBody>
                  <a:tcPr marL="43267" marR="43267" marT="21633" marB="21633" anchor="ctr"/>
                </a:tc>
                <a:tc>
                  <a:txBody>
                    <a:bodyPr/>
                    <a:lstStyle/>
                    <a:p>
                      <a:pPr algn="ctr"/>
                      <a:r>
                        <a:rPr lang="en-US" sz="900" dirty="0"/>
                        <a:t>1</a:t>
                      </a:r>
                    </a:p>
                  </a:txBody>
                  <a:tcPr marL="43267" marR="43267" marT="21633" marB="21633" anchor="ctr"/>
                </a:tc>
                <a:tc>
                  <a:txBody>
                    <a:bodyPr/>
                    <a:lstStyle/>
                    <a:p>
                      <a:pPr algn="ctr"/>
                      <a:r>
                        <a:rPr lang="en-US" sz="900" dirty="0"/>
                        <a:t>Rs. 116/-</a:t>
                      </a:r>
                    </a:p>
                  </a:txBody>
                  <a:tcPr marL="43267" marR="43267" marT="21633" marB="21633" anchor="ctr"/>
                </a:tc>
                <a:extLst>
                  <a:ext uri="{0D108BD9-81ED-4DB2-BD59-A6C34878D82A}">
                    <a16:rowId xmlns:a16="http://schemas.microsoft.com/office/drawing/2014/main" val="2746020165"/>
                  </a:ext>
                </a:extLst>
              </a:tr>
              <a:tr h="216158">
                <a:tc>
                  <a:txBody>
                    <a:bodyPr/>
                    <a:lstStyle/>
                    <a:p>
                      <a:pPr lvl="0" algn="ctr">
                        <a:buNone/>
                      </a:pPr>
                      <a:r>
                        <a:rPr lang="en-US" sz="900" b="0" i="0" u="none" strike="noStrike" noProof="0" dirty="0">
                          <a:latin typeface="Calibri"/>
                        </a:rPr>
                        <a:t>5</a:t>
                      </a:r>
                    </a:p>
                  </a:txBody>
                  <a:tcPr marL="43266" marR="43266" marT="21632" marB="21632" anchor="ctr"/>
                </a:tc>
                <a:tc>
                  <a:txBody>
                    <a:bodyPr/>
                    <a:lstStyle/>
                    <a:p>
                      <a:pPr lvl="0" algn="ctr">
                        <a:buNone/>
                      </a:pPr>
                      <a:r>
                        <a:rPr lang="en-US" sz="900" b="0" i="0" u="none" strike="noStrike" noProof="0" dirty="0">
                          <a:latin typeface="Calibri"/>
                        </a:rPr>
                        <a:t>Jumper Wires Cable Set</a:t>
                      </a:r>
                      <a:endParaRPr lang="en-US" sz="900" dirty="0"/>
                    </a:p>
                  </a:txBody>
                  <a:tcPr marL="43267" marR="43267" marT="21633" marB="21633" anchor="ctr"/>
                </a:tc>
                <a:tc>
                  <a:txBody>
                    <a:bodyPr/>
                    <a:lstStyle/>
                    <a:p>
                      <a:pPr lvl="0" algn="ctr">
                        <a:buNone/>
                      </a:pPr>
                      <a:r>
                        <a:rPr lang="en-US" sz="900" b="0" i="0" u="none" strike="noStrike" noProof="0" dirty="0">
                          <a:latin typeface="Calibri"/>
                        </a:rPr>
                        <a:t>Essential for connecting components and building the circuit</a:t>
                      </a:r>
                      <a:endParaRPr lang="en-US" sz="900" dirty="0"/>
                    </a:p>
                  </a:txBody>
                  <a:tcPr marL="43267" marR="43267" marT="21633" marB="21633" anchor="ctr"/>
                </a:tc>
                <a:tc>
                  <a:txBody>
                    <a:bodyPr/>
                    <a:lstStyle/>
                    <a:p>
                      <a:pPr algn="ctr"/>
                      <a:r>
                        <a:rPr lang="en-US" sz="900" dirty="0"/>
                        <a:t>-</a:t>
                      </a:r>
                    </a:p>
                  </a:txBody>
                  <a:tcPr marL="43267" marR="43267" marT="21633" marB="21633" anchor="ctr"/>
                </a:tc>
                <a:tc>
                  <a:txBody>
                    <a:bodyPr/>
                    <a:lstStyle/>
                    <a:p>
                      <a:pPr algn="ctr"/>
                      <a:r>
                        <a:rPr lang="en-US" sz="900" dirty="0"/>
                        <a:t>Rs. 60/-</a:t>
                      </a:r>
                    </a:p>
                  </a:txBody>
                  <a:tcPr marL="43267" marR="43267" marT="21633" marB="21633" anchor="ctr"/>
                </a:tc>
                <a:extLst>
                  <a:ext uri="{0D108BD9-81ED-4DB2-BD59-A6C34878D82A}">
                    <a16:rowId xmlns:a16="http://schemas.microsoft.com/office/drawing/2014/main" val="3384794582"/>
                  </a:ext>
                </a:extLst>
              </a:tr>
              <a:tr h="216158">
                <a:tc>
                  <a:txBody>
                    <a:bodyPr/>
                    <a:lstStyle/>
                    <a:p>
                      <a:pPr lvl="0" algn="ctr">
                        <a:buNone/>
                      </a:pPr>
                      <a:r>
                        <a:rPr lang="en-US" sz="900" b="0" i="0" u="none" strike="noStrike" noProof="0" dirty="0"/>
                        <a:t>6</a:t>
                      </a:r>
                    </a:p>
                  </a:txBody>
                  <a:tcPr marL="43266" marR="43266" marT="21632" marB="21632" anchor="ctr"/>
                </a:tc>
                <a:tc>
                  <a:txBody>
                    <a:bodyPr/>
                    <a:lstStyle/>
                    <a:p>
                      <a:pPr lvl="0" algn="ctr">
                        <a:buNone/>
                      </a:pPr>
                      <a:r>
                        <a:rPr lang="en-US" sz="900" b="0" i="0" u="none" strike="noStrike" noProof="0" dirty="0"/>
                        <a:t>GL-12 840 Points Solderless Breadboard</a:t>
                      </a:r>
                      <a:endParaRPr lang="en-US" sz="900" dirty="0"/>
                    </a:p>
                  </a:txBody>
                  <a:tcPr marL="43267" marR="43267" marT="21633" marB="21633" anchor="ctr"/>
                </a:tc>
                <a:tc>
                  <a:txBody>
                    <a:bodyPr/>
                    <a:lstStyle/>
                    <a:p>
                      <a:pPr lvl="0" algn="ctr">
                        <a:buNone/>
                      </a:pPr>
                      <a:r>
                        <a:rPr lang="en-US" sz="900" b="0" i="0" u="none" strike="noStrike" noProof="0" dirty="0">
                          <a:latin typeface="Calibri"/>
                        </a:rPr>
                        <a:t>Provides a platform for prototyping and assembling the circuit</a:t>
                      </a:r>
                      <a:endParaRPr lang="en-US" sz="900" dirty="0"/>
                    </a:p>
                  </a:txBody>
                  <a:tcPr marL="43267" marR="43267" marT="21633" marB="21633" anchor="ctr"/>
                </a:tc>
                <a:tc>
                  <a:txBody>
                    <a:bodyPr/>
                    <a:lstStyle/>
                    <a:p>
                      <a:pPr algn="ctr"/>
                      <a:r>
                        <a:rPr lang="en-US" sz="900" dirty="0"/>
                        <a:t>2</a:t>
                      </a:r>
                    </a:p>
                  </a:txBody>
                  <a:tcPr marL="43267" marR="43267" marT="21633" marB="21633" anchor="ctr"/>
                </a:tc>
                <a:tc>
                  <a:txBody>
                    <a:bodyPr/>
                    <a:lstStyle/>
                    <a:p>
                      <a:pPr algn="ctr"/>
                      <a:r>
                        <a:rPr lang="en-US" sz="900" dirty="0"/>
                        <a:t>Rs. 59 X 2 = Rs. 118/-</a:t>
                      </a:r>
                    </a:p>
                  </a:txBody>
                  <a:tcPr marL="43267" marR="43267" marT="21633" marB="21633" anchor="ctr"/>
                </a:tc>
                <a:extLst>
                  <a:ext uri="{0D108BD9-81ED-4DB2-BD59-A6C34878D82A}">
                    <a16:rowId xmlns:a16="http://schemas.microsoft.com/office/drawing/2014/main" val="3716970733"/>
                  </a:ext>
                </a:extLst>
              </a:tr>
              <a:tr h="216158">
                <a:tc>
                  <a:txBody>
                    <a:bodyPr/>
                    <a:lstStyle/>
                    <a:p>
                      <a:pPr lvl="0" algn="ctr">
                        <a:buNone/>
                      </a:pPr>
                      <a:r>
                        <a:rPr lang="en-US" sz="900" b="0" i="0" u="none" strike="noStrike" noProof="0" dirty="0">
                          <a:latin typeface="Calibri"/>
                        </a:rPr>
                        <a:t>9</a:t>
                      </a:r>
                    </a:p>
                  </a:txBody>
                  <a:tcPr marL="43266" marR="43266" marT="21632" marB="21632" anchor="ctr"/>
                </a:tc>
                <a:tc>
                  <a:txBody>
                    <a:bodyPr/>
                    <a:lstStyle/>
                    <a:p>
                      <a:pPr lvl="0" algn="ctr">
                        <a:buNone/>
                      </a:pPr>
                      <a:r>
                        <a:rPr lang="en-US" sz="900" b="0" i="0" u="none" strike="noStrike" noProof="0" dirty="0">
                          <a:latin typeface="Calibri"/>
                        </a:rPr>
                        <a:t>Arduino Programming Software</a:t>
                      </a:r>
                      <a:endParaRPr lang="en-US" sz="900" dirty="0"/>
                    </a:p>
                  </a:txBody>
                  <a:tcPr marL="43267" marR="43267" marT="21633" marB="21633" anchor="ctr"/>
                </a:tc>
                <a:tc>
                  <a:txBody>
                    <a:bodyPr/>
                    <a:lstStyle/>
                    <a:p>
                      <a:pPr lvl="0" algn="ctr">
                        <a:buNone/>
                      </a:pPr>
                      <a:r>
                        <a:rPr lang="en-US" sz="900" b="0" i="0" u="none" strike="noStrike" noProof="0" dirty="0">
                          <a:latin typeface="Calibri"/>
                        </a:rPr>
                        <a:t>Develops and uploads code to the Arduino boards for their operation</a:t>
                      </a:r>
                      <a:endParaRPr lang="en-US" sz="900" dirty="0"/>
                    </a:p>
                  </a:txBody>
                  <a:tcPr marL="43267" marR="43267" marT="21633" marB="21633" anchor="ctr"/>
                </a:tc>
                <a:tc rowSpan="2" gridSpan="2">
                  <a:txBody>
                    <a:bodyPr/>
                    <a:lstStyle/>
                    <a:p>
                      <a:pPr lvl="0" algn="ctr">
                        <a:buNone/>
                      </a:pPr>
                      <a:r>
                        <a:rPr lang="en-US" sz="900" dirty="0"/>
                        <a:t>Open-Source Software Tools</a:t>
                      </a:r>
                    </a:p>
                  </a:txBody>
                  <a:tcPr marL="0" marR="0" marT="0" marB="0" anchor="ctr" horzOverflow="overflow"/>
                </a:tc>
                <a:tc rowSpan="2" hMerge="1">
                  <a:txBody>
                    <a:bodyPr/>
                    <a:lstStyle/>
                    <a:p>
                      <a:endParaRPr lang="en-US"/>
                    </a:p>
                  </a:txBody>
                  <a:tcPr marL="57850" marR="57850" marT="28925" marB="28925" anchor="ctr"/>
                </a:tc>
                <a:extLst>
                  <a:ext uri="{0D108BD9-81ED-4DB2-BD59-A6C34878D82A}">
                    <a16:rowId xmlns:a16="http://schemas.microsoft.com/office/drawing/2014/main" val="1758503940"/>
                  </a:ext>
                </a:extLst>
              </a:tr>
              <a:tr h="216158">
                <a:tc>
                  <a:txBody>
                    <a:bodyPr/>
                    <a:lstStyle/>
                    <a:p>
                      <a:pPr lvl="0" algn="ctr">
                        <a:buNone/>
                      </a:pPr>
                      <a:r>
                        <a:rPr lang="en-US" sz="900" b="0" i="0" u="none" strike="noStrike" noProof="0" dirty="0"/>
                        <a:t>10</a:t>
                      </a:r>
                    </a:p>
                  </a:txBody>
                  <a:tcPr marL="43266" marR="43266" marT="21632" marB="21632" anchor="ctr"/>
                </a:tc>
                <a:tc>
                  <a:txBody>
                    <a:bodyPr/>
                    <a:lstStyle/>
                    <a:p>
                      <a:pPr lvl="0" algn="ctr">
                        <a:buNone/>
                      </a:pPr>
                      <a:r>
                        <a:rPr lang="en-US" sz="900" b="0" i="0" u="none" strike="noStrike" noProof="0" dirty="0"/>
                        <a:t>LoRa Communication Libraries</a:t>
                      </a:r>
                      <a:endParaRPr lang="en-US" sz="900" dirty="0"/>
                    </a:p>
                  </a:txBody>
                  <a:tcPr marL="43267" marR="43267" marT="21633" marB="21633" anchor="ctr"/>
                </a:tc>
                <a:tc>
                  <a:txBody>
                    <a:bodyPr/>
                    <a:lstStyle/>
                    <a:p>
                      <a:pPr lvl="0" algn="ctr">
                        <a:buNone/>
                      </a:pPr>
                      <a:r>
                        <a:rPr lang="en-US" sz="900" b="0" i="0" u="none" strike="noStrike" noProof="0" dirty="0"/>
                        <a:t>Provides essential functions to implement LoRa communication capabilities</a:t>
                      </a:r>
                      <a:endParaRPr lang="en-US" sz="900" dirty="0"/>
                    </a:p>
                  </a:txBody>
                  <a:tcPr marL="43267" marR="43267" marT="21633" marB="21633" anchor="ctr"/>
                </a:tc>
                <a:tc gridSpan="2" vMerge="1">
                  <a:txBody>
                    <a:bodyPr/>
                    <a:lstStyle/>
                    <a:p>
                      <a:endParaRPr lang="en-US"/>
                    </a:p>
                  </a:txBody>
                  <a:tcPr marL="57850" marR="57850" marT="28925" marB="28925" anchor="ctr"/>
                </a:tc>
                <a:tc hMerge="1" vMerge="1">
                  <a:txBody>
                    <a:bodyPr/>
                    <a:lstStyle/>
                    <a:p>
                      <a:endParaRPr lang="en-US"/>
                    </a:p>
                  </a:txBody>
                  <a:tcPr marL="57850" marR="57850" marT="28925" marB="28925" anchor="ctr"/>
                </a:tc>
                <a:extLst>
                  <a:ext uri="{0D108BD9-81ED-4DB2-BD59-A6C34878D82A}">
                    <a16:rowId xmlns:a16="http://schemas.microsoft.com/office/drawing/2014/main" val="3682971337"/>
                  </a:ext>
                </a:extLst>
              </a:tr>
              <a:tr h="216158">
                <a:tc gridSpan="4">
                  <a:txBody>
                    <a:bodyPr/>
                    <a:lstStyle/>
                    <a:p>
                      <a:pPr lvl="0" algn="ctr">
                        <a:buNone/>
                      </a:pPr>
                      <a:r>
                        <a:rPr lang="en-US" sz="900" b="1" dirty="0"/>
                        <a:t>Total</a:t>
                      </a:r>
                      <a:endParaRPr lang="en-US" sz="900" dirty="0"/>
                    </a:p>
                  </a:txBody>
                  <a:tcPr marL="43266" marR="43266" marT="21632" marB="21632" anchor="ctr"/>
                </a:tc>
                <a:tc hMerge="1">
                  <a:txBody>
                    <a:bodyPr/>
                    <a:lstStyle/>
                    <a:p>
                      <a:endParaRPr lang="en-US" sz="1000" b="1" dirty="0"/>
                    </a:p>
                  </a:txBody>
                  <a:tcPr marL="54478" marR="54478" marT="27239" marB="27239" anchor="ctr"/>
                </a:tc>
                <a:tc hMerge="1">
                  <a:txBody>
                    <a:bodyPr/>
                    <a:lstStyle/>
                    <a:p>
                      <a:endParaRPr lang="en-US"/>
                    </a:p>
                  </a:txBody>
                  <a:tcPr marL="57850" marR="57850" marT="28925" marB="28925" anchor="ctr"/>
                </a:tc>
                <a:tc hMerge="1">
                  <a:txBody>
                    <a:bodyPr/>
                    <a:lstStyle/>
                    <a:p>
                      <a:endParaRPr lang="en-US"/>
                    </a:p>
                  </a:txBody>
                  <a:tcPr marL="57850" marR="57850" marT="28925" marB="28925" anchor="ctr"/>
                </a:tc>
                <a:tc>
                  <a:txBody>
                    <a:bodyPr/>
                    <a:lstStyle/>
                    <a:p>
                      <a:pPr lvl="0" algn="ctr">
                        <a:buNone/>
                      </a:pPr>
                      <a:r>
                        <a:rPr lang="en-US" sz="900" b="1" dirty="0"/>
                        <a:t>Rs. 3,152.68/-</a:t>
                      </a:r>
                    </a:p>
                  </a:txBody>
                  <a:tcPr marL="43267" marR="43267" marT="21633" marB="21633" anchor="ctr"/>
                </a:tc>
                <a:extLst>
                  <a:ext uri="{0D108BD9-81ED-4DB2-BD59-A6C34878D82A}">
                    <a16:rowId xmlns:a16="http://schemas.microsoft.com/office/drawing/2014/main" val="347881914"/>
                  </a:ext>
                </a:extLst>
              </a:tr>
              <a:tr h="216157">
                <a:tc gridSpan="5">
                  <a:txBody>
                    <a:bodyPr/>
                    <a:lstStyle/>
                    <a:p>
                      <a:pPr lvl="0" algn="ctr">
                        <a:buNone/>
                      </a:pPr>
                      <a:r>
                        <a:rPr lang="en-US" sz="900" b="1" i="0" u="none" strike="noStrike" noProof="0" dirty="0">
                          <a:latin typeface="Calibri"/>
                        </a:rPr>
                        <a:t>Please note that the prices mentioned are approximate and can vary based on the brand, supplier, and location.</a:t>
                      </a:r>
                    </a:p>
                  </a:txBody>
                  <a:tcPr marL="43266" marR="43266" marT="21632" marB="2163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marL="55580" marR="55580" marT="27790" marB="27790" anchor="ctr"/>
                </a:tc>
                <a:extLst>
                  <a:ext uri="{0D108BD9-81ED-4DB2-BD59-A6C34878D82A}">
                    <a16:rowId xmlns:a16="http://schemas.microsoft.com/office/drawing/2014/main" val="3852839925"/>
                  </a:ext>
                </a:extLst>
              </a:tr>
            </a:tbl>
          </a:graphicData>
        </a:graphic>
      </p:graphicFrame>
    </p:spTree>
    <p:extLst>
      <p:ext uri="{BB962C8B-B14F-4D97-AF65-F5344CB8AC3E}">
        <p14:creationId xmlns:p14="http://schemas.microsoft.com/office/powerpoint/2010/main" val="90802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849A2-6133-9E7B-0818-931EE68C0929}"/>
              </a:ext>
            </a:extLst>
          </p:cNvPr>
          <p:cNvSpPr>
            <a:spLocks noGrp="1"/>
          </p:cNvSpPr>
          <p:nvPr>
            <p:ph type="title"/>
          </p:nvPr>
        </p:nvSpPr>
        <p:spPr>
          <a:xfrm>
            <a:off x="838200" y="459863"/>
            <a:ext cx="10515600" cy="1004594"/>
          </a:xfrm>
        </p:spPr>
        <p:txBody>
          <a:bodyPr>
            <a:normAutofit/>
          </a:bodyPr>
          <a:lstStyle/>
          <a:p>
            <a:pPr algn="ctr"/>
            <a:r>
              <a:rPr lang="en-US" b="1" dirty="0">
                <a:solidFill>
                  <a:srgbClr val="FFFFFF"/>
                </a:solidFill>
                <a:cs typeface="Calibri Light"/>
              </a:rPr>
              <a:t>Programming Methodology – LoRa Sender</a:t>
            </a:r>
          </a:p>
        </p:txBody>
      </p:sp>
      <p:sp>
        <p:nvSpPr>
          <p:cNvPr id="28" name="Rectangle: Rounded Corners 2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Content Placeholder 2">
            <a:extLst>
              <a:ext uri="{FF2B5EF4-FFF2-40B4-BE49-F238E27FC236}">
                <a16:creationId xmlns:a16="http://schemas.microsoft.com/office/drawing/2014/main" id="{0FA4B840-6132-C2A0-65D5-7E5AB8AF6BCD}"/>
              </a:ext>
            </a:extLst>
          </p:cNvPr>
          <p:cNvGraphicFramePr>
            <a:graphicFrameLocks noGrp="1"/>
          </p:cNvGraphicFramePr>
          <p:nvPr>
            <p:ph idx="1"/>
            <p:extLst>
              <p:ext uri="{D42A27DB-BD31-4B8C-83A1-F6EECF244321}">
                <p14:modId xmlns:p14="http://schemas.microsoft.com/office/powerpoint/2010/main" val="901006152"/>
              </p:ext>
            </p:extLst>
          </p:nvPr>
        </p:nvGraphicFramePr>
        <p:xfrm>
          <a:off x="838200" y="15393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8" name="Slide Number Placeholder 167">
            <a:extLst>
              <a:ext uri="{FF2B5EF4-FFF2-40B4-BE49-F238E27FC236}">
                <a16:creationId xmlns:a16="http://schemas.microsoft.com/office/drawing/2014/main" id="{2D625C7A-C4F7-CDA3-AF6B-62179BF711BD}"/>
              </a:ext>
            </a:extLst>
          </p:cNvPr>
          <p:cNvSpPr>
            <a:spLocks noGrp="1"/>
          </p:cNvSpPr>
          <p:nvPr>
            <p:ph type="sldNum" sz="quarter" idx="12"/>
          </p:nvPr>
        </p:nvSpPr>
        <p:spPr>
          <a:xfrm>
            <a:off x="9452212" y="6492828"/>
            <a:ext cx="2743200" cy="365125"/>
          </a:xfrm>
        </p:spPr>
        <p:txBody>
          <a:bodyPr/>
          <a:lstStyle/>
          <a:p>
            <a:fld id="{330EA680-D336-4FF7-8B7A-9848BB0A1C32}" type="slidenum">
              <a:rPr lang="en-US" dirty="0" smtClean="0">
                <a:solidFill>
                  <a:schemeClr val="bg1"/>
                </a:solidFill>
              </a:rPr>
              <a:t>8</a:t>
            </a:fld>
            <a:endParaRPr lang="en-US" dirty="0">
              <a:solidFill>
                <a:schemeClr val="bg1"/>
              </a:solidFill>
              <a:cs typeface="Calibri"/>
            </a:endParaRPr>
          </a:p>
        </p:txBody>
      </p:sp>
      <p:sp>
        <p:nvSpPr>
          <p:cNvPr id="169" name="Footer Placeholder 168">
            <a:extLst>
              <a:ext uri="{FF2B5EF4-FFF2-40B4-BE49-F238E27FC236}">
                <a16:creationId xmlns:a16="http://schemas.microsoft.com/office/drawing/2014/main" id="{E2C64429-6B37-2699-9E30-71E8FFDD76ED}"/>
              </a:ext>
            </a:extLst>
          </p:cNvPr>
          <p:cNvSpPr>
            <a:spLocks noGrp="1"/>
          </p:cNvSpPr>
          <p:nvPr>
            <p:ph type="ftr" sz="quarter" idx="11"/>
          </p:nvPr>
        </p:nvSpPr>
        <p:spPr>
          <a:xfrm>
            <a:off x="581168" y="6356350"/>
            <a:ext cx="11029664" cy="501602"/>
          </a:xfrm>
        </p:spPr>
        <p:txBody>
          <a:bodyPr/>
          <a:lstStyle/>
          <a:p>
            <a:r>
              <a:rPr lang="en-US" u="sng" dirty="0">
                <a:solidFill>
                  <a:schemeClr val="bg1"/>
                </a:solidFill>
              </a:rPr>
              <a:t>LoRa Receiver</a:t>
            </a:r>
            <a:r>
              <a:rPr lang="en-US" dirty="0">
                <a:solidFill>
                  <a:schemeClr val="bg1"/>
                </a:solidFill>
              </a:rPr>
              <a:t> - This Arduino code sets up a LoRa receiver using the LoRa library and displays received data on an LCD (Liquid Crystal Display).</a:t>
            </a:r>
            <a:endParaRPr lang="en-US" dirty="0">
              <a:solidFill>
                <a:schemeClr val="bg1"/>
              </a:solidFill>
              <a:cs typeface="Calibri"/>
            </a:endParaRPr>
          </a:p>
        </p:txBody>
      </p:sp>
    </p:spTree>
    <p:extLst>
      <p:ext uri="{BB962C8B-B14F-4D97-AF65-F5344CB8AC3E}">
        <p14:creationId xmlns:p14="http://schemas.microsoft.com/office/powerpoint/2010/main" val="110897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FD48FC-2B96-3B5F-7A51-05E3A05AA96A}"/>
              </a:ext>
            </a:extLst>
          </p:cNvPr>
          <p:cNvSpPr>
            <a:spLocks noGrp="1"/>
          </p:cNvSpPr>
          <p:nvPr>
            <p:ph type="title"/>
          </p:nvPr>
        </p:nvSpPr>
        <p:spPr>
          <a:xfrm>
            <a:off x="1115568" y="509521"/>
            <a:ext cx="10232136" cy="1014984"/>
          </a:xfrm>
        </p:spPr>
        <p:txBody>
          <a:bodyPr>
            <a:normAutofit/>
          </a:bodyPr>
          <a:lstStyle/>
          <a:p>
            <a:pPr algn="ctr"/>
            <a:r>
              <a:rPr lang="en-US" sz="4000" b="1" dirty="0">
                <a:cs typeface="Calibri Light"/>
              </a:rPr>
              <a:t>Timeline with Corresponding Milestones</a:t>
            </a:r>
            <a:endParaRPr lang="en-US"/>
          </a:p>
        </p:txBody>
      </p:sp>
      <p:sp>
        <p:nvSpPr>
          <p:cNvPr id="77" name="Rectangle 7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Slide Number Placeholder 56">
            <a:extLst>
              <a:ext uri="{FF2B5EF4-FFF2-40B4-BE49-F238E27FC236}">
                <a16:creationId xmlns:a16="http://schemas.microsoft.com/office/drawing/2014/main" id="{CD43428F-5987-BFCA-75B4-47F99C14DACD}"/>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graphicFrame>
        <p:nvGraphicFramePr>
          <p:cNvPr id="78" name="Content Placeholder 2">
            <a:extLst>
              <a:ext uri="{FF2B5EF4-FFF2-40B4-BE49-F238E27FC236}">
                <a16:creationId xmlns:a16="http://schemas.microsoft.com/office/drawing/2014/main" id="{1D7319B6-5C7B-1314-468E-2B3DD1DA3EFB}"/>
              </a:ext>
            </a:extLst>
          </p:cNvPr>
          <p:cNvGraphicFramePr/>
          <p:nvPr>
            <p:extLst>
              <p:ext uri="{D42A27DB-BD31-4B8C-83A1-F6EECF244321}">
                <p14:modId xmlns:p14="http://schemas.microsoft.com/office/powerpoint/2010/main" val="357128326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552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2436</Words>
  <Application>Microsoft Office PowerPoint</Application>
  <PresentationFormat>Widescreen</PresentationFormat>
  <Paragraphs>217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Green Fields, Smart Yields: Precision Agriculture Empowered by LoRa Wireless Sensor Networks</vt:lpstr>
      <vt:lpstr>Area of Research: Integration of LoRa Technology in Precision Agriculture</vt:lpstr>
      <vt:lpstr>Problem Identification: Urbanization and Agricultural Challenges</vt:lpstr>
      <vt:lpstr>PowerPoint Presentation</vt:lpstr>
      <vt:lpstr>References</vt:lpstr>
      <vt:lpstr>Project Objectives</vt:lpstr>
      <vt:lpstr>Hardware &amp; Software Tools</vt:lpstr>
      <vt:lpstr>Programming Methodology – LoRa Sender</vt:lpstr>
      <vt:lpstr>Timeline with Corresponding Milestones</vt:lpstr>
      <vt:lpstr>Highlights of Novel Ideas</vt:lpstr>
      <vt:lpstr>Improvement Over Existing Methods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 [CB.EN.U4CCE20053]</dc:creator>
  <cp:lastModifiedBy>SANTOSH - [CB.EN.U4CCE20053]</cp:lastModifiedBy>
  <cp:revision>822</cp:revision>
  <dcterms:created xsi:type="dcterms:W3CDTF">2023-08-25T18:41:44Z</dcterms:created>
  <dcterms:modified xsi:type="dcterms:W3CDTF">2023-12-07T05:18:22Z</dcterms:modified>
</cp:coreProperties>
</file>