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94991-6F04-43BF-890E-9F84528C18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494AFC-E973-4ABD-9C37-5D89EACB4177}">
      <dgm:prSet/>
      <dgm:spPr/>
      <dgm:t>
        <a:bodyPr/>
        <a:lstStyle/>
        <a:p>
          <a:r>
            <a:rPr lang="en-US"/>
            <a:t>Microsoft windows 2010</a:t>
          </a:r>
        </a:p>
      </dgm:t>
    </dgm:pt>
    <dgm:pt modelId="{D0DFA7B2-6DBE-49FC-89B7-0ABC2F7D920E}" type="parTrans" cxnId="{3240C793-818E-4ADB-B83E-BB175419C2DB}">
      <dgm:prSet/>
      <dgm:spPr/>
      <dgm:t>
        <a:bodyPr/>
        <a:lstStyle/>
        <a:p>
          <a:endParaRPr lang="en-US"/>
        </a:p>
      </dgm:t>
    </dgm:pt>
    <dgm:pt modelId="{8EE4382D-9F83-4DA7-8BA3-9A1503E520B9}" type="sibTrans" cxnId="{3240C793-818E-4ADB-B83E-BB175419C2DB}">
      <dgm:prSet/>
      <dgm:spPr/>
      <dgm:t>
        <a:bodyPr/>
        <a:lstStyle/>
        <a:p>
          <a:endParaRPr lang="en-US"/>
        </a:p>
      </dgm:t>
    </dgm:pt>
    <dgm:pt modelId="{EE7702FE-4BEA-47C9-8DE1-DB72D46A4030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F6C30BD9-87F2-47F4-86B2-9B66D8C4DE48}" type="parTrans" cxnId="{C307C0EA-26CF-4A10-8A5C-9D70AA7BFB81}">
      <dgm:prSet/>
      <dgm:spPr/>
      <dgm:t>
        <a:bodyPr/>
        <a:lstStyle/>
        <a:p>
          <a:endParaRPr lang="en-US"/>
        </a:p>
      </dgm:t>
    </dgm:pt>
    <dgm:pt modelId="{8E75E995-ADFE-4C1A-89CC-662BF408A9F4}" type="sibTrans" cxnId="{C307C0EA-26CF-4A10-8A5C-9D70AA7BFB81}">
      <dgm:prSet/>
      <dgm:spPr/>
      <dgm:t>
        <a:bodyPr/>
        <a:lstStyle/>
        <a:p>
          <a:endParaRPr lang="en-US"/>
        </a:p>
      </dgm:t>
    </dgm:pt>
    <dgm:pt modelId="{297C5BF4-6EEE-44FA-A25C-DE24DE119AAE}">
      <dgm:prSet/>
      <dgm:spPr/>
      <dgm:t>
        <a:bodyPr/>
        <a:lstStyle/>
        <a:p>
          <a:r>
            <a:rPr lang="en-US"/>
            <a:t>Language C++</a:t>
          </a:r>
        </a:p>
      </dgm:t>
    </dgm:pt>
    <dgm:pt modelId="{9BE50A00-935E-4170-AD72-F69F7B1B73DC}" type="parTrans" cxnId="{CACD2318-CE91-489E-99A0-0A9790EE08FA}">
      <dgm:prSet/>
      <dgm:spPr/>
      <dgm:t>
        <a:bodyPr/>
        <a:lstStyle/>
        <a:p>
          <a:endParaRPr lang="en-US"/>
        </a:p>
      </dgm:t>
    </dgm:pt>
    <dgm:pt modelId="{2C5C38DA-7FA6-4EC1-85C3-150C15A5748F}" type="sibTrans" cxnId="{CACD2318-CE91-489E-99A0-0A9790EE08FA}">
      <dgm:prSet/>
      <dgm:spPr/>
      <dgm:t>
        <a:bodyPr/>
        <a:lstStyle/>
        <a:p>
          <a:endParaRPr lang="en-US"/>
        </a:p>
      </dgm:t>
    </dgm:pt>
    <dgm:pt modelId="{0E7432AA-13B5-4C0A-AE6E-CD62A6AACA8A}" type="pres">
      <dgm:prSet presAssocID="{9B394991-6F04-43BF-890E-9F84528C183B}" presName="root" presStyleCnt="0">
        <dgm:presLayoutVars>
          <dgm:dir/>
          <dgm:resizeHandles val="exact"/>
        </dgm:presLayoutVars>
      </dgm:prSet>
      <dgm:spPr/>
    </dgm:pt>
    <dgm:pt modelId="{6F4CD729-C993-4611-990F-CEC8A7B7BEF5}" type="pres">
      <dgm:prSet presAssocID="{0F494AFC-E973-4ABD-9C37-5D89EACB4177}" presName="compNode" presStyleCnt="0"/>
      <dgm:spPr/>
    </dgm:pt>
    <dgm:pt modelId="{2810DDE9-8B5B-41F2-A071-CBA5A8B1980F}" type="pres">
      <dgm:prSet presAssocID="{0F494AFC-E973-4ABD-9C37-5D89EACB4177}" presName="bgRect" presStyleLbl="bgShp" presStyleIdx="0" presStyleCnt="3"/>
      <dgm:spPr/>
    </dgm:pt>
    <dgm:pt modelId="{D76C63AD-83A8-4972-8F79-731F836B6080}" type="pres">
      <dgm:prSet presAssocID="{0F494AFC-E973-4ABD-9C37-5D89EACB4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145F453-1BA5-42FA-AA81-113442E5F66C}" type="pres">
      <dgm:prSet presAssocID="{0F494AFC-E973-4ABD-9C37-5D89EACB4177}" presName="spaceRect" presStyleCnt="0"/>
      <dgm:spPr/>
    </dgm:pt>
    <dgm:pt modelId="{7BB335E0-6E78-465F-B57F-609B0CA04EFD}" type="pres">
      <dgm:prSet presAssocID="{0F494AFC-E973-4ABD-9C37-5D89EACB4177}" presName="parTx" presStyleLbl="revTx" presStyleIdx="0" presStyleCnt="3">
        <dgm:presLayoutVars>
          <dgm:chMax val="0"/>
          <dgm:chPref val="0"/>
        </dgm:presLayoutVars>
      </dgm:prSet>
      <dgm:spPr/>
    </dgm:pt>
    <dgm:pt modelId="{753C2FEF-874E-4AAA-A0FD-320A8D609869}" type="pres">
      <dgm:prSet presAssocID="{8EE4382D-9F83-4DA7-8BA3-9A1503E520B9}" presName="sibTrans" presStyleCnt="0"/>
      <dgm:spPr/>
    </dgm:pt>
    <dgm:pt modelId="{CD75AA63-C07F-4D85-889F-02541FD351FF}" type="pres">
      <dgm:prSet presAssocID="{EE7702FE-4BEA-47C9-8DE1-DB72D46A4030}" presName="compNode" presStyleCnt="0"/>
      <dgm:spPr/>
    </dgm:pt>
    <dgm:pt modelId="{13A4FFEA-34BE-4A0C-BE1C-6AEAE0EF2E66}" type="pres">
      <dgm:prSet presAssocID="{EE7702FE-4BEA-47C9-8DE1-DB72D46A4030}" presName="bgRect" presStyleLbl="bgShp" presStyleIdx="1" presStyleCnt="3"/>
      <dgm:spPr/>
    </dgm:pt>
    <dgm:pt modelId="{F1D3A66D-A1E2-4701-B086-36AA1F45BD18}" type="pres">
      <dgm:prSet presAssocID="{EE7702FE-4BEA-47C9-8DE1-DB72D46A40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70457CC-386F-496E-847B-D89FC5987E1F}" type="pres">
      <dgm:prSet presAssocID="{EE7702FE-4BEA-47C9-8DE1-DB72D46A4030}" presName="spaceRect" presStyleCnt="0"/>
      <dgm:spPr/>
    </dgm:pt>
    <dgm:pt modelId="{BBDDD97D-C8CD-4369-9EAD-057F94D0CA81}" type="pres">
      <dgm:prSet presAssocID="{EE7702FE-4BEA-47C9-8DE1-DB72D46A4030}" presName="parTx" presStyleLbl="revTx" presStyleIdx="1" presStyleCnt="3">
        <dgm:presLayoutVars>
          <dgm:chMax val="0"/>
          <dgm:chPref val="0"/>
        </dgm:presLayoutVars>
      </dgm:prSet>
      <dgm:spPr/>
    </dgm:pt>
    <dgm:pt modelId="{CC43A060-7756-4B79-82D6-F5061480C759}" type="pres">
      <dgm:prSet presAssocID="{8E75E995-ADFE-4C1A-89CC-662BF408A9F4}" presName="sibTrans" presStyleCnt="0"/>
      <dgm:spPr/>
    </dgm:pt>
    <dgm:pt modelId="{AE8604F9-3843-4FD3-BEF5-84B460F821DE}" type="pres">
      <dgm:prSet presAssocID="{297C5BF4-6EEE-44FA-A25C-DE24DE119AAE}" presName="compNode" presStyleCnt="0"/>
      <dgm:spPr/>
    </dgm:pt>
    <dgm:pt modelId="{3DCDAD0C-AF2E-4FF3-A520-5AFAAA53505F}" type="pres">
      <dgm:prSet presAssocID="{297C5BF4-6EEE-44FA-A25C-DE24DE119AAE}" presName="bgRect" presStyleLbl="bgShp" presStyleIdx="2" presStyleCnt="3"/>
      <dgm:spPr/>
    </dgm:pt>
    <dgm:pt modelId="{2DCF97B4-B5AD-4B83-BC0E-2F56A07B471F}" type="pres">
      <dgm:prSet presAssocID="{297C5BF4-6EEE-44FA-A25C-DE24DE119A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9AC8102-F44C-442D-ACF6-78743E63A3BC}" type="pres">
      <dgm:prSet presAssocID="{297C5BF4-6EEE-44FA-A25C-DE24DE119AAE}" presName="spaceRect" presStyleCnt="0"/>
      <dgm:spPr/>
    </dgm:pt>
    <dgm:pt modelId="{CC4F82A5-3B02-414E-9B62-BACFBACFF83A}" type="pres">
      <dgm:prSet presAssocID="{297C5BF4-6EEE-44FA-A25C-DE24DE119A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CD2318-CE91-489E-99A0-0A9790EE08FA}" srcId="{9B394991-6F04-43BF-890E-9F84528C183B}" destId="{297C5BF4-6EEE-44FA-A25C-DE24DE119AAE}" srcOrd="2" destOrd="0" parTransId="{9BE50A00-935E-4170-AD72-F69F7B1B73DC}" sibTransId="{2C5C38DA-7FA6-4EC1-85C3-150C15A5748F}"/>
    <dgm:cxn modelId="{FD89C52E-727B-4F1D-BC05-669C6A6EA44F}" type="presOf" srcId="{EE7702FE-4BEA-47C9-8DE1-DB72D46A4030}" destId="{BBDDD97D-C8CD-4369-9EAD-057F94D0CA81}" srcOrd="0" destOrd="0" presId="urn:microsoft.com/office/officeart/2018/2/layout/IconVerticalSolidList"/>
    <dgm:cxn modelId="{4F503948-5BE8-4B0A-80C1-C0C9A4A5FF94}" type="presOf" srcId="{0F494AFC-E973-4ABD-9C37-5D89EACB4177}" destId="{7BB335E0-6E78-465F-B57F-609B0CA04EFD}" srcOrd="0" destOrd="0" presId="urn:microsoft.com/office/officeart/2018/2/layout/IconVerticalSolidList"/>
    <dgm:cxn modelId="{55E47155-FD23-4C7E-B4CD-63B5582A70FA}" type="presOf" srcId="{9B394991-6F04-43BF-890E-9F84528C183B}" destId="{0E7432AA-13B5-4C0A-AE6E-CD62A6AACA8A}" srcOrd="0" destOrd="0" presId="urn:microsoft.com/office/officeart/2018/2/layout/IconVerticalSolidList"/>
    <dgm:cxn modelId="{D3BFDA90-9173-49D6-BF9D-43ED510238F8}" type="presOf" srcId="{297C5BF4-6EEE-44FA-A25C-DE24DE119AAE}" destId="{CC4F82A5-3B02-414E-9B62-BACFBACFF83A}" srcOrd="0" destOrd="0" presId="urn:microsoft.com/office/officeart/2018/2/layout/IconVerticalSolidList"/>
    <dgm:cxn modelId="{3240C793-818E-4ADB-B83E-BB175419C2DB}" srcId="{9B394991-6F04-43BF-890E-9F84528C183B}" destId="{0F494AFC-E973-4ABD-9C37-5D89EACB4177}" srcOrd="0" destOrd="0" parTransId="{D0DFA7B2-6DBE-49FC-89B7-0ABC2F7D920E}" sibTransId="{8EE4382D-9F83-4DA7-8BA3-9A1503E520B9}"/>
    <dgm:cxn modelId="{C307C0EA-26CF-4A10-8A5C-9D70AA7BFB81}" srcId="{9B394991-6F04-43BF-890E-9F84528C183B}" destId="{EE7702FE-4BEA-47C9-8DE1-DB72D46A4030}" srcOrd="1" destOrd="0" parTransId="{F6C30BD9-87F2-47F4-86B2-9B66D8C4DE48}" sibTransId="{8E75E995-ADFE-4C1A-89CC-662BF408A9F4}"/>
    <dgm:cxn modelId="{410C7D1D-6FBF-4159-8643-3976C7C7C170}" type="presParOf" srcId="{0E7432AA-13B5-4C0A-AE6E-CD62A6AACA8A}" destId="{6F4CD729-C993-4611-990F-CEC8A7B7BEF5}" srcOrd="0" destOrd="0" presId="urn:microsoft.com/office/officeart/2018/2/layout/IconVerticalSolidList"/>
    <dgm:cxn modelId="{01FFB8C7-7E2A-4116-BE55-E131F91D5244}" type="presParOf" srcId="{6F4CD729-C993-4611-990F-CEC8A7B7BEF5}" destId="{2810DDE9-8B5B-41F2-A071-CBA5A8B1980F}" srcOrd="0" destOrd="0" presId="urn:microsoft.com/office/officeart/2018/2/layout/IconVerticalSolidList"/>
    <dgm:cxn modelId="{D47D42D0-0FCD-41A2-BA32-E27B10546D52}" type="presParOf" srcId="{6F4CD729-C993-4611-990F-CEC8A7B7BEF5}" destId="{D76C63AD-83A8-4972-8F79-731F836B6080}" srcOrd="1" destOrd="0" presId="urn:microsoft.com/office/officeart/2018/2/layout/IconVerticalSolidList"/>
    <dgm:cxn modelId="{0DB1B6C0-197B-42CD-A73E-8D8123EC94DD}" type="presParOf" srcId="{6F4CD729-C993-4611-990F-CEC8A7B7BEF5}" destId="{9145F453-1BA5-42FA-AA81-113442E5F66C}" srcOrd="2" destOrd="0" presId="urn:microsoft.com/office/officeart/2018/2/layout/IconVerticalSolidList"/>
    <dgm:cxn modelId="{FECC38E6-5884-4546-B2CC-DA8874DBE52A}" type="presParOf" srcId="{6F4CD729-C993-4611-990F-CEC8A7B7BEF5}" destId="{7BB335E0-6E78-465F-B57F-609B0CA04EFD}" srcOrd="3" destOrd="0" presId="urn:microsoft.com/office/officeart/2018/2/layout/IconVerticalSolidList"/>
    <dgm:cxn modelId="{38E54E5B-9837-41BA-BB4D-6AC984D555A5}" type="presParOf" srcId="{0E7432AA-13B5-4C0A-AE6E-CD62A6AACA8A}" destId="{753C2FEF-874E-4AAA-A0FD-320A8D609869}" srcOrd="1" destOrd="0" presId="urn:microsoft.com/office/officeart/2018/2/layout/IconVerticalSolidList"/>
    <dgm:cxn modelId="{EDFA9062-AAA1-4ECF-B3B1-046A51242571}" type="presParOf" srcId="{0E7432AA-13B5-4C0A-AE6E-CD62A6AACA8A}" destId="{CD75AA63-C07F-4D85-889F-02541FD351FF}" srcOrd="2" destOrd="0" presId="urn:microsoft.com/office/officeart/2018/2/layout/IconVerticalSolidList"/>
    <dgm:cxn modelId="{A3E55B48-EE08-410F-B178-C0DC30715B71}" type="presParOf" srcId="{CD75AA63-C07F-4D85-889F-02541FD351FF}" destId="{13A4FFEA-34BE-4A0C-BE1C-6AEAE0EF2E66}" srcOrd="0" destOrd="0" presId="urn:microsoft.com/office/officeart/2018/2/layout/IconVerticalSolidList"/>
    <dgm:cxn modelId="{02A42841-7207-40F0-BD51-0B4BC1820CEA}" type="presParOf" srcId="{CD75AA63-C07F-4D85-889F-02541FD351FF}" destId="{F1D3A66D-A1E2-4701-B086-36AA1F45BD18}" srcOrd="1" destOrd="0" presId="urn:microsoft.com/office/officeart/2018/2/layout/IconVerticalSolidList"/>
    <dgm:cxn modelId="{190CC8CB-8B32-4559-9883-B4743AE5C809}" type="presParOf" srcId="{CD75AA63-C07F-4D85-889F-02541FD351FF}" destId="{570457CC-386F-496E-847B-D89FC5987E1F}" srcOrd="2" destOrd="0" presId="urn:microsoft.com/office/officeart/2018/2/layout/IconVerticalSolidList"/>
    <dgm:cxn modelId="{3B5275CA-3AE5-44BB-B4D9-30912D76F881}" type="presParOf" srcId="{CD75AA63-C07F-4D85-889F-02541FD351FF}" destId="{BBDDD97D-C8CD-4369-9EAD-057F94D0CA81}" srcOrd="3" destOrd="0" presId="urn:microsoft.com/office/officeart/2018/2/layout/IconVerticalSolidList"/>
    <dgm:cxn modelId="{56DC2A70-0B31-4D7F-BEE8-A8962EF8E699}" type="presParOf" srcId="{0E7432AA-13B5-4C0A-AE6E-CD62A6AACA8A}" destId="{CC43A060-7756-4B79-82D6-F5061480C759}" srcOrd="3" destOrd="0" presId="urn:microsoft.com/office/officeart/2018/2/layout/IconVerticalSolidList"/>
    <dgm:cxn modelId="{3D06A282-E784-4C38-AFC8-C9DD72244190}" type="presParOf" srcId="{0E7432AA-13B5-4C0A-AE6E-CD62A6AACA8A}" destId="{AE8604F9-3843-4FD3-BEF5-84B460F821DE}" srcOrd="4" destOrd="0" presId="urn:microsoft.com/office/officeart/2018/2/layout/IconVerticalSolidList"/>
    <dgm:cxn modelId="{A04C8F9D-29B2-4133-A12F-902A437C84B4}" type="presParOf" srcId="{AE8604F9-3843-4FD3-BEF5-84B460F821DE}" destId="{3DCDAD0C-AF2E-4FF3-A520-5AFAAA53505F}" srcOrd="0" destOrd="0" presId="urn:microsoft.com/office/officeart/2018/2/layout/IconVerticalSolidList"/>
    <dgm:cxn modelId="{C406FF41-A320-4269-866E-C42AFF31CE6C}" type="presParOf" srcId="{AE8604F9-3843-4FD3-BEF5-84B460F821DE}" destId="{2DCF97B4-B5AD-4B83-BC0E-2F56A07B471F}" srcOrd="1" destOrd="0" presId="urn:microsoft.com/office/officeart/2018/2/layout/IconVerticalSolidList"/>
    <dgm:cxn modelId="{1B57F1A9-210D-4625-BD45-6A2268E003D1}" type="presParOf" srcId="{AE8604F9-3843-4FD3-BEF5-84B460F821DE}" destId="{D9AC8102-F44C-442D-ACF6-78743E63A3BC}" srcOrd="2" destOrd="0" presId="urn:microsoft.com/office/officeart/2018/2/layout/IconVerticalSolidList"/>
    <dgm:cxn modelId="{1D68A638-4177-4502-903A-8C72C2F5CC68}" type="presParOf" srcId="{AE8604F9-3843-4FD3-BEF5-84B460F821DE}" destId="{CC4F82A5-3B02-414E-9B62-BACFBACFF8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DDE9-8B5B-41F2-A071-CBA5A8B1980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C63AD-83A8-4972-8F79-731F836B6080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335E0-6E78-465F-B57F-609B0CA04EFD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windows 2010</a:t>
          </a:r>
        </a:p>
      </dsp:txBody>
      <dsp:txXfrm>
        <a:off x="1689780" y="625"/>
        <a:ext cx="4892774" cy="1463013"/>
      </dsp:txXfrm>
    </dsp:sp>
    <dsp:sp modelId="{13A4FFEA-34BE-4A0C-BE1C-6AEAE0EF2E66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3A66D-A1E2-4701-B086-36AA1F45BD18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DD97D-C8CD-4369-9EAD-057F94D0CA81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 studio 2019</a:t>
          </a:r>
        </a:p>
      </dsp:txBody>
      <dsp:txXfrm>
        <a:off x="1689780" y="1829392"/>
        <a:ext cx="4892774" cy="1463013"/>
      </dsp:txXfrm>
    </dsp:sp>
    <dsp:sp modelId="{3DCDAD0C-AF2E-4FF3-A520-5AFAAA53505F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F97B4-B5AD-4B83-BC0E-2F56A07B471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F82A5-3B02-414E-9B62-BACFBACFF83A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Language C++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0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1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596DD62-A929-4695-BF3D-40CD128E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9" b="16329"/>
          <a:stretch/>
        </p:blipFill>
        <p:spPr>
          <a:xfrm>
            <a:off x="20" y="-458175"/>
            <a:ext cx="12191980" cy="68580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10700-1069-462C-B427-E266EE794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Block Moving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01EB9-4B68-4E3A-99A3-8468B2813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5"/>
            <a:ext cx="3205640" cy="131807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Foundation of Artificial Intelligence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32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19F4AC3-273D-411B-814C-0FE9454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7D37-1B68-45B4-AEF9-815909BD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06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C388-D796-4637-827C-B25307D1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484D-AD2E-4A36-987A-2127D34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have created two robotic arms, which will be used for picking up one to ten blocks from one location(l2) and place it on other location(l1).</a:t>
            </a:r>
          </a:p>
          <a:p>
            <a:r>
              <a:rPr lang="en-US" dirty="0"/>
              <a:t>Apart from placing on a location, the arms will be used to stack one block on the other.</a:t>
            </a:r>
          </a:p>
          <a:p>
            <a:r>
              <a:rPr lang="en-US" dirty="0"/>
              <a:t>Furthermore each robotic arm will be performing one action on one box at a time.</a:t>
            </a:r>
          </a:p>
          <a:p>
            <a:r>
              <a:rPr lang="en-US" dirty="0"/>
              <a:t>Moreover the robotic arms are having the grasping capacity, with which they will be performing: PICK-UP, PUT-DOWN,STACK,MOVE,UNSTACK,NOOP.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EB7C-2EC5-4F8F-BA89-D541375E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Environment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AF426-7200-4046-BCE9-24E3C547D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537681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7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FDC01A-CE85-4F15-B8AD-51822C4D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3" y="357833"/>
            <a:ext cx="7351730" cy="58465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4F81F0-CEA2-4D85-AB73-24634978416A}"/>
              </a:ext>
            </a:extLst>
          </p:cNvPr>
          <p:cNvCxnSpPr/>
          <p:nvPr/>
        </p:nvCxnSpPr>
        <p:spPr>
          <a:xfrm>
            <a:off x="7443893" y="1591733"/>
            <a:ext cx="14494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3112D3-962C-4905-9D28-A840B47C03CB}"/>
              </a:ext>
            </a:extLst>
          </p:cNvPr>
          <p:cNvCxnSpPr/>
          <p:nvPr/>
        </p:nvCxnSpPr>
        <p:spPr>
          <a:xfrm>
            <a:off x="7535333" y="3782907"/>
            <a:ext cx="14494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8DC3C-3EF6-4D79-A566-707EA2A2B9B8}"/>
              </a:ext>
            </a:extLst>
          </p:cNvPr>
          <p:cNvCxnSpPr/>
          <p:nvPr/>
        </p:nvCxnSpPr>
        <p:spPr>
          <a:xfrm>
            <a:off x="7535333" y="5445761"/>
            <a:ext cx="14494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6A53F9-D7BF-4653-968D-814C25A3C37E}"/>
              </a:ext>
            </a:extLst>
          </p:cNvPr>
          <p:cNvSpPr txBox="1"/>
          <p:nvPr/>
        </p:nvSpPr>
        <p:spPr>
          <a:xfrm>
            <a:off x="8984827" y="1005114"/>
            <a:ext cx="256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you can enter the desired number of boxes you want on the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586CB-EE6F-4F2D-B1EE-E37B0294779C}"/>
              </a:ext>
            </a:extLst>
          </p:cNvPr>
          <p:cNvSpPr txBox="1"/>
          <p:nvPr/>
        </p:nvSpPr>
        <p:spPr>
          <a:xfrm>
            <a:off x="9106845" y="2961253"/>
            <a:ext cx="231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From, the following drop-down box, you can select the desired box to be moved to different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90C73-0B2A-499F-B244-3A201B8F2FBB}"/>
              </a:ext>
            </a:extLst>
          </p:cNvPr>
          <p:cNvSpPr txBox="1"/>
          <p:nvPr/>
        </p:nvSpPr>
        <p:spPr>
          <a:xfrm>
            <a:off x="9164320" y="4930987"/>
            <a:ext cx="24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button will initiate the action.</a:t>
            </a:r>
          </a:p>
        </p:txBody>
      </p:sp>
    </p:spTree>
    <p:extLst>
      <p:ext uri="{BB962C8B-B14F-4D97-AF65-F5344CB8AC3E}">
        <p14:creationId xmlns:p14="http://schemas.microsoft.com/office/powerpoint/2010/main" val="2395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3162F-B70F-47BD-8227-EBE6AF815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25" y="310393"/>
            <a:ext cx="7541701" cy="593940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57666-DC83-49A5-AE90-6348D4A0D06D}"/>
              </a:ext>
            </a:extLst>
          </p:cNvPr>
          <p:cNvCxnSpPr/>
          <p:nvPr/>
        </p:nvCxnSpPr>
        <p:spPr>
          <a:xfrm>
            <a:off x="7476566" y="4225876"/>
            <a:ext cx="14494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63FC4A-BA48-46EC-9327-BE67E1867240}"/>
              </a:ext>
            </a:extLst>
          </p:cNvPr>
          <p:cNvSpPr txBox="1"/>
          <p:nvPr/>
        </p:nvSpPr>
        <p:spPr>
          <a:xfrm>
            <a:off x="8868897" y="3741490"/>
            <a:ext cx="259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can select the destination table where you want to move the boxes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5C13E7-6522-4F25-A024-503E3CDAB845}"/>
              </a:ext>
            </a:extLst>
          </p:cNvPr>
          <p:cNvSpPr/>
          <p:nvPr/>
        </p:nvSpPr>
        <p:spPr>
          <a:xfrm>
            <a:off x="2399251" y="2567031"/>
            <a:ext cx="897622" cy="18959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6DEFB8-466A-413D-B4DA-7AAB1A2E7F2A}"/>
              </a:ext>
            </a:extLst>
          </p:cNvPr>
          <p:cNvSpPr/>
          <p:nvPr/>
        </p:nvSpPr>
        <p:spPr>
          <a:xfrm>
            <a:off x="2399251" y="947959"/>
            <a:ext cx="897622" cy="763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5BE6F8-EA9C-40B8-98BC-D367A18124D4}"/>
              </a:ext>
            </a:extLst>
          </p:cNvPr>
          <p:cNvSpPr/>
          <p:nvPr/>
        </p:nvSpPr>
        <p:spPr>
          <a:xfrm>
            <a:off x="1016466" y="947959"/>
            <a:ext cx="897622" cy="763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4EFB14-AB53-438C-ABD2-CE0DEC2684C1}"/>
              </a:ext>
            </a:extLst>
          </p:cNvPr>
          <p:cNvSpPr/>
          <p:nvPr/>
        </p:nvSpPr>
        <p:spPr>
          <a:xfrm>
            <a:off x="1139256" y="3910359"/>
            <a:ext cx="897622" cy="763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AE4A5C-CC69-469C-8D77-389EAA03878C}"/>
              </a:ext>
            </a:extLst>
          </p:cNvPr>
          <p:cNvCxnSpPr>
            <a:cxnSpLocks/>
          </p:cNvCxnSpPr>
          <p:nvPr/>
        </p:nvCxnSpPr>
        <p:spPr>
          <a:xfrm>
            <a:off x="3296873" y="1329657"/>
            <a:ext cx="536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F35C84-DB66-4024-BD9A-7B0F743ADC38}"/>
              </a:ext>
            </a:extLst>
          </p:cNvPr>
          <p:cNvSpPr txBox="1"/>
          <p:nvPr/>
        </p:nvSpPr>
        <p:spPr>
          <a:xfrm>
            <a:off x="3833769" y="1086375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robotic arm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04164-AAE0-47C1-A17C-B66B10CEDD4C}"/>
              </a:ext>
            </a:extLst>
          </p:cNvPr>
          <p:cNvCxnSpPr>
            <a:cxnSpLocks/>
          </p:cNvCxnSpPr>
          <p:nvPr/>
        </p:nvCxnSpPr>
        <p:spPr>
          <a:xfrm>
            <a:off x="1465277" y="1704745"/>
            <a:ext cx="0" cy="37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358EFF-6593-4370-A33E-0A7E06D362CB}"/>
              </a:ext>
            </a:extLst>
          </p:cNvPr>
          <p:cNvSpPr txBox="1"/>
          <p:nvPr/>
        </p:nvSpPr>
        <p:spPr>
          <a:xfrm>
            <a:off x="637563" y="2080470"/>
            <a:ext cx="175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robotic arm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B97111-2FD0-404C-86B7-147B162F7EF7}"/>
              </a:ext>
            </a:extLst>
          </p:cNvPr>
          <p:cNvCxnSpPr>
            <a:cxnSpLocks/>
          </p:cNvCxnSpPr>
          <p:nvPr/>
        </p:nvCxnSpPr>
        <p:spPr>
          <a:xfrm>
            <a:off x="3296873" y="3428998"/>
            <a:ext cx="536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53F85A-C59F-40B8-AF1F-B6D846336EAF}"/>
              </a:ext>
            </a:extLst>
          </p:cNvPr>
          <p:cNvSpPr txBox="1"/>
          <p:nvPr/>
        </p:nvSpPr>
        <p:spPr>
          <a:xfrm>
            <a:off x="3866934" y="2449802"/>
            <a:ext cx="174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L2(Right side of table), where blocks will be placed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A4873E-8D11-47D2-8C2A-7655514F75C6}"/>
              </a:ext>
            </a:extLst>
          </p:cNvPr>
          <p:cNvCxnSpPr>
            <a:cxnSpLocks/>
          </p:cNvCxnSpPr>
          <p:nvPr/>
        </p:nvCxnSpPr>
        <p:spPr>
          <a:xfrm>
            <a:off x="1588067" y="4673755"/>
            <a:ext cx="0" cy="393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19D3C8-B973-419F-B79E-259D8F4EC817}"/>
              </a:ext>
            </a:extLst>
          </p:cNvPr>
          <p:cNvSpPr txBox="1"/>
          <p:nvPr/>
        </p:nvSpPr>
        <p:spPr>
          <a:xfrm>
            <a:off x="569055" y="5080940"/>
            <a:ext cx="269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L1(Left side of the table)</a:t>
            </a:r>
          </a:p>
        </p:txBody>
      </p:sp>
    </p:spTree>
    <p:extLst>
      <p:ext uri="{BB962C8B-B14F-4D97-AF65-F5344CB8AC3E}">
        <p14:creationId xmlns:p14="http://schemas.microsoft.com/office/powerpoint/2010/main" val="62698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A8DA-82CB-455F-8285-4AF6FED4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Flowchart showing working of my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5B22-9EE0-4499-B9BA-5EA95B5FD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6" y="0"/>
            <a:ext cx="7912650" cy="64007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6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48C0-9A2B-4228-A3D4-523D959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0C39-DC1E-45DE-A4A9-F4FC84B6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Foundation Class Library (MFC) is an "application framework" for programming in    Microsoft Windows. MFC provides much of the code, which are required for the following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Managing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Menus and dialog boxes.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Performing basic input/output.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Storing collections of data objects,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F484-2B0A-48A1-8817-BF5EA9E8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MFC extension: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CF9-2BCF-490A-932A-9740F2F4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C++ v14.26 MFC for v142 build tools (x86 &amp; x64)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C++ v14.26 MFC for v142 build tools with Spectre Mitigations.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C++ ALT for the v142 build tools.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ALT and MFC for the v141 build tools.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8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885A-DDAF-4DFD-80DB-8B03EB7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D820511A-614B-4C3F-A8D3-B9A88ED2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B3D9-8779-44A0-B13E-AF6EA85A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dirty="0"/>
              <a:t>I have used various loops , so small process like one block movement has a lot of small movement , and each step requires drawing context.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195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RetrospectVTI</vt:lpstr>
      <vt:lpstr>Block Moving Project </vt:lpstr>
      <vt:lpstr>Introduction</vt:lpstr>
      <vt:lpstr>Environment</vt:lpstr>
      <vt:lpstr>PowerPoint Presentation</vt:lpstr>
      <vt:lpstr>PowerPoint Presentation</vt:lpstr>
      <vt:lpstr>Flowchart showing working of my model</vt:lpstr>
      <vt:lpstr>MFC:</vt:lpstr>
      <vt:lpstr>MFC extension:</vt:lpstr>
      <vt:lpstr>Memory leak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Moving Project </dc:title>
  <dc:creator>Bhakta, Miliben Anandbhai</dc:creator>
  <cp:lastModifiedBy>Santosh Yadav</cp:lastModifiedBy>
  <cp:revision>3</cp:revision>
  <dcterms:created xsi:type="dcterms:W3CDTF">2020-12-02T02:40:25Z</dcterms:created>
  <dcterms:modified xsi:type="dcterms:W3CDTF">2021-11-26T01:58:25Z</dcterms:modified>
</cp:coreProperties>
</file>