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89" r:id="rId4"/>
    <p:sldId id="294" r:id="rId5"/>
    <p:sldId id="293" r:id="rId6"/>
    <p:sldId id="285" r:id="rId7"/>
    <p:sldId id="296" r:id="rId8"/>
    <p:sldId id="291" r:id="rId9"/>
    <p:sldId id="292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77C05-272B-1234-D5BE-7E62D562AAD6}" v="5" dt="2022-10-02T17:37:48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v, Santoshkumar Dineshbhai" userId="S::santosh.yadav@wright.edu::31274cc1-0b87-4f28-b854-f8eba40ca434" providerId="AD" clId="Web-{8FD3A802-DB28-F8C1-0FCC-ECEC44E46C69}"/>
    <pc:docChg chg="modSld">
      <pc:chgData name="Yadav, Santoshkumar Dineshbhai" userId="S::santosh.yadav@wright.edu::31274cc1-0b87-4f28-b854-f8eba40ca434" providerId="AD" clId="Web-{8FD3A802-DB28-F8C1-0FCC-ECEC44E46C69}" dt="2022-10-02T17:18:49.646" v="18" actId="20577"/>
      <pc:docMkLst>
        <pc:docMk/>
      </pc:docMkLst>
      <pc:sldChg chg="modSp">
        <pc:chgData name="Yadav, Santoshkumar Dineshbhai" userId="S::santosh.yadav@wright.edu::31274cc1-0b87-4f28-b854-f8eba40ca434" providerId="AD" clId="Web-{8FD3A802-DB28-F8C1-0FCC-ECEC44E46C69}" dt="2022-10-02T17:18:49.646" v="18" actId="20577"/>
        <pc:sldMkLst>
          <pc:docMk/>
          <pc:sldMk cId="1405287995" sldId="257"/>
        </pc:sldMkLst>
        <pc:graphicFrameChg chg="modGraphic">
          <ac:chgData name="Yadav, Santoshkumar Dineshbhai" userId="S::santosh.yadav@wright.edu::31274cc1-0b87-4f28-b854-f8eba40ca434" providerId="AD" clId="Web-{8FD3A802-DB28-F8C1-0FCC-ECEC44E46C69}" dt="2022-10-02T17:18:49.646" v="18" actId="20577"/>
          <ac:graphicFrameMkLst>
            <pc:docMk/>
            <pc:sldMk cId="1405287995" sldId="257"/>
            <ac:graphicFrameMk id="37" creationId="{141A98E9-6DF6-808A-DD6F-24E239825FFC}"/>
          </ac:graphicFrameMkLst>
        </pc:graphicFrameChg>
      </pc:sldChg>
    </pc:docChg>
  </pc:docChgLst>
  <pc:docChgLst>
    <pc:chgData name="Hamilton, James Edward" userId="S::hamilton.35@wright.edu::d660b73a-9c9f-4565-8421-9e668316f094" providerId="AD" clId="Web-{88B77C05-272B-1234-D5BE-7E62D562AAD6}"/>
    <pc:docChg chg="modSld">
      <pc:chgData name="Hamilton, James Edward" userId="S::hamilton.35@wright.edu::d660b73a-9c9f-4565-8421-9e668316f094" providerId="AD" clId="Web-{88B77C05-272B-1234-D5BE-7E62D562AAD6}" dt="2022-10-02T17:39:38.552" v="248" actId="20577"/>
      <pc:docMkLst>
        <pc:docMk/>
      </pc:docMkLst>
      <pc:sldChg chg="modSp">
        <pc:chgData name="Hamilton, James Edward" userId="S::hamilton.35@wright.edu::d660b73a-9c9f-4565-8421-9e668316f094" providerId="AD" clId="Web-{88B77C05-272B-1234-D5BE-7E62D562AAD6}" dt="2022-10-02T17:37:48.814" v="237" actId="20577"/>
        <pc:sldMkLst>
          <pc:docMk/>
          <pc:sldMk cId="109857222" sldId="256"/>
        </pc:sldMkLst>
        <pc:spChg chg="mod">
          <ac:chgData name="Hamilton, James Edward" userId="S::hamilton.35@wright.edu::d660b73a-9c9f-4565-8421-9e668316f094" providerId="AD" clId="Web-{88B77C05-272B-1234-D5BE-7E62D562AAD6}" dt="2022-10-02T17:37:48.814" v="23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Hamilton, James Edward" userId="S::hamilton.35@wright.edu::d660b73a-9c9f-4565-8421-9e668316f094" providerId="AD" clId="Web-{88B77C05-272B-1234-D5BE-7E62D562AAD6}" dt="2022-10-02T17:33:55.479" v="232" actId="20577"/>
        <pc:sldMkLst>
          <pc:docMk/>
          <pc:sldMk cId="1405287995" sldId="257"/>
        </pc:sldMkLst>
        <pc:graphicFrameChg chg="modGraphic">
          <ac:chgData name="Hamilton, James Edward" userId="S::hamilton.35@wright.edu::d660b73a-9c9f-4565-8421-9e668316f094" providerId="AD" clId="Web-{88B77C05-272B-1234-D5BE-7E62D562AAD6}" dt="2022-10-02T17:33:55.479" v="232" actId="20577"/>
          <ac:graphicFrameMkLst>
            <pc:docMk/>
            <pc:sldMk cId="1405287995" sldId="257"/>
            <ac:graphicFrameMk id="37" creationId="{141A98E9-6DF6-808A-DD6F-24E239825FFC}"/>
          </ac:graphicFrameMkLst>
        </pc:graphicFrameChg>
      </pc:sldChg>
      <pc:sldChg chg="modSp">
        <pc:chgData name="Hamilton, James Edward" userId="S::hamilton.35@wright.edu::d660b73a-9c9f-4565-8421-9e668316f094" providerId="AD" clId="Web-{88B77C05-272B-1234-D5BE-7E62D562AAD6}" dt="2022-10-02T17:09:45.885" v="47" actId="20577"/>
        <pc:sldMkLst>
          <pc:docMk/>
          <pc:sldMk cId="2142298929" sldId="278"/>
        </pc:sldMkLst>
        <pc:graphicFrameChg chg="modGraphic">
          <ac:chgData name="Hamilton, James Edward" userId="S::hamilton.35@wright.edu::d660b73a-9c9f-4565-8421-9e668316f094" providerId="AD" clId="Web-{88B77C05-272B-1234-D5BE-7E62D562AAD6}" dt="2022-10-02T17:09:45.885" v="47" actId="20577"/>
          <ac:graphicFrameMkLst>
            <pc:docMk/>
            <pc:sldMk cId="2142298929" sldId="278"/>
            <ac:graphicFrameMk id="20" creationId="{AA7B4E2B-348F-1A32-C726-D383C8575273}"/>
          </ac:graphicFrameMkLst>
        </pc:graphicFrameChg>
      </pc:sldChg>
      <pc:sldChg chg="modSp">
        <pc:chgData name="Hamilton, James Edward" userId="S::hamilton.35@wright.edu::d660b73a-9c9f-4565-8421-9e668316f094" providerId="AD" clId="Web-{88B77C05-272B-1234-D5BE-7E62D562AAD6}" dt="2022-10-02T17:28:01.217" v="228" actId="20577"/>
        <pc:sldMkLst>
          <pc:docMk/>
          <pc:sldMk cId="1700826936" sldId="279"/>
        </pc:sldMkLst>
        <pc:graphicFrameChg chg="modGraphic">
          <ac:chgData name="Hamilton, James Edward" userId="S::hamilton.35@wright.edu::d660b73a-9c9f-4565-8421-9e668316f094" providerId="AD" clId="Web-{88B77C05-272B-1234-D5BE-7E62D562AAD6}" dt="2022-10-02T17:28:01.217" v="228" actId="20577"/>
          <ac:graphicFrameMkLst>
            <pc:docMk/>
            <pc:sldMk cId="1700826936" sldId="279"/>
            <ac:graphicFrameMk id="55" creationId="{1257372F-31B6-824E-2D8C-39A1F87C2725}"/>
          </ac:graphicFrameMkLst>
        </pc:graphicFrameChg>
      </pc:sldChg>
      <pc:sldChg chg="modSp">
        <pc:chgData name="Hamilton, James Edward" userId="S::hamilton.35@wright.edu::d660b73a-9c9f-4565-8421-9e668316f094" providerId="AD" clId="Web-{88B77C05-272B-1234-D5BE-7E62D562AAD6}" dt="2022-10-02T17:39:38.552" v="248" actId="20577"/>
        <pc:sldMkLst>
          <pc:docMk/>
          <pc:sldMk cId="1849406791" sldId="285"/>
        </pc:sldMkLst>
        <pc:graphicFrameChg chg="modGraphic">
          <ac:chgData name="Hamilton, James Edward" userId="S::hamilton.35@wright.edu::d660b73a-9c9f-4565-8421-9e668316f094" providerId="AD" clId="Web-{88B77C05-272B-1234-D5BE-7E62D562AAD6}" dt="2022-10-02T17:39:38.552" v="248" actId="20577"/>
          <ac:graphicFrameMkLst>
            <pc:docMk/>
            <pc:sldMk cId="1849406791" sldId="285"/>
            <ac:graphicFrameMk id="5" creationId="{D3D7EB28-A2F9-2A3B-AF7C-FB76E62B1BD1}"/>
          </ac:graphicFrameMkLst>
        </pc:graphicFrameChg>
      </pc:sldChg>
    </pc:docChg>
  </pc:docChgLst>
  <pc:docChgLst>
    <pc:chgData name="Gawade, Priti Pratik" userId="S::gawade.3@wright.edu::f30a43f3-7bdd-4c70-93b5-9c3ad439360d" providerId="AD" clId="Web-{EACE726C-96A8-089A-E820-171889186B46}"/>
    <pc:docChg chg="modSld">
      <pc:chgData name="Gawade, Priti Pratik" userId="S::gawade.3@wright.edu::f30a43f3-7bdd-4c70-93b5-9c3ad439360d" providerId="AD" clId="Web-{EACE726C-96A8-089A-E820-171889186B46}" dt="2022-10-02T17:41:33.369" v="0" actId="14100"/>
      <pc:docMkLst>
        <pc:docMk/>
      </pc:docMkLst>
      <pc:sldChg chg="modSp">
        <pc:chgData name="Gawade, Priti Pratik" userId="S::gawade.3@wright.edu::f30a43f3-7bdd-4c70-93b5-9c3ad439360d" providerId="AD" clId="Web-{EACE726C-96A8-089A-E820-171889186B46}" dt="2022-10-02T17:41:33.369" v="0" actId="14100"/>
        <pc:sldMkLst>
          <pc:docMk/>
          <pc:sldMk cId="1405287995" sldId="257"/>
        </pc:sldMkLst>
        <pc:graphicFrameChg chg="mod">
          <ac:chgData name="Gawade, Priti Pratik" userId="S::gawade.3@wright.edu::f30a43f3-7bdd-4c70-93b5-9c3ad439360d" providerId="AD" clId="Web-{EACE726C-96A8-089A-E820-171889186B46}" dt="2022-10-02T17:41:33.369" v="0" actId="14100"/>
          <ac:graphicFrameMkLst>
            <pc:docMk/>
            <pc:sldMk cId="1405287995" sldId="257"/>
            <ac:graphicFrameMk id="37" creationId="{141A98E9-6DF6-808A-DD6F-24E239825FFC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j2quik/VirtualMed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j2quik/VirtualMe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5B94A-C958-409B-9A4F-9321A0B2990A}" type="doc">
      <dgm:prSet loTypeId="urn:microsoft.com/office/officeart/2018/2/layout/IconLabel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856EBB-8231-4447-B775-9ED3F767FAD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err="1">
              <a:latin typeface="Arial"/>
              <a:cs typeface="Arial"/>
            </a:rPr>
            <a:t>VirtualMed</a:t>
          </a:r>
          <a:r>
            <a:rPr lang="en-US" b="1">
              <a:latin typeface="Arial"/>
              <a:cs typeface="Arial"/>
            </a:rPr>
            <a:t> is a chatbot developed for medical symptom analysis</a:t>
          </a:r>
        </a:p>
      </dgm:t>
    </dgm:pt>
    <dgm:pt modelId="{E7F423F5-284F-45EF-A1BF-69C596C3A88C}" type="parTrans" cxnId="{8A486508-9DE9-4496-B1C8-48523DEC6AD7}">
      <dgm:prSet/>
      <dgm:spPr/>
      <dgm:t>
        <a:bodyPr/>
        <a:lstStyle/>
        <a:p>
          <a:endParaRPr lang="en-US"/>
        </a:p>
      </dgm:t>
    </dgm:pt>
    <dgm:pt modelId="{154850AE-39CA-49F0-BC40-326E2FA9C6B0}" type="sibTrans" cxnId="{8A486508-9DE9-4496-B1C8-48523DEC6AD7}">
      <dgm:prSet/>
      <dgm:spPr/>
      <dgm:t>
        <a:bodyPr/>
        <a:lstStyle/>
        <a:p>
          <a:endParaRPr lang="en-US"/>
        </a:p>
      </dgm:t>
    </dgm:pt>
    <dgm:pt modelId="{16C86187-0D80-4664-A2B7-CE86BEF7125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latin typeface="Arial"/>
              <a:cs typeface="Arial"/>
            </a:rPr>
            <a:t>Patients can have a conversation with </a:t>
          </a:r>
          <a:r>
            <a:rPr lang="en-US" b="1" err="1">
              <a:latin typeface="Arial"/>
              <a:cs typeface="Arial"/>
            </a:rPr>
            <a:t>VirtualMed</a:t>
          </a:r>
          <a:r>
            <a:rPr lang="en-US" b="1">
              <a:latin typeface="Arial"/>
              <a:cs typeface="Arial"/>
            </a:rPr>
            <a:t> about any health-related concerns</a:t>
          </a:r>
        </a:p>
      </dgm:t>
    </dgm:pt>
    <dgm:pt modelId="{C6A45E61-BCDC-4734-B3B3-6401BFBAF9E4}" type="parTrans" cxnId="{C549CA02-9735-4C24-9439-9633ED2C3170}">
      <dgm:prSet/>
      <dgm:spPr/>
      <dgm:t>
        <a:bodyPr/>
        <a:lstStyle/>
        <a:p>
          <a:endParaRPr lang="en-US"/>
        </a:p>
      </dgm:t>
    </dgm:pt>
    <dgm:pt modelId="{7C8B2FE7-C279-41FF-AB3A-B62234AF7D70}" type="sibTrans" cxnId="{C549CA02-9735-4C24-9439-9633ED2C3170}">
      <dgm:prSet/>
      <dgm:spPr/>
      <dgm:t>
        <a:bodyPr/>
        <a:lstStyle/>
        <a:p>
          <a:endParaRPr lang="en-US"/>
        </a:p>
      </dgm:t>
    </dgm:pt>
    <dgm:pt modelId="{C8EB66C4-CD8F-4415-84D6-2B3E748F4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"/>
              <a:cs typeface="Arial"/>
            </a:rPr>
            <a:t>According to the symptoms, VirtualMed will assist with connecting the patient with the correct doctor</a:t>
          </a:r>
        </a:p>
      </dgm:t>
    </dgm:pt>
    <dgm:pt modelId="{7BE25FCC-8C87-451B-9E91-C7138BD1419C}" type="parTrans" cxnId="{9DF106F7-78C9-4A58-8F76-35F74D71EACA}">
      <dgm:prSet/>
      <dgm:spPr/>
      <dgm:t>
        <a:bodyPr/>
        <a:lstStyle/>
        <a:p>
          <a:endParaRPr lang="en-US"/>
        </a:p>
      </dgm:t>
    </dgm:pt>
    <dgm:pt modelId="{D713716C-AD6E-4809-91CA-D4DB099AE65D}" type="sibTrans" cxnId="{9DF106F7-78C9-4A58-8F76-35F74D71EACA}">
      <dgm:prSet/>
      <dgm:spPr/>
      <dgm:t>
        <a:bodyPr/>
        <a:lstStyle/>
        <a:p>
          <a:endParaRPr lang="en-US"/>
        </a:p>
      </dgm:t>
    </dgm:pt>
    <dgm:pt modelId="{D17DA207-72EE-4099-A22E-3B2DDD63D705}" type="pres">
      <dgm:prSet presAssocID="{1945B94A-C958-409B-9A4F-9321A0B2990A}" presName="root" presStyleCnt="0">
        <dgm:presLayoutVars>
          <dgm:dir/>
          <dgm:resizeHandles val="exact"/>
        </dgm:presLayoutVars>
      </dgm:prSet>
      <dgm:spPr/>
    </dgm:pt>
    <dgm:pt modelId="{A2D3BCB9-F8B7-4880-B133-F3318E5441FD}" type="pres">
      <dgm:prSet presAssocID="{65856EBB-8231-4447-B775-9ED3F767FAD5}" presName="compNode" presStyleCnt="0"/>
      <dgm:spPr/>
    </dgm:pt>
    <dgm:pt modelId="{89120DAA-4DBD-4D10-ADE3-5D6E405B6090}" type="pres">
      <dgm:prSet presAssocID="{65856EBB-8231-4447-B775-9ED3F767FA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0129C14-1007-4A02-995A-8BCCBBCF516E}" type="pres">
      <dgm:prSet presAssocID="{65856EBB-8231-4447-B775-9ED3F767FAD5}" presName="spaceRect" presStyleCnt="0"/>
      <dgm:spPr/>
    </dgm:pt>
    <dgm:pt modelId="{AF8CA89B-C693-4E94-9695-8AD98475E442}" type="pres">
      <dgm:prSet presAssocID="{65856EBB-8231-4447-B775-9ED3F767FAD5}" presName="textRect" presStyleLbl="revTx" presStyleIdx="0" presStyleCnt="3">
        <dgm:presLayoutVars>
          <dgm:chMax val="1"/>
          <dgm:chPref val="1"/>
        </dgm:presLayoutVars>
      </dgm:prSet>
      <dgm:spPr/>
    </dgm:pt>
    <dgm:pt modelId="{9537DEDF-2378-4B6A-A984-CC1057F9EA65}" type="pres">
      <dgm:prSet presAssocID="{154850AE-39CA-49F0-BC40-326E2FA9C6B0}" presName="sibTrans" presStyleCnt="0"/>
      <dgm:spPr/>
    </dgm:pt>
    <dgm:pt modelId="{47C83D4B-058D-4677-BA85-9A7C74E3F6BA}" type="pres">
      <dgm:prSet presAssocID="{16C86187-0D80-4664-A2B7-CE86BEF7125F}" presName="compNode" presStyleCnt="0"/>
      <dgm:spPr/>
    </dgm:pt>
    <dgm:pt modelId="{998510B5-7F3A-43E0-8C7A-41963A677B71}" type="pres">
      <dgm:prSet presAssocID="{16C86187-0D80-4664-A2B7-CE86BEF712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266380B-108B-4225-B5E2-7131BB00F273}" type="pres">
      <dgm:prSet presAssocID="{16C86187-0D80-4664-A2B7-CE86BEF7125F}" presName="spaceRect" presStyleCnt="0"/>
      <dgm:spPr/>
    </dgm:pt>
    <dgm:pt modelId="{33C7C704-9E19-4077-AD57-CC85CDAB622B}" type="pres">
      <dgm:prSet presAssocID="{16C86187-0D80-4664-A2B7-CE86BEF7125F}" presName="textRect" presStyleLbl="revTx" presStyleIdx="1" presStyleCnt="3">
        <dgm:presLayoutVars>
          <dgm:chMax val="1"/>
          <dgm:chPref val="1"/>
        </dgm:presLayoutVars>
      </dgm:prSet>
      <dgm:spPr/>
    </dgm:pt>
    <dgm:pt modelId="{214E2226-585D-43BB-9BA3-E00AE3357F57}" type="pres">
      <dgm:prSet presAssocID="{7C8B2FE7-C279-41FF-AB3A-B62234AF7D70}" presName="sibTrans" presStyleCnt="0"/>
      <dgm:spPr/>
    </dgm:pt>
    <dgm:pt modelId="{55C734F4-E42D-4390-90A6-6864A3E47697}" type="pres">
      <dgm:prSet presAssocID="{C8EB66C4-CD8F-4415-84D6-2B3E748F4A69}" presName="compNode" presStyleCnt="0"/>
      <dgm:spPr/>
    </dgm:pt>
    <dgm:pt modelId="{EB25F85F-265A-4AC4-916B-7E28EC549AB1}" type="pres">
      <dgm:prSet presAssocID="{C8EB66C4-CD8F-4415-84D6-2B3E748F4A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87FE417A-ECFD-4FA4-9290-7FF12BEC2BE4}" type="pres">
      <dgm:prSet presAssocID="{C8EB66C4-CD8F-4415-84D6-2B3E748F4A69}" presName="spaceRect" presStyleCnt="0"/>
      <dgm:spPr/>
    </dgm:pt>
    <dgm:pt modelId="{7FD9F472-A50C-438D-A315-45EE20EE1C7C}" type="pres">
      <dgm:prSet presAssocID="{C8EB66C4-CD8F-4415-84D6-2B3E748F4A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549CA02-9735-4C24-9439-9633ED2C3170}" srcId="{1945B94A-C958-409B-9A4F-9321A0B2990A}" destId="{16C86187-0D80-4664-A2B7-CE86BEF7125F}" srcOrd="1" destOrd="0" parTransId="{C6A45E61-BCDC-4734-B3B3-6401BFBAF9E4}" sibTransId="{7C8B2FE7-C279-41FF-AB3A-B62234AF7D70}"/>
    <dgm:cxn modelId="{8A486508-9DE9-4496-B1C8-48523DEC6AD7}" srcId="{1945B94A-C958-409B-9A4F-9321A0B2990A}" destId="{65856EBB-8231-4447-B775-9ED3F767FAD5}" srcOrd="0" destOrd="0" parTransId="{E7F423F5-284F-45EF-A1BF-69C596C3A88C}" sibTransId="{154850AE-39CA-49F0-BC40-326E2FA9C6B0}"/>
    <dgm:cxn modelId="{3176DF56-B620-41DF-9353-EF8EF54541AF}" type="presOf" srcId="{C8EB66C4-CD8F-4415-84D6-2B3E748F4A69}" destId="{7FD9F472-A50C-438D-A315-45EE20EE1C7C}" srcOrd="0" destOrd="0" presId="urn:microsoft.com/office/officeart/2018/2/layout/IconLabelList"/>
    <dgm:cxn modelId="{890561BE-4258-4901-804E-3B2025EC7109}" type="presOf" srcId="{16C86187-0D80-4664-A2B7-CE86BEF7125F}" destId="{33C7C704-9E19-4077-AD57-CC85CDAB622B}" srcOrd="0" destOrd="0" presId="urn:microsoft.com/office/officeart/2018/2/layout/IconLabelList"/>
    <dgm:cxn modelId="{3DD620C2-1B1E-8D47-BA0F-667A9B799DFD}" type="presOf" srcId="{1945B94A-C958-409B-9A4F-9321A0B2990A}" destId="{D17DA207-72EE-4099-A22E-3B2DDD63D705}" srcOrd="0" destOrd="0" presId="urn:microsoft.com/office/officeart/2018/2/layout/IconLabelList"/>
    <dgm:cxn modelId="{85FCE4C6-18DF-487F-86D2-3920B03A4C28}" type="presOf" srcId="{65856EBB-8231-4447-B775-9ED3F767FAD5}" destId="{AF8CA89B-C693-4E94-9695-8AD98475E442}" srcOrd="0" destOrd="0" presId="urn:microsoft.com/office/officeart/2018/2/layout/IconLabelList"/>
    <dgm:cxn modelId="{9DF106F7-78C9-4A58-8F76-35F74D71EACA}" srcId="{1945B94A-C958-409B-9A4F-9321A0B2990A}" destId="{C8EB66C4-CD8F-4415-84D6-2B3E748F4A69}" srcOrd="2" destOrd="0" parTransId="{7BE25FCC-8C87-451B-9E91-C7138BD1419C}" sibTransId="{D713716C-AD6E-4809-91CA-D4DB099AE65D}"/>
    <dgm:cxn modelId="{53BAD5F8-309C-40C4-B5F2-17FEF3BF5DA5}" type="presParOf" srcId="{D17DA207-72EE-4099-A22E-3B2DDD63D705}" destId="{A2D3BCB9-F8B7-4880-B133-F3318E5441FD}" srcOrd="0" destOrd="0" presId="urn:microsoft.com/office/officeart/2018/2/layout/IconLabelList"/>
    <dgm:cxn modelId="{7238192B-015F-4D00-BBA9-FA71025B8F0E}" type="presParOf" srcId="{A2D3BCB9-F8B7-4880-B133-F3318E5441FD}" destId="{89120DAA-4DBD-4D10-ADE3-5D6E405B6090}" srcOrd="0" destOrd="0" presId="urn:microsoft.com/office/officeart/2018/2/layout/IconLabelList"/>
    <dgm:cxn modelId="{3C55CC66-F10C-4A97-8C77-E93517FE60E9}" type="presParOf" srcId="{A2D3BCB9-F8B7-4880-B133-F3318E5441FD}" destId="{30129C14-1007-4A02-995A-8BCCBBCF516E}" srcOrd="1" destOrd="0" presId="urn:microsoft.com/office/officeart/2018/2/layout/IconLabelList"/>
    <dgm:cxn modelId="{BDCA7363-B49A-4631-ACDE-4C19B5B7FCEF}" type="presParOf" srcId="{A2D3BCB9-F8B7-4880-B133-F3318E5441FD}" destId="{AF8CA89B-C693-4E94-9695-8AD98475E442}" srcOrd="2" destOrd="0" presId="urn:microsoft.com/office/officeart/2018/2/layout/IconLabelList"/>
    <dgm:cxn modelId="{F0220AC9-D89D-42FB-851F-C8A46AF9BF43}" type="presParOf" srcId="{D17DA207-72EE-4099-A22E-3B2DDD63D705}" destId="{9537DEDF-2378-4B6A-A984-CC1057F9EA65}" srcOrd="1" destOrd="0" presId="urn:microsoft.com/office/officeart/2018/2/layout/IconLabelList"/>
    <dgm:cxn modelId="{B007C486-E882-4B63-9FE8-F0AC8CE7A9EB}" type="presParOf" srcId="{D17DA207-72EE-4099-A22E-3B2DDD63D705}" destId="{47C83D4B-058D-4677-BA85-9A7C74E3F6BA}" srcOrd="2" destOrd="0" presId="urn:microsoft.com/office/officeart/2018/2/layout/IconLabelList"/>
    <dgm:cxn modelId="{64FA71E7-C362-4C5E-B615-A8C19397C890}" type="presParOf" srcId="{47C83D4B-058D-4677-BA85-9A7C74E3F6BA}" destId="{998510B5-7F3A-43E0-8C7A-41963A677B71}" srcOrd="0" destOrd="0" presId="urn:microsoft.com/office/officeart/2018/2/layout/IconLabelList"/>
    <dgm:cxn modelId="{75410118-C7E5-4FEC-9D12-B0583627A26F}" type="presParOf" srcId="{47C83D4B-058D-4677-BA85-9A7C74E3F6BA}" destId="{1266380B-108B-4225-B5E2-7131BB00F273}" srcOrd="1" destOrd="0" presId="urn:microsoft.com/office/officeart/2018/2/layout/IconLabelList"/>
    <dgm:cxn modelId="{61B46B73-B0E2-4FFD-B0D1-05B5E3A8A801}" type="presParOf" srcId="{47C83D4B-058D-4677-BA85-9A7C74E3F6BA}" destId="{33C7C704-9E19-4077-AD57-CC85CDAB622B}" srcOrd="2" destOrd="0" presId="urn:microsoft.com/office/officeart/2018/2/layout/IconLabelList"/>
    <dgm:cxn modelId="{71B33298-494F-41C6-8103-58D8251B3F32}" type="presParOf" srcId="{D17DA207-72EE-4099-A22E-3B2DDD63D705}" destId="{214E2226-585D-43BB-9BA3-E00AE3357F57}" srcOrd="3" destOrd="0" presId="urn:microsoft.com/office/officeart/2018/2/layout/IconLabelList"/>
    <dgm:cxn modelId="{D2CC1B7C-32A3-4B85-A9DC-93C578576364}" type="presParOf" srcId="{D17DA207-72EE-4099-A22E-3B2DDD63D705}" destId="{55C734F4-E42D-4390-90A6-6864A3E47697}" srcOrd="4" destOrd="0" presId="urn:microsoft.com/office/officeart/2018/2/layout/IconLabelList"/>
    <dgm:cxn modelId="{F2547090-14CC-4A06-B60E-5515C6A72A2F}" type="presParOf" srcId="{55C734F4-E42D-4390-90A6-6864A3E47697}" destId="{EB25F85F-265A-4AC4-916B-7E28EC549AB1}" srcOrd="0" destOrd="0" presId="urn:microsoft.com/office/officeart/2018/2/layout/IconLabelList"/>
    <dgm:cxn modelId="{E516DEF7-041A-4952-8036-DE3A8B8AB51C}" type="presParOf" srcId="{55C734F4-E42D-4390-90A6-6864A3E47697}" destId="{87FE417A-ECFD-4FA4-9290-7FF12BEC2BE4}" srcOrd="1" destOrd="0" presId="urn:microsoft.com/office/officeart/2018/2/layout/IconLabelList"/>
    <dgm:cxn modelId="{47C449E0-6542-4819-9C0B-D8C7A07C926D}" type="presParOf" srcId="{55C734F4-E42D-4390-90A6-6864A3E47697}" destId="{7FD9F472-A50C-438D-A315-45EE20EE1C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D34B3-240E-4EF6-AAE6-3A34B2112C3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416121-CA8D-4F36-B0C3-2E05FD522ADB}">
      <dgm:prSet/>
      <dgm:spPr/>
      <dgm:t>
        <a:bodyPr/>
        <a:lstStyle/>
        <a:p>
          <a:r>
            <a:rPr lang="en-US"/>
            <a:t>Increase Safety</a:t>
          </a:r>
        </a:p>
      </dgm:t>
    </dgm:pt>
    <dgm:pt modelId="{295815D1-06E2-402F-A65B-03916743E31D}" type="parTrans" cxnId="{A38620DE-C04C-4F4A-957F-9976A8D92DC7}">
      <dgm:prSet/>
      <dgm:spPr/>
      <dgm:t>
        <a:bodyPr/>
        <a:lstStyle/>
        <a:p>
          <a:endParaRPr lang="en-US"/>
        </a:p>
      </dgm:t>
    </dgm:pt>
    <dgm:pt modelId="{4291182F-CA9D-4E0F-8A29-01F3BEEECDCE}" type="sibTrans" cxnId="{A38620DE-C04C-4F4A-957F-9976A8D92DC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6E83F2D-B9DB-4A64-9D47-12E7C4AC58EF}">
      <dgm:prSet/>
      <dgm:spPr/>
      <dgm:t>
        <a:bodyPr/>
        <a:lstStyle/>
        <a:p>
          <a:r>
            <a:rPr lang="en-US"/>
            <a:t>Minimize exposure to the COVID-19 virus by replacing manual screenings with automated screenings</a:t>
          </a:r>
        </a:p>
      </dgm:t>
    </dgm:pt>
    <dgm:pt modelId="{DE9FD8F0-8F38-4063-885A-C559A32F1F4F}" type="parTrans" cxnId="{5055E5C1-DA40-43D5-81D7-72BFA0CB0D79}">
      <dgm:prSet/>
      <dgm:spPr/>
      <dgm:t>
        <a:bodyPr/>
        <a:lstStyle/>
        <a:p>
          <a:endParaRPr lang="en-US"/>
        </a:p>
      </dgm:t>
    </dgm:pt>
    <dgm:pt modelId="{672BB836-D574-427D-95BF-6317ED2812EA}" type="sibTrans" cxnId="{5055E5C1-DA40-43D5-81D7-72BFA0CB0D79}">
      <dgm:prSet/>
      <dgm:spPr/>
      <dgm:t>
        <a:bodyPr/>
        <a:lstStyle/>
        <a:p>
          <a:endParaRPr lang="en-US"/>
        </a:p>
      </dgm:t>
    </dgm:pt>
    <dgm:pt modelId="{F33013B6-4964-485B-A398-B90FAB0D7AD5}">
      <dgm:prSet/>
      <dgm:spPr/>
      <dgm:t>
        <a:bodyPr/>
        <a:lstStyle/>
        <a:p>
          <a:r>
            <a:rPr lang="en-US"/>
            <a:t>Reduce Workload</a:t>
          </a:r>
        </a:p>
      </dgm:t>
    </dgm:pt>
    <dgm:pt modelId="{6FBF5E7F-15C8-49E1-8E44-741DC4127997}" type="parTrans" cxnId="{B1CE7583-CEE3-4AD6-A7A2-40D13629EBBA}">
      <dgm:prSet/>
      <dgm:spPr/>
      <dgm:t>
        <a:bodyPr/>
        <a:lstStyle/>
        <a:p>
          <a:endParaRPr lang="en-US"/>
        </a:p>
      </dgm:t>
    </dgm:pt>
    <dgm:pt modelId="{38BDCFBE-08D9-48D7-9756-15AC21264AF9}" type="sibTrans" cxnId="{B1CE7583-CEE3-4AD6-A7A2-40D13629EBB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E463-35BA-4388-97AC-23578795FA6C}">
      <dgm:prSet/>
      <dgm:spPr/>
      <dgm:t>
        <a:bodyPr/>
        <a:lstStyle/>
        <a:p>
          <a:r>
            <a:rPr lang="en-US"/>
            <a:t>Healthcare systems almost collapsed in many regions during the peak of the COVID-19 pandemic</a:t>
          </a:r>
        </a:p>
      </dgm:t>
    </dgm:pt>
    <dgm:pt modelId="{1C45267E-A096-430D-BD2D-02C5DDFC1DDF}" type="parTrans" cxnId="{C7214F49-54BC-49A2-A702-5C9AB4B6987A}">
      <dgm:prSet/>
      <dgm:spPr/>
      <dgm:t>
        <a:bodyPr/>
        <a:lstStyle/>
        <a:p>
          <a:endParaRPr lang="en-US"/>
        </a:p>
      </dgm:t>
    </dgm:pt>
    <dgm:pt modelId="{EF038DD4-B243-40CF-8925-2F9C1F66EAE1}" type="sibTrans" cxnId="{C7214F49-54BC-49A2-A702-5C9AB4B6987A}">
      <dgm:prSet/>
      <dgm:spPr/>
      <dgm:t>
        <a:bodyPr/>
        <a:lstStyle/>
        <a:p>
          <a:endParaRPr lang="en-US"/>
        </a:p>
      </dgm:t>
    </dgm:pt>
    <dgm:pt modelId="{3F497F60-EB14-4443-8DD9-E5007EC67414}">
      <dgm:prSet/>
      <dgm:spPr/>
      <dgm:t>
        <a:bodyPr/>
        <a:lstStyle/>
        <a:p>
          <a:r>
            <a:rPr lang="en-US"/>
            <a:t>Improve Diagnostic Accuracy</a:t>
          </a:r>
        </a:p>
      </dgm:t>
    </dgm:pt>
    <dgm:pt modelId="{2FCA7A07-CBF4-4903-B2CC-B94BBB002CB7}" type="parTrans" cxnId="{A6176674-0163-4B48-9F99-BB00BDE52430}">
      <dgm:prSet/>
      <dgm:spPr/>
      <dgm:t>
        <a:bodyPr/>
        <a:lstStyle/>
        <a:p>
          <a:endParaRPr lang="en-US"/>
        </a:p>
      </dgm:t>
    </dgm:pt>
    <dgm:pt modelId="{A0072C55-DA88-411B-830A-48C5515EC895}" type="sibTrans" cxnId="{A6176674-0163-4B48-9F99-BB00BDE5243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23F5B07-4BF7-49CA-920C-810F0B6972F7}">
      <dgm:prSet/>
      <dgm:spPr/>
      <dgm:t>
        <a:bodyPr/>
        <a:lstStyle/>
        <a:p>
          <a:r>
            <a:rPr lang="en-US"/>
            <a:t>Automate aspects of clinical decision-making by developing protocols based on data analysis</a:t>
          </a:r>
        </a:p>
      </dgm:t>
    </dgm:pt>
    <dgm:pt modelId="{6C7F11AF-3F8C-4733-B3E1-7091A573E5F9}" type="parTrans" cxnId="{BA5B7D6D-E799-479C-AAF2-D24B970327C4}">
      <dgm:prSet/>
      <dgm:spPr/>
      <dgm:t>
        <a:bodyPr/>
        <a:lstStyle/>
        <a:p>
          <a:endParaRPr lang="en-US"/>
        </a:p>
      </dgm:t>
    </dgm:pt>
    <dgm:pt modelId="{A72F9C67-C6AA-4B62-AFBA-96D48DE4EE4F}" type="sibTrans" cxnId="{BA5B7D6D-E799-479C-AAF2-D24B970327C4}">
      <dgm:prSet/>
      <dgm:spPr/>
      <dgm:t>
        <a:bodyPr/>
        <a:lstStyle/>
        <a:p>
          <a:endParaRPr lang="en-US"/>
        </a:p>
      </dgm:t>
    </dgm:pt>
    <dgm:pt modelId="{A0D848DB-23C8-471F-B5B0-9EBFF7631D12}">
      <dgm:prSet/>
      <dgm:spPr/>
      <dgm:t>
        <a:bodyPr/>
        <a:lstStyle/>
        <a:p>
          <a:r>
            <a:rPr lang="en-US"/>
            <a:t>Develop Trust</a:t>
          </a:r>
        </a:p>
      </dgm:t>
    </dgm:pt>
    <dgm:pt modelId="{932D6427-E128-4952-8D86-AB15187840BA}" type="parTrans" cxnId="{E7163373-D039-4995-9109-584EF75DC347}">
      <dgm:prSet/>
      <dgm:spPr/>
      <dgm:t>
        <a:bodyPr/>
        <a:lstStyle/>
        <a:p>
          <a:endParaRPr lang="en-US"/>
        </a:p>
      </dgm:t>
    </dgm:pt>
    <dgm:pt modelId="{96FE398C-4F49-449B-808C-F677871211A2}" type="sibTrans" cxnId="{E7163373-D039-4995-9109-584EF75DC34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54D38F8-45B9-459B-A5CC-C65CD0635380}">
      <dgm:prSet/>
      <dgm:spPr/>
      <dgm:t>
        <a:bodyPr/>
        <a:lstStyle/>
        <a:p>
          <a:r>
            <a:rPr lang="en-US"/>
            <a:t>Patients can seek advice without fear of being judged</a:t>
          </a:r>
        </a:p>
      </dgm:t>
    </dgm:pt>
    <dgm:pt modelId="{03F83F05-D016-4D2E-B214-58F63C9E4EE7}" type="parTrans" cxnId="{BEFF4B57-E888-46E3-A494-1CCC7AD0D347}">
      <dgm:prSet/>
      <dgm:spPr/>
      <dgm:t>
        <a:bodyPr/>
        <a:lstStyle/>
        <a:p>
          <a:endParaRPr lang="en-US"/>
        </a:p>
      </dgm:t>
    </dgm:pt>
    <dgm:pt modelId="{75429E2C-FC2E-4F6A-8765-B253A81E2631}" type="sibTrans" cxnId="{BEFF4B57-E888-46E3-A494-1CCC7AD0D347}">
      <dgm:prSet/>
      <dgm:spPr/>
      <dgm:t>
        <a:bodyPr/>
        <a:lstStyle/>
        <a:p>
          <a:endParaRPr lang="en-US"/>
        </a:p>
      </dgm:t>
    </dgm:pt>
    <dgm:pt modelId="{589E9197-4966-A24B-808F-4FAE98C9EA66}" type="pres">
      <dgm:prSet presAssocID="{89CD34B3-240E-4EF6-AAE6-3A34B2112C3E}" presName="Name0" presStyleCnt="0">
        <dgm:presLayoutVars>
          <dgm:animLvl val="lvl"/>
          <dgm:resizeHandles val="exact"/>
        </dgm:presLayoutVars>
      </dgm:prSet>
      <dgm:spPr/>
    </dgm:pt>
    <dgm:pt modelId="{DCF4B8DD-CD74-9447-9770-678F03F4514A}" type="pres">
      <dgm:prSet presAssocID="{EF416121-CA8D-4F36-B0C3-2E05FD522ADB}" presName="compositeNode" presStyleCnt="0">
        <dgm:presLayoutVars>
          <dgm:bulletEnabled val="1"/>
        </dgm:presLayoutVars>
      </dgm:prSet>
      <dgm:spPr/>
    </dgm:pt>
    <dgm:pt modelId="{24F80B03-09C4-DD42-80C1-F49E1841F111}" type="pres">
      <dgm:prSet presAssocID="{EF416121-CA8D-4F36-B0C3-2E05FD522ADB}" presName="bgRect" presStyleLbl="bgAccFollowNode1" presStyleIdx="0" presStyleCnt="4"/>
      <dgm:spPr/>
    </dgm:pt>
    <dgm:pt modelId="{EBB51C5E-2390-A74D-ADC2-5AD7480F10DB}" type="pres">
      <dgm:prSet presAssocID="{4291182F-CA9D-4E0F-8A29-01F3BEEECDC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43EB1BA-BAF5-6746-A4DB-D293BFFAEA7A}" type="pres">
      <dgm:prSet presAssocID="{EF416121-CA8D-4F36-B0C3-2E05FD522ADB}" presName="bottomLine" presStyleLbl="alignNode1" presStyleIdx="1" presStyleCnt="8">
        <dgm:presLayoutVars/>
      </dgm:prSet>
      <dgm:spPr/>
    </dgm:pt>
    <dgm:pt modelId="{BAF964A3-421A-8040-81C2-AC67F0E6DC7B}" type="pres">
      <dgm:prSet presAssocID="{EF416121-CA8D-4F36-B0C3-2E05FD522ADB}" presName="nodeText" presStyleLbl="bgAccFollowNode1" presStyleIdx="0" presStyleCnt="4">
        <dgm:presLayoutVars>
          <dgm:bulletEnabled val="1"/>
        </dgm:presLayoutVars>
      </dgm:prSet>
      <dgm:spPr/>
    </dgm:pt>
    <dgm:pt modelId="{3F9F7EEC-B245-6949-B059-E30DDB0DABFB}" type="pres">
      <dgm:prSet presAssocID="{4291182F-CA9D-4E0F-8A29-01F3BEEECDCE}" presName="sibTrans" presStyleCnt="0"/>
      <dgm:spPr/>
    </dgm:pt>
    <dgm:pt modelId="{8A5AA0FD-36E3-5A43-988E-9646B1C4E2BC}" type="pres">
      <dgm:prSet presAssocID="{F33013B6-4964-485B-A398-B90FAB0D7AD5}" presName="compositeNode" presStyleCnt="0">
        <dgm:presLayoutVars>
          <dgm:bulletEnabled val="1"/>
        </dgm:presLayoutVars>
      </dgm:prSet>
      <dgm:spPr/>
    </dgm:pt>
    <dgm:pt modelId="{FD8B9C06-873F-494E-9E67-63C3D386817D}" type="pres">
      <dgm:prSet presAssocID="{F33013B6-4964-485B-A398-B90FAB0D7AD5}" presName="bgRect" presStyleLbl="bgAccFollowNode1" presStyleIdx="1" presStyleCnt="4"/>
      <dgm:spPr/>
    </dgm:pt>
    <dgm:pt modelId="{73220510-EAD2-314F-84BF-DA1D1AC51E9D}" type="pres">
      <dgm:prSet presAssocID="{38BDCFBE-08D9-48D7-9756-15AC21264AF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F61D054-A9D4-AA4B-BF8E-D2F7B767B125}" type="pres">
      <dgm:prSet presAssocID="{F33013B6-4964-485B-A398-B90FAB0D7AD5}" presName="bottomLine" presStyleLbl="alignNode1" presStyleIdx="3" presStyleCnt="8">
        <dgm:presLayoutVars/>
      </dgm:prSet>
      <dgm:spPr/>
    </dgm:pt>
    <dgm:pt modelId="{D2927AAB-2BC2-254F-9A22-02614BC13804}" type="pres">
      <dgm:prSet presAssocID="{F33013B6-4964-485B-A398-B90FAB0D7AD5}" presName="nodeText" presStyleLbl="bgAccFollowNode1" presStyleIdx="1" presStyleCnt="4">
        <dgm:presLayoutVars>
          <dgm:bulletEnabled val="1"/>
        </dgm:presLayoutVars>
      </dgm:prSet>
      <dgm:spPr/>
    </dgm:pt>
    <dgm:pt modelId="{823933B6-74C1-2349-AE85-F377DB856A25}" type="pres">
      <dgm:prSet presAssocID="{38BDCFBE-08D9-48D7-9756-15AC21264AF9}" presName="sibTrans" presStyleCnt="0"/>
      <dgm:spPr/>
    </dgm:pt>
    <dgm:pt modelId="{10EB3595-5F39-4248-84F6-C1B34A6A409C}" type="pres">
      <dgm:prSet presAssocID="{3F497F60-EB14-4443-8DD9-E5007EC67414}" presName="compositeNode" presStyleCnt="0">
        <dgm:presLayoutVars>
          <dgm:bulletEnabled val="1"/>
        </dgm:presLayoutVars>
      </dgm:prSet>
      <dgm:spPr/>
    </dgm:pt>
    <dgm:pt modelId="{A1C72634-BD0E-634C-912F-74982B63763A}" type="pres">
      <dgm:prSet presAssocID="{3F497F60-EB14-4443-8DD9-E5007EC67414}" presName="bgRect" presStyleLbl="bgAccFollowNode1" presStyleIdx="2" presStyleCnt="4"/>
      <dgm:spPr/>
    </dgm:pt>
    <dgm:pt modelId="{F23F5398-8AD1-C04E-9527-EDBB4BE502E1}" type="pres">
      <dgm:prSet presAssocID="{A0072C55-DA88-411B-830A-48C5515EC89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04BB80A-16EC-BB41-8F10-4AC0F1AC72B5}" type="pres">
      <dgm:prSet presAssocID="{3F497F60-EB14-4443-8DD9-E5007EC67414}" presName="bottomLine" presStyleLbl="alignNode1" presStyleIdx="5" presStyleCnt="8">
        <dgm:presLayoutVars/>
      </dgm:prSet>
      <dgm:spPr/>
    </dgm:pt>
    <dgm:pt modelId="{6270B297-5A8B-1248-BE6E-D993739D0E38}" type="pres">
      <dgm:prSet presAssocID="{3F497F60-EB14-4443-8DD9-E5007EC67414}" presName="nodeText" presStyleLbl="bgAccFollowNode1" presStyleIdx="2" presStyleCnt="4">
        <dgm:presLayoutVars>
          <dgm:bulletEnabled val="1"/>
        </dgm:presLayoutVars>
      </dgm:prSet>
      <dgm:spPr/>
    </dgm:pt>
    <dgm:pt modelId="{B58BCD1A-3E79-4F4A-AB0F-7058789CE55F}" type="pres">
      <dgm:prSet presAssocID="{A0072C55-DA88-411B-830A-48C5515EC895}" presName="sibTrans" presStyleCnt="0"/>
      <dgm:spPr/>
    </dgm:pt>
    <dgm:pt modelId="{B490CBA1-402C-414C-A123-3BB7BA1F7151}" type="pres">
      <dgm:prSet presAssocID="{A0D848DB-23C8-471F-B5B0-9EBFF7631D12}" presName="compositeNode" presStyleCnt="0">
        <dgm:presLayoutVars>
          <dgm:bulletEnabled val="1"/>
        </dgm:presLayoutVars>
      </dgm:prSet>
      <dgm:spPr/>
    </dgm:pt>
    <dgm:pt modelId="{DB68479E-8477-DA45-BBEA-D576620AC5A9}" type="pres">
      <dgm:prSet presAssocID="{A0D848DB-23C8-471F-B5B0-9EBFF7631D12}" presName="bgRect" presStyleLbl="bgAccFollowNode1" presStyleIdx="3" presStyleCnt="4"/>
      <dgm:spPr/>
    </dgm:pt>
    <dgm:pt modelId="{3904ED84-DFF3-394E-A20F-7E43BD8458D6}" type="pres">
      <dgm:prSet presAssocID="{96FE398C-4F49-449B-808C-F677871211A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B3B0637-D8B1-F44E-A2D3-893B2EBF2318}" type="pres">
      <dgm:prSet presAssocID="{A0D848DB-23C8-471F-B5B0-9EBFF7631D12}" presName="bottomLine" presStyleLbl="alignNode1" presStyleIdx="7" presStyleCnt="8">
        <dgm:presLayoutVars/>
      </dgm:prSet>
      <dgm:spPr/>
    </dgm:pt>
    <dgm:pt modelId="{2785D328-4C68-2345-B058-C69DF6404219}" type="pres">
      <dgm:prSet presAssocID="{A0D848DB-23C8-471F-B5B0-9EBFF7631D1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84F1E13-DC21-3746-9D5E-AB6C86F8E1C0}" type="presOf" srcId="{38BDCFBE-08D9-48D7-9756-15AC21264AF9}" destId="{73220510-EAD2-314F-84BF-DA1D1AC51E9D}" srcOrd="0" destOrd="0" presId="urn:microsoft.com/office/officeart/2016/7/layout/BasicLinearProcessNumbered"/>
    <dgm:cxn modelId="{4922572C-6784-EC40-BD74-9A96C8EF139B}" type="presOf" srcId="{A0D848DB-23C8-471F-B5B0-9EBFF7631D12}" destId="{2785D328-4C68-2345-B058-C69DF6404219}" srcOrd="1" destOrd="0" presId="urn:microsoft.com/office/officeart/2016/7/layout/BasicLinearProcessNumbered"/>
    <dgm:cxn modelId="{17A13C31-5500-CA4E-B459-7304DFA9178B}" type="presOf" srcId="{154D38F8-45B9-459B-A5CC-C65CD0635380}" destId="{2785D328-4C68-2345-B058-C69DF6404219}" srcOrd="0" destOrd="1" presId="urn:microsoft.com/office/officeart/2016/7/layout/BasicLinearProcessNumbered"/>
    <dgm:cxn modelId="{CA16C931-1F2F-DF40-B524-EB4D03253C93}" type="presOf" srcId="{C23F5B07-4BF7-49CA-920C-810F0B6972F7}" destId="{6270B297-5A8B-1248-BE6E-D993739D0E38}" srcOrd="0" destOrd="1" presId="urn:microsoft.com/office/officeart/2016/7/layout/BasicLinearProcessNumbered"/>
    <dgm:cxn modelId="{7C4C1532-17F4-8C45-9FB9-7DA143D479A5}" type="presOf" srcId="{F33013B6-4964-485B-A398-B90FAB0D7AD5}" destId="{FD8B9C06-873F-494E-9E67-63C3D386817D}" srcOrd="0" destOrd="0" presId="urn:microsoft.com/office/officeart/2016/7/layout/BasicLinearProcessNumbered"/>
    <dgm:cxn modelId="{07449265-0529-EC4C-8B80-C9C478EE592E}" type="presOf" srcId="{F6E83F2D-B9DB-4A64-9D47-12E7C4AC58EF}" destId="{BAF964A3-421A-8040-81C2-AC67F0E6DC7B}" srcOrd="0" destOrd="1" presId="urn:microsoft.com/office/officeart/2016/7/layout/BasicLinearProcessNumbered"/>
    <dgm:cxn modelId="{9AACC068-D19F-DF4C-991D-25FCB4009D0A}" type="presOf" srcId="{A0D848DB-23C8-471F-B5B0-9EBFF7631D12}" destId="{DB68479E-8477-DA45-BBEA-D576620AC5A9}" srcOrd="0" destOrd="0" presId="urn:microsoft.com/office/officeart/2016/7/layout/BasicLinearProcessNumbered"/>
    <dgm:cxn modelId="{C7214F49-54BC-49A2-A702-5C9AB4B6987A}" srcId="{F33013B6-4964-485B-A398-B90FAB0D7AD5}" destId="{8F23E463-35BA-4388-97AC-23578795FA6C}" srcOrd="0" destOrd="0" parTransId="{1C45267E-A096-430D-BD2D-02C5DDFC1DDF}" sibTransId="{EF038DD4-B243-40CF-8925-2F9C1F66EAE1}"/>
    <dgm:cxn modelId="{4327124D-FE2B-9143-A5DA-2264E46D98A7}" type="presOf" srcId="{A0072C55-DA88-411B-830A-48C5515EC895}" destId="{F23F5398-8AD1-C04E-9527-EDBB4BE502E1}" srcOrd="0" destOrd="0" presId="urn:microsoft.com/office/officeart/2016/7/layout/BasicLinearProcessNumbered"/>
    <dgm:cxn modelId="{BA5B7D6D-E799-479C-AAF2-D24B970327C4}" srcId="{3F497F60-EB14-4443-8DD9-E5007EC67414}" destId="{C23F5B07-4BF7-49CA-920C-810F0B6972F7}" srcOrd="0" destOrd="0" parTransId="{6C7F11AF-3F8C-4733-B3E1-7091A573E5F9}" sibTransId="{A72F9C67-C6AA-4B62-AFBA-96D48DE4EE4F}"/>
    <dgm:cxn modelId="{0A01074F-AD27-394C-A62D-A4982C943F77}" type="presOf" srcId="{EF416121-CA8D-4F36-B0C3-2E05FD522ADB}" destId="{BAF964A3-421A-8040-81C2-AC67F0E6DC7B}" srcOrd="1" destOrd="0" presId="urn:microsoft.com/office/officeart/2016/7/layout/BasicLinearProcessNumbered"/>
    <dgm:cxn modelId="{B8C3F66F-DA7A-9442-A28D-CACB735A4FD2}" type="presOf" srcId="{EF416121-CA8D-4F36-B0C3-2E05FD522ADB}" destId="{24F80B03-09C4-DD42-80C1-F49E1841F111}" srcOrd="0" destOrd="0" presId="urn:microsoft.com/office/officeart/2016/7/layout/BasicLinearProcessNumbered"/>
    <dgm:cxn modelId="{D36C6651-7EB5-A847-AD79-CBAC309DC392}" type="presOf" srcId="{3F497F60-EB14-4443-8DD9-E5007EC67414}" destId="{A1C72634-BD0E-634C-912F-74982B63763A}" srcOrd="0" destOrd="0" presId="urn:microsoft.com/office/officeart/2016/7/layout/BasicLinearProcessNumbered"/>
    <dgm:cxn modelId="{E7163373-D039-4995-9109-584EF75DC347}" srcId="{89CD34B3-240E-4EF6-AAE6-3A34B2112C3E}" destId="{A0D848DB-23C8-471F-B5B0-9EBFF7631D12}" srcOrd="3" destOrd="0" parTransId="{932D6427-E128-4952-8D86-AB15187840BA}" sibTransId="{96FE398C-4F49-449B-808C-F677871211A2}"/>
    <dgm:cxn modelId="{A6176674-0163-4B48-9F99-BB00BDE52430}" srcId="{89CD34B3-240E-4EF6-AAE6-3A34B2112C3E}" destId="{3F497F60-EB14-4443-8DD9-E5007EC67414}" srcOrd="2" destOrd="0" parTransId="{2FCA7A07-CBF4-4903-B2CC-B94BBB002CB7}" sibTransId="{A0072C55-DA88-411B-830A-48C5515EC895}"/>
    <dgm:cxn modelId="{BEFF4B57-E888-46E3-A494-1CCC7AD0D347}" srcId="{A0D848DB-23C8-471F-B5B0-9EBFF7631D12}" destId="{154D38F8-45B9-459B-A5CC-C65CD0635380}" srcOrd="0" destOrd="0" parTransId="{03F83F05-D016-4D2E-B214-58F63C9E4EE7}" sibTransId="{75429E2C-FC2E-4F6A-8765-B253A81E2631}"/>
    <dgm:cxn modelId="{F48CC17A-A6DF-E14E-B264-1F76B21FAD97}" type="presOf" srcId="{F33013B6-4964-485B-A398-B90FAB0D7AD5}" destId="{D2927AAB-2BC2-254F-9A22-02614BC13804}" srcOrd="1" destOrd="0" presId="urn:microsoft.com/office/officeart/2016/7/layout/BasicLinearProcessNumbered"/>
    <dgm:cxn modelId="{B1CE7583-CEE3-4AD6-A7A2-40D13629EBBA}" srcId="{89CD34B3-240E-4EF6-AAE6-3A34B2112C3E}" destId="{F33013B6-4964-485B-A398-B90FAB0D7AD5}" srcOrd="1" destOrd="0" parTransId="{6FBF5E7F-15C8-49E1-8E44-741DC4127997}" sibTransId="{38BDCFBE-08D9-48D7-9756-15AC21264AF9}"/>
    <dgm:cxn modelId="{CBEA33A1-362D-E445-A319-1DBBC899AC7E}" type="presOf" srcId="{8F23E463-35BA-4388-97AC-23578795FA6C}" destId="{D2927AAB-2BC2-254F-9A22-02614BC13804}" srcOrd="0" destOrd="1" presId="urn:microsoft.com/office/officeart/2016/7/layout/BasicLinearProcessNumbered"/>
    <dgm:cxn modelId="{5055E5C1-DA40-43D5-81D7-72BFA0CB0D79}" srcId="{EF416121-CA8D-4F36-B0C3-2E05FD522ADB}" destId="{F6E83F2D-B9DB-4A64-9D47-12E7C4AC58EF}" srcOrd="0" destOrd="0" parTransId="{DE9FD8F0-8F38-4063-885A-C559A32F1F4F}" sibTransId="{672BB836-D574-427D-95BF-6317ED2812EA}"/>
    <dgm:cxn modelId="{FFAA4DD1-3E67-B24F-84A5-92E528F924CA}" type="presOf" srcId="{96FE398C-4F49-449B-808C-F677871211A2}" destId="{3904ED84-DFF3-394E-A20F-7E43BD8458D6}" srcOrd="0" destOrd="0" presId="urn:microsoft.com/office/officeart/2016/7/layout/BasicLinearProcessNumbered"/>
    <dgm:cxn modelId="{A38620DE-C04C-4F4A-957F-9976A8D92DC7}" srcId="{89CD34B3-240E-4EF6-AAE6-3A34B2112C3E}" destId="{EF416121-CA8D-4F36-B0C3-2E05FD522ADB}" srcOrd="0" destOrd="0" parTransId="{295815D1-06E2-402F-A65B-03916743E31D}" sibTransId="{4291182F-CA9D-4E0F-8A29-01F3BEEECDCE}"/>
    <dgm:cxn modelId="{6EA36DDE-9CF4-2547-82F3-F271A961F1DD}" type="presOf" srcId="{4291182F-CA9D-4E0F-8A29-01F3BEEECDCE}" destId="{EBB51C5E-2390-A74D-ADC2-5AD7480F10DB}" srcOrd="0" destOrd="0" presId="urn:microsoft.com/office/officeart/2016/7/layout/BasicLinearProcessNumbered"/>
    <dgm:cxn modelId="{866B08E7-21A2-B44E-8CC2-74855F3BDAD0}" type="presOf" srcId="{89CD34B3-240E-4EF6-AAE6-3A34B2112C3E}" destId="{589E9197-4966-A24B-808F-4FAE98C9EA66}" srcOrd="0" destOrd="0" presId="urn:microsoft.com/office/officeart/2016/7/layout/BasicLinearProcessNumbered"/>
    <dgm:cxn modelId="{EE6D27E9-B56F-CB4E-8ED7-5CAA2A9F3984}" type="presOf" srcId="{3F497F60-EB14-4443-8DD9-E5007EC67414}" destId="{6270B297-5A8B-1248-BE6E-D993739D0E38}" srcOrd="1" destOrd="0" presId="urn:microsoft.com/office/officeart/2016/7/layout/BasicLinearProcessNumbered"/>
    <dgm:cxn modelId="{8046F4FE-BAE5-7D4D-9DE9-C5338AF0B453}" type="presParOf" srcId="{589E9197-4966-A24B-808F-4FAE98C9EA66}" destId="{DCF4B8DD-CD74-9447-9770-678F03F4514A}" srcOrd="0" destOrd="0" presId="urn:microsoft.com/office/officeart/2016/7/layout/BasicLinearProcessNumbered"/>
    <dgm:cxn modelId="{63ED1839-75C7-504E-848C-052B23236024}" type="presParOf" srcId="{DCF4B8DD-CD74-9447-9770-678F03F4514A}" destId="{24F80B03-09C4-DD42-80C1-F49E1841F111}" srcOrd="0" destOrd="0" presId="urn:microsoft.com/office/officeart/2016/7/layout/BasicLinearProcessNumbered"/>
    <dgm:cxn modelId="{1A62C033-0E7C-D74C-83D0-5925DC0A5D61}" type="presParOf" srcId="{DCF4B8DD-CD74-9447-9770-678F03F4514A}" destId="{EBB51C5E-2390-A74D-ADC2-5AD7480F10DB}" srcOrd="1" destOrd="0" presId="urn:microsoft.com/office/officeart/2016/7/layout/BasicLinearProcessNumbered"/>
    <dgm:cxn modelId="{19DF720A-0ED0-2047-9CF3-9F4FAF1E0101}" type="presParOf" srcId="{DCF4B8DD-CD74-9447-9770-678F03F4514A}" destId="{043EB1BA-BAF5-6746-A4DB-D293BFFAEA7A}" srcOrd="2" destOrd="0" presId="urn:microsoft.com/office/officeart/2016/7/layout/BasicLinearProcessNumbered"/>
    <dgm:cxn modelId="{12AC8B1D-7656-C948-B2D1-908E0DD7341D}" type="presParOf" srcId="{DCF4B8DD-CD74-9447-9770-678F03F4514A}" destId="{BAF964A3-421A-8040-81C2-AC67F0E6DC7B}" srcOrd="3" destOrd="0" presId="urn:microsoft.com/office/officeart/2016/7/layout/BasicLinearProcessNumbered"/>
    <dgm:cxn modelId="{B36CDAD4-D13A-2943-841F-A39004958952}" type="presParOf" srcId="{589E9197-4966-A24B-808F-4FAE98C9EA66}" destId="{3F9F7EEC-B245-6949-B059-E30DDB0DABFB}" srcOrd="1" destOrd="0" presId="urn:microsoft.com/office/officeart/2016/7/layout/BasicLinearProcessNumbered"/>
    <dgm:cxn modelId="{C861DF92-C002-7A46-842B-24E318296C86}" type="presParOf" srcId="{589E9197-4966-A24B-808F-4FAE98C9EA66}" destId="{8A5AA0FD-36E3-5A43-988E-9646B1C4E2BC}" srcOrd="2" destOrd="0" presId="urn:microsoft.com/office/officeart/2016/7/layout/BasicLinearProcessNumbered"/>
    <dgm:cxn modelId="{0B183934-88EC-6A4F-8B03-08FAB969E598}" type="presParOf" srcId="{8A5AA0FD-36E3-5A43-988E-9646B1C4E2BC}" destId="{FD8B9C06-873F-494E-9E67-63C3D386817D}" srcOrd="0" destOrd="0" presId="urn:microsoft.com/office/officeart/2016/7/layout/BasicLinearProcessNumbered"/>
    <dgm:cxn modelId="{3445A8DD-32E1-8A46-86B6-D57CB080AE1A}" type="presParOf" srcId="{8A5AA0FD-36E3-5A43-988E-9646B1C4E2BC}" destId="{73220510-EAD2-314F-84BF-DA1D1AC51E9D}" srcOrd="1" destOrd="0" presId="urn:microsoft.com/office/officeart/2016/7/layout/BasicLinearProcessNumbered"/>
    <dgm:cxn modelId="{1B9691A6-0685-8543-9E3B-D8AC62C5A4AC}" type="presParOf" srcId="{8A5AA0FD-36E3-5A43-988E-9646B1C4E2BC}" destId="{4F61D054-A9D4-AA4B-BF8E-D2F7B767B125}" srcOrd="2" destOrd="0" presId="urn:microsoft.com/office/officeart/2016/7/layout/BasicLinearProcessNumbered"/>
    <dgm:cxn modelId="{A6F9BE47-FCFC-4F40-895C-9F9D41BA4A6D}" type="presParOf" srcId="{8A5AA0FD-36E3-5A43-988E-9646B1C4E2BC}" destId="{D2927AAB-2BC2-254F-9A22-02614BC13804}" srcOrd="3" destOrd="0" presId="urn:microsoft.com/office/officeart/2016/7/layout/BasicLinearProcessNumbered"/>
    <dgm:cxn modelId="{3EC4FF25-B3F2-554F-8801-03C3458FD3E2}" type="presParOf" srcId="{589E9197-4966-A24B-808F-4FAE98C9EA66}" destId="{823933B6-74C1-2349-AE85-F377DB856A25}" srcOrd="3" destOrd="0" presId="urn:microsoft.com/office/officeart/2016/7/layout/BasicLinearProcessNumbered"/>
    <dgm:cxn modelId="{DFD08260-335D-0A48-BEF1-DD758FED9AB5}" type="presParOf" srcId="{589E9197-4966-A24B-808F-4FAE98C9EA66}" destId="{10EB3595-5F39-4248-84F6-C1B34A6A409C}" srcOrd="4" destOrd="0" presId="urn:microsoft.com/office/officeart/2016/7/layout/BasicLinearProcessNumbered"/>
    <dgm:cxn modelId="{1797CB16-5B9C-F043-BDDE-CE39A01A2B0A}" type="presParOf" srcId="{10EB3595-5F39-4248-84F6-C1B34A6A409C}" destId="{A1C72634-BD0E-634C-912F-74982B63763A}" srcOrd="0" destOrd="0" presId="urn:microsoft.com/office/officeart/2016/7/layout/BasicLinearProcessNumbered"/>
    <dgm:cxn modelId="{392446A5-329E-5744-B385-E75C1B080F37}" type="presParOf" srcId="{10EB3595-5F39-4248-84F6-C1B34A6A409C}" destId="{F23F5398-8AD1-C04E-9527-EDBB4BE502E1}" srcOrd="1" destOrd="0" presId="urn:microsoft.com/office/officeart/2016/7/layout/BasicLinearProcessNumbered"/>
    <dgm:cxn modelId="{41BE2C96-C30A-4B46-97F8-F035890DA3A1}" type="presParOf" srcId="{10EB3595-5F39-4248-84F6-C1B34A6A409C}" destId="{C04BB80A-16EC-BB41-8F10-4AC0F1AC72B5}" srcOrd="2" destOrd="0" presId="urn:microsoft.com/office/officeart/2016/7/layout/BasicLinearProcessNumbered"/>
    <dgm:cxn modelId="{7A33716C-5A52-0E4C-B5A1-6B55F18719BC}" type="presParOf" srcId="{10EB3595-5F39-4248-84F6-C1B34A6A409C}" destId="{6270B297-5A8B-1248-BE6E-D993739D0E38}" srcOrd="3" destOrd="0" presId="urn:microsoft.com/office/officeart/2016/7/layout/BasicLinearProcessNumbered"/>
    <dgm:cxn modelId="{A9B3B677-3BC2-364B-B9D8-A763FC738F26}" type="presParOf" srcId="{589E9197-4966-A24B-808F-4FAE98C9EA66}" destId="{B58BCD1A-3E79-4F4A-AB0F-7058789CE55F}" srcOrd="5" destOrd="0" presId="urn:microsoft.com/office/officeart/2016/7/layout/BasicLinearProcessNumbered"/>
    <dgm:cxn modelId="{8A6A9F87-BAA2-6E4F-A4D9-D58B7247711F}" type="presParOf" srcId="{589E9197-4966-A24B-808F-4FAE98C9EA66}" destId="{B490CBA1-402C-414C-A123-3BB7BA1F7151}" srcOrd="6" destOrd="0" presId="urn:microsoft.com/office/officeart/2016/7/layout/BasicLinearProcessNumbered"/>
    <dgm:cxn modelId="{107C89C6-7FFD-7E4F-BFFE-1F82DD7501ED}" type="presParOf" srcId="{B490CBA1-402C-414C-A123-3BB7BA1F7151}" destId="{DB68479E-8477-DA45-BBEA-D576620AC5A9}" srcOrd="0" destOrd="0" presId="urn:microsoft.com/office/officeart/2016/7/layout/BasicLinearProcessNumbered"/>
    <dgm:cxn modelId="{91619369-F965-F64C-92FA-95F9CB246505}" type="presParOf" srcId="{B490CBA1-402C-414C-A123-3BB7BA1F7151}" destId="{3904ED84-DFF3-394E-A20F-7E43BD8458D6}" srcOrd="1" destOrd="0" presId="urn:microsoft.com/office/officeart/2016/7/layout/BasicLinearProcessNumbered"/>
    <dgm:cxn modelId="{FA1CD52C-9C87-224C-A7F5-0B0A547C5729}" type="presParOf" srcId="{B490CBA1-402C-414C-A123-3BB7BA1F7151}" destId="{8B3B0637-D8B1-F44E-A2D3-893B2EBF2318}" srcOrd="2" destOrd="0" presId="urn:microsoft.com/office/officeart/2016/7/layout/BasicLinearProcessNumbered"/>
    <dgm:cxn modelId="{CE995E67-8BFD-944B-8D9A-40EC8E2CBD48}" type="presParOf" srcId="{B490CBA1-402C-414C-A123-3BB7BA1F7151}" destId="{2785D328-4C68-2345-B058-C69DF640421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D0A84-0AA3-41F7-A3B2-927940C0E8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B61265-483E-43F7-917D-55EEC21015C1}">
      <dgm:prSet/>
      <dgm:spPr/>
      <dgm:t>
        <a:bodyPr/>
        <a:lstStyle/>
        <a:p>
          <a:r>
            <a:rPr lang="en-US"/>
            <a:t>We will be using NLP Algorithm to retrieve the keyword from the messages that we get from the user to know the possible medical problems . </a:t>
          </a:r>
        </a:p>
      </dgm:t>
    </dgm:pt>
    <dgm:pt modelId="{FE9D7F12-6114-47B7-B0BB-BD5C0276E001}" type="parTrans" cxnId="{4095130D-A945-43E2-BA46-0AFC65D525BB}">
      <dgm:prSet/>
      <dgm:spPr/>
      <dgm:t>
        <a:bodyPr/>
        <a:lstStyle/>
        <a:p>
          <a:endParaRPr lang="en-US"/>
        </a:p>
      </dgm:t>
    </dgm:pt>
    <dgm:pt modelId="{C9AAF736-251E-4A1E-8EE6-98BC54379578}" type="sibTrans" cxnId="{4095130D-A945-43E2-BA46-0AFC65D525BB}">
      <dgm:prSet/>
      <dgm:spPr/>
      <dgm:t>
        <a:bodyPr/>
        <a:lstStyle/>
        <a:p>
          <a:endParaRPr lang="en-US"/>
        </a:p>
      </dgm:t>
    </dgm:pt>
    <dgm:pt modelId="{10331A0C-D756-4F1A-9A64-465B4AF8A032}">
      <dgm:prSet/>
      <dgm:spPr/>
      <dgm:t>
        <a:bodyPr/>
        <a:lstStyle/>
        <a:p>
          <a:r>
            <a:rPr lang="en-US"/>
            <a:t>Steps involved in the NLP:</a:t>
          </a:r>
        </a:p>
      </dgm:t>
    </dgm:pt>
    <dgm:pt modelId="{3A471806-C6E5-4622-911B-05AAFB4C6CAD}" type="parTrans" cxnId="{2879E108-0C3D-423B-92C6-0324469D6B35}">
      <dgm:prSet/>
      <dgm:spPr/>
      <dgm:t>
        <a:bodyPr/>
        <a:lstStyle/>
        <a:p>
          <a:endParaRPr lang="en-US"/>
        </a:p>
      </dgm:t>
    </dgm:pt>
    <dgm:pt modelId="{CCB07DC4-00A9-4CB6-9487-D01DEB42EEEF}" type="sibTrans" cxnId="{2879E108-0C3D-423B-92C6-0324469D6B35}">
      <dgm:prSet/>
      <dgm:spPr/>
      <dgm:t>
        <a:bodyPr/>
        <a:lstStyle/>
        <a:p>
          <a:endParaRPr lang="en-US"/>
        </a:p>
      </dgm:t>
    </dgm:pt>
    <dgm:pt modelId="{C55C9B2C-8D35-4C14-B53A-B020572E77F3}">
      <dgm:prSet/>
      <dgm:spPr/>
      <dgm:t>
        <a:bodyPr/>
        <a:lstStyle/>
        <a:p>
          <a:r>
            <a:rPr lang="en-US"/>
            <a:t>Tokenization : </a:t>
          </a:r>
          <a:r>
            <a:rPr lang="en-US" i="1"/>
            <a:t>Splitting sentences into smaller units that can be easily assigned meaning. </a:t>
          </a:r>
          <a:r>
            <a:rPr lang="en-US"/>
            <a:t> </a:t>
          </a:r>
        </a:p>
      </dgm:t>
    </dgm:pt>
    <dgm:pt modelId="{23CBB666-814D-42D6-BB69-E6AB2F831B88}" type="parTrans" cxnId="{98270312-A52C-43F3-88C2-03D19E3C5859}">
      <dgm:prSet/>
      <dgm:spPr/>
      <dgm:t>
        <a:bodyPr/>
        <a:lstStyle/>
        <a:p>
          <a:endParaRPr lang="en-US"/>
        </a:p>
      </dgm:t>
    </dgm:pt>
    <dgm:pt modelId="{8A7E18DC-5B25-4A28-9595-A787FBD5E114}" type="sibTrans" cxnId="{98270312-A52C-43F3-88C2-03D19E3C5859}">
      <dgm:prSet/>
      <dgm:spPr/>
      <dgm:t>
        <a:bodyPr/>
        <a:lstStyle/>
        <a:p>
          <a:endParaRPr lang="en-US"/>
        </a:p>
      </dgm:t>
    </dgm:pt>
    <dgm:pt modelId="{722F3F20-C1FD-4849-AF87-CC393DE42276}">
      <dgm:prSet/>
      <dgm:spPr/>
      <dgm:t>
        <a:bodyPr/>
        <a:lstStyle/>
        <a:p>
          <a:r>
            <a:rPr lang="en-US"/>
            <a:t>Stemming : </a:t>
          </a:r>
          <a:r>
            <a:rPr lang="en-US" i="1"/>
            <a:t>Generates the root from the word .Stem of the words eating, eaten is eat.</a:t>
          </a:r>
          <a:endParaRPr lang="en-US"/>
        </a:p>
      </dgm:t>
    </dgm:pt>
    <dgm:pt modelId="{63340A0D-3705-4CB5-9EB7-4ADDE53038AF}" type="parTrans" cxnId="{E73460CC-245C-463E-A4A5-C5DE724854A6}">
      <dgm:prSet/>
      <dgm:spPr/>
      <dgm:t>
        <a:bodyPr/>
        <a:lstStyle/>
        <a:p>
          <a:endParaRPr lang="en-US"/>
        </a:p>
      </dgm:t>
    </dgm:pt>
    <dgm:pt modelId="{CEC17E97-5F96-4319-BACD-3F2AE3144AC2}" type="sibTrans" cxnId="{E73460CC-245C-463E-A4A5-C5DE724854A6}">
      <dgm:prSet/>
      <dgm:spPr/>
      <dgm:t>
        <a:bodyPr/>
        <a:lstStyle/>
        <a:p>
          <a:endParaRPr lang="en-US"/>
        </a:p>
      </dgm:t>
    </dgm:pt>
    <dgm:pt modelId="{4C93D7AF-FE11-4916-AC28-AB3937F56433}">
      <dgm:prSet/>
      <dgm:spPr/>
      <dgm:t>
        <a:bodyPr/>
        <a:lstStyle/>
        <a:p>
          <a:r>
            <a:rPr lang="en-US"/>
            <a:t>Bag of words : </a:t>
          </a:r>
          <a:r>
            <a:rPr lang="en-US" i="1"/>
            <a:t>describes the occurrence of word within a document. </a:t>
          </a:r>
          <a:endParaRPr lang="en-US"/>
        </a:p>
      </dgm:t>
    </dgm:pt>
    <dgm:pt modelId="{4AE061C4-0DCC-4198-83CA-C16622DB4CB4}" type="parTrans" cxnId="{AF4ABAE6-A130-4F39-8A6D-BED9B8671E61}">
      <dgm:prSet/>
      <dgm:spPr/>
      <dgm:t>
        <a:bodyPr/>
        <a:lstStyle/>
        <a:p>
          <a:endParaRPr lang="en-US"/>
        </a:p>
      </dgm:t>
    </dgm:pt>
    <dgm:pt modelId="{098940D1-C0F5-4062-A978-7E2B2635E4FA}" type="sibTrans" cxnId="{AF4ABAE6-A130-4F39-8A6D-BED9B8671E61}">
      <dgm:prSet/>
      <dgm:spPr/>
      <dgm:t>
        <a:bodyPr/>
        <a:lstStyle/>
        <a:p>
          <a:endParaRPr lang="en-US"/>
        </a:p>
      </dgm:t>
    </dgm:pt>
    <dgm:pt modelId="{3158C125-3047-464C-949E-0DA0B5CA22C9}">
      <dgm:prSet/>
      <dgm:spPr/>
      <dgm:t>
        <a:bodyPr/>
        <a:lstStyle/>
        <a:p>
          <a:r>
            <a:rPr lang="en-US"/>
            <a:t>Saas Model software as a service : </a:t>
          </a:r>
          <a:r>
            <a:rPr lang="en-US" i="1"/>
            <a:t>a method of delivering software and application over  the internet via a subscription model.</a:t>
          </a:r>
          <a:endParaRPr lang="en-US"/>
        </a:p>
      </dgm:t>
    </dgm:pt>
    <dgm:pt modelId="{27EC05AD-0688-4452-AC67-495F09DF0D76}" type="parTrans" cxnId="{B15C4ED4-57BF-4991-996E-6A0E98A3955E}">
      <dgm:prSet/>
      <dgm:spPr/>
      <dgm:t>
        <a:bodyPr/>
        <a:lstStyle/>
        <a:p>
          <a:endParaRPr lang="en-US"/>
        </a:p>
      </dgm:t>
    </dgm:pt>
    <dgm:pt modelId="{9C061A78-EAA0-4449-9A05-BA9CE94FF8E4}" type="sibTrans" cxnId="{B15C4ED4-57BF-4991-996E-6A0E98A3955E}">
      <dgm:prSet/>
      <dgm:spPr/>
      <dgm:t>
        <a:bodyPr/>
        <a:lstStyle/>
        <a:p>
          <a:endParaRPr lang="en-US"/>
        </a:p>
      </dgm:t>
    </dgm:pt>
    <dgm:pt modelId="{BB121384-D71A-4BEF-B440-210E4490E819}" type="pres">
      <dgm:prSet presAssocID="{A33D0A84-0AA3-41F7-A3B2-927940C0E82D}" presName="root" presStyleCnt="0">
        <dgm:presLayoutVars>
          <dgm:dir/>
          <dgm:resizeHandles val="exact"/>
        </dgm:presLayoutVars>
      </dgm:prSet>
      <dgm:spPr/>
    </dgm:pt>
    <dgm:pt modelId="{E27FF3ED-7998-4E1E-A19C-FA809708E496}" type="pres">
      <dgm:prSet presAssocID="{93B61265-483E-43F7-917D-55EEC21015C1}" presName="compNode" presStyleCnt="0"/>
      <dgm:spPr/>
    </dgm:pt>
    <dgm:pt modelId="{4AAB92EA-D96E-429C-B8BE-D71BC7F61C67}" type="pres">
      <dgm:prSet presAssocID="{93B61265-483E-43F7-917D-55EEC21015C1}" presName="bgRect" presStyleLbl="bgShp" presStyleIdx="0" presStyleCnt="6"/>
      <dgm:spPr/>
    </dgm:pt>
    <dgm:pt modelId="{25EE6A87-8A5F-4C11-9E05-D5CCFF161D6E}" type="pres">
      <dgm:prSet presAssocID="{93B61265-483E-43F7-917D-55EEC21015C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373182B-0842-4225-897C-235441C08237}" type="pres">
      <dgm:prSet presAssocID="{93B61265-483E-43F7-917D-55EEC21015C1}" presName="spaceRect" presStyleCnt="0"/>
      <dgm:spPr/>
    </dgm:pt>
    <dgm:pt modelId="{C9B2A291-2436-4B2A-BCE6-A0EC5ADF5B73}" type="pres">
      <dgm:prSet presAssocID="{93B61265-483E-43F7-917D-55EEC21015C1}" presName="parTx" presStyleLbl="revTx" presStyleIdx="0" presStyleCnt="6">
        <dgm:presLayoutVars>
          <dgm:chMax val="0"/>
          <dgm:chPref val="0"/>
        </dgm:presLayoutVars>
      </dgm:prSet>
      <dgm:spPr/>
    </dgm:pt>
    <dgm:pt modelId="{3A2FA509-3DE4-4F3D-B169-FA917EBD9CD0}" type="pres">
      <dgm:prSet presAssocID="{C9AAF736-251E-4A1E-8EE6-98BC54379578}" presName="sibTrans" presStyleCnt="0"/>
      <dgm:spPr/>
    </dgm:pt>
    <dgm:pt modelId="{06EEDFBE-9AB1-4217-ADA1-2CDF820115F9}" type="pres">
      <dgm:prSet presAssocID="{10331A0C-D756-4F1A-9A64-465B4AF8A032}" presName="compNode" presStyleCnt="0"/>
      <dgm:spPr/>
    </dgm:pt>
    <dgm:pt modelId="{012297BC-3CF8-4F55-BEA8-DF7FF40DA4E3}" type="pres">
      <dgm:prSet presAssocID="{10331A0C-D756-4F1A-9A64-465B4AF8A032}" presName="bgRect" presStyleLbl="bgShp" presStyleIdx="1" presStyleCnt="6"/>
      <dgm:spPr/>
    </dgm:pt>
    <dgm:pt modelId="{DE9890E4-9900-423D-8820-CD6691065C31}" type="pres">
      <dgm:prSet presAssocID="{10331A0C-D756-4F1A-9A64-465B4AF8A03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94759B9-23A5-4434-8618-0A53EAF5FD05}" type="pres">
      <dgm:prSet presAssocID="{10331A0C-D756-4F1A-9A64-465B4AF8A032}" presName="spaceRect" presStyleCnt="0"/>
      <dgm:spPr/>
    </dgm:pt>
    <dgm:pt modelId="{2E74A44A-98D7-42B8-87FE-C302D90FA3A8}" type="pres">
      <dgm:prSet presAssocID="{10331A0C-D756-4F1A-9A64-465B4AF8A032}" presName="parTx" presStyleLbl="revTx" presStyleIdx="1" presStyleCnt="6">
        <dgm:presLayoutVars>
          <dgm:chMax val="0"/>
          <dgm:chPref val="0"/>
        </dgm:presLayoutVars>
      </dgm:prSet>
      <dgm:spPr/>
    </dgm:pt>
    <dgm:pt modelId="{3D33E86F-81B5-4C5E-9330-8B1D9F3E9AF0}" type="pres">
      <dgm:prSet presAssocID="{CCB07DC4-00A9-4CB6-9487-D01DEB42EEEF}" presName="sibTrans" presStyleCnt="0"/>
      <dgm:spPr/>
    </dgm:pt>
    <dgm:pt modelId="{B8618393-6E56-4690-A0EA-51087D04DE3E}" type="pres">
      <dgm:prSet presAssocID="{C55C9B2C-8D35-4C14-B53A-B020572E77F3}" presName="compNode" presStyleCnt="0"/>
      <dgm:spPr/>
    </dgm:pt>
    <dgm:pt modelId="{B272BFED-0A9F-4856-BAA5-58EE0484411B}" type="pres">
      <dgm:prSet presAssocID="{C55C9B2C-8D35-4C14-B53A-B020572E77F3}" presName="bgRect" presStyleLbl="bgShp" presStyleIdx="2" presStyleCnt="6"/>
      <dgm:spPr/>
    </dgm:pt>
    <dgm:pt modelId="{588C16DF-2936-4685-9453-0BF2947CA781}" type="pres">
      <dgm:prSet presAssocID="{C55C9B2C-8D35-4C14-B53A-B020572E77F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8D6FED4-97FE-40F7-BC2A-9D3432244E3C}" type="pres">
      <dgm:prSet presAssocID="{C55C9B2C-8D35-4C14-B53A-B020572E77F3}" presName="spaceRect" presStyleCnt="0"/>
      <dgm:spPr/>
    </dgm:pt>
    <dgm:pt modelId="{D50364C1-8F9E-4866-844F-D1045359F9BE}" type="pres">
      <dgm:prSet presAssocID="{C55C9B2C-8D35-4C14-B53A-B020572E77F3}" presName="parTx" presStyleLbl="revTx" presStyleIdx="2" presStyleCnt="6">
        <dgm:presLayoutVars>
          <dgm:chMax val="0"/>
          <dgm:chPref val="0"/>
        </dgm:presLayoutVars>
      </dgm:prSet>
      <dgm:spPr/>
    </dgm:pt>
    <dgm:pt modelId="{CDC5D7D9-5B0E-4CDA-8AE0-591DF3E8B09B}" type="pres">
      <dgm:prSet presAssocID="{8A7E18DC-5B25-4A28-9595-A787FBD5E114}" presName="sibTrans" presStyleCnt="0"/>
      <dgm:spPr/>
    </dgm:pt>
    <dgm:pt modelId="{B1E85532-FB3D-4F53-AB90-6A632BC01226}" type="pres">
      <dgm:prSet presAssocID="{722F3F20-C1FD-4849-AF87-CC393DE42276}" presName="compNode" presStyleCnt="0"/>
      <dgm:spPr/>
    </dgm:pt>
    <dgm:pt modelId="{1CED47A1-F757-4A0A-A71B-60E09D54DC5D}" type="pres">
      <dgm:prSet presAssocID="{722F3F20-C1FD-4849-AF87-CC393DE42276}" presName="bgRect" presStyleLbl="bgShp" presStyleIdx="3" presStyleCnt="6"/>
      <dgm:spPr/>
    </dgm:pt>
    <dgm:pt modelId="{D2B4C3BF-2510-4BF9-BD7A-60A2FF46BB52}" type="pres">
      <dgm:prSet presAssocID="{722F3F20-C1FD-4849-AF87-CC393DE4227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mach"/>
        </a:ext>
      </dgm:extLst>
    </dgm:pt>
    <dgm:pt modelId="{00E510D1-C401-4D89-A2F0-989EC44EAC1D}" type="pres">
      <dgm:prSet presAssocID="{722F3F20-C1FD-4849-AF87-CC393DE42276}" presName="spaceRect" presStyleCnt="0"/>
      <dgm:spPr/>
    </dgm:pt>
    <dgm:pt modelId="{7D3ABFD5-56FA-470A-A1E1-48A908B377DC}" type="pres">
      <dgm:prSet presAssocID="{722F3F20-C1FD-4849-AF87-CC393DE42276}" presName="parTx" presStyleLbl="revTx" presStyleIdx="3" presStyleCnt="6">
        <dgm:presLayoutVars>
          <dgm:chMax val="0"/>
          <dgm:chPref val="0"/>
        </dgm:presLayoutVars>
      </dgm:prSet>
      <dgm:spPr/>
    </dgm:pt>
    <dgm:pt modelId="{3637E1D8-E802-46FC-AA98-5D02FDEA0C3E}" type="pres">
      <dgm:prSet presAssocID="{CEC17E97-5F96-4319-BACD-3F2AE3144AC2}" presName="sibTrans" presStyleCnt="0"/>
      <dgm:spPr/>
    </dgm:pt>
    <dgm:pt modelId="{C367B105-7D5C-478E-8C85-C657FAC3A0E9}" type="pres">
      <dgm:prSet presAssocID="{4C93D7AF-FE11-4916-AC28-AB3937F56433}" presName="compNode" presStyleCnt="0"/>
      <dgm:spPr/>
    </dgm:pt>
    <dgm:pt modelId="{430274D4-A97D-47A7-A733-09255260D477}" type="pres">
      <dgm:prSet presAssocID="{4C93D7AF-FE11-4916-AC28-AB3937F56433}" presName="bgRect" presStyleLbl="bgShp" presStyleIdx="4" presStyleCnt="6"/>
      <dgm:spPr/>
    </dgm:pt>
    <dgm:pt modelId="{5590ED46-D0E1-4F40-B8D7-4FC1CEBCDCDE}" type="pres">
      <dgm:prSet presAssocID="{4C93D7AF-FE11-4916-AC28-AB3937F5643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6454D97-71F2-4574-9458-AE46ABBA1803}" type="pres">
      <dgm:prSet presAssocID="{4C93D7AF-FE11-4916-AC28-AB3937F56433}" presName="spaceRect" presStyleCnt="0"/>
      <dgm:spPr/>
    </dgm:pt>
    <dgm:pt modelId="{2A50FAB6-1C95-4AF7-A3A2-7B4805BCCE9D}" type="pres">
      <dgm:prSet presAssocID="{4C93D7AF-FE11-4916-AC28-AB3937F56433}" presName="parTx" presStyleLbl="revTx" presStyleIdx="4" presStyleCnt="6">
        <dgm:presLayoutVars>
          <dgm:chMax val="0"/>
          <dgm:chPref val="0"/>
        </dgm:presLayoutVars>
      </dgm:prSet>
      <dgm:spPr/>
    </dgm:pt>
    <dgm:pt modelId="{37EF1253-1A69-4106-A7F3-B81795F49C46}" type="pres">
      <dgm:prSet presAssocID="{098940D1-C0F5-4062-A978-7E2B2635E4FA}" presName="sibTrans" presStyleCnt="0"/>
      <dgm:spPr/>
    </dgm:pt>
    <dgm:pt modelId="{B24E2A7C-EF2A-4731-A3D6-C9675DC49BB3}" type="pres">
      <dgm:prSet presAssocID="{3158C125-3047-464C-949E-0DA0B5CA22C9}" presName="compNode" presStyleCnt="0"/>
      <dgm:spPr/>
    </dgm:pt>
    <dgm:pt modelId="{F2F1172F-CA93-461E-9EFF-F6238C77851C}" type="pres">
      <dgm:prSet presAssocID="{3158C125-3047-464C-949E-0DA0B5CA22C9}" presName="bgRect" presStyleLbl="bgShp" presStyleIdx="5" presStyleCnt="6"/>
      <dgm:spPr/>
    </dgm:pt>
    <dgm:pt modelId="{9C5B5673-3550-4066-8DDA-D06348DDEDBC}" type="pres">
      <dgm:prSet presAssocID="{3158C125-3047-464C-949E-0DA0B5CA22C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30EC402-16CE-4384-AEC6-345D971B222F}" type="pres">
      <dgm:prSet presAssocID="{3158C125-3047-464C-949E-0DA0B5CA22C9}" presName="spaceRect" presStyleCnt="0"/>
      <dgm:spPr/>
    </dgm:pt>
    <dgm:pt modelId="{FAFBE57A-82CB-4520-B104-171092086125}" type="pres">
      <dgm:prSet presAssocID="{3158C125-3047-464C-949E-0DA0B5CA22C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879E108-0C3D-423B-92C6-0324469D6B35}" srcId="{A33D0A84-0AA3-41F7-A3B2-927940C0E82D}" destId="{10331A0C-D756-4F1A-9A64-465B4AF8A032}" srcOrd="1" destOrd="0" parTransId="{3A471806-C6E5-4622-911B-05AAFB4C6CAD}" sibTransId="{CCB07DC4-00A9-4CB6-9487-D01DEB42EEEF}"/>
    <dgm:cxn modelId="{4095130D-A945-43E2-BA46-0AFC65D525BB}" srcId="{A33D0A84-0AA3-41F7-A3B2-927940C0E82D}" destId="{93B61265-483E-43F7-917D-55EEC21015C1}" srcOrd="0" destOrd="0" parTransId="{FE9D7F12-6114-47B7-B0BB-BD5C0276E001}" sibTransId="{C9AAF736-251E-4A1E-8EE6-98BC54379578}"/>
    <dgm:cxn modelId="{98270312-A52C-43F3-88C2-03D19E3C5859}" srcId="{A33D0A84-0AA3-41F7-A3B2-927940C0E82D}" destId="{C55C9B2C-8D35-4C14-B53A-B020572E77F3}" srcOrd="2" destOrd="0" parTransId="{23CBB666-814D-42D6-BB69-E6AB2F831B88}" sibTransId="{8A7E18DC-5B25-4A28-9595-A787FBD5E114}"/>
    <dgm:cxn modelId="{2BE49240-ED77-4037-A904-7C2E22AE8E4F}" type="presOf" srcId="{A33D0A84-0AA3-41F7-A3B2-927940C0E82D}" destId="{BB121384-D71A-4BEF-B440-210E4490E819}" srcOrd="0" destOrd="0" presId="urn:microsoft.com/office/officeart/2018/2/layout/IconVerticalSolidList"/>
    <dgm:cxn modelId="{85B9F15C-80BA-47FD-9FB3-980A40DBD665}" type="presOf" srcId="{722F3F20-C1FD-4849-AF87-CC393DE42276}" destId="{7D3ABFD5-56FA-470A-A1E1-48A908B377DC}" srcOrd="0" destOrd="0" presId="urn:microsoft.com/office/officeart/2018/2/layout/IconVerticalSolidList"/>
    <dgm:cxn modelId="{0958594D-8A39-46AB-A647-1F50BB04976C}" type="presOf" srcId="{10331A0C-D756-4F1A-9A64-465B4AF8A032}" destId="{2E74A44A-98D7-42B8-87FE-C302D90FA3A8}" srcOrd="0" destOrd="0" presId="urn:microsoft.com/office/officeart/2018/2/layout/IconVerticalSolidList"/>
    <dgm:cxn modelId="{0A815E53-A85F-452B-986D-D232EC56B617}" type="presOf" srcId="{3158C125-3047-464C-949E-0DA0B5CA22C9}" destId="{FAFBE57A-82CB-4520-B104-171092086125}" srcOrd="0" destOrd="0" presId="urn:microsoft.com/office/officeart/2018/2/layout/IconVerticalSolidList"/>
    <dgm:cxn modelId="{61C89F83-E791-49A6-8DE7-83D2EDFA37F0}" type="presOf" srcId="{4C93D7AF-FE11-4916-AC28-AB3937F56433}" destId="{2A50FAB6-1C95-4AF7-A3A2-7B4805BCCE9D}" srcOrd="0" destOrd="0" presId="urn:microsoft.com/office/officeart/2018/2/layout/IconVerticalSolidList"/>
    <dgm:cxn modelId="{E337099B-20E6-4B35-B472-273163F19AED}" type="presOf" srcId="{C55C9B2C-8D35-4C14-B53A-B020572E77F3}" destId="{D50364C1-8F9E-4866-844F-D1045359F9BE}" srcOrd="0" destOrd="0" presId="urn:microsoft.com/office/officeart/2018/2/layout/IconVerticalSolidList"/>
    <dgm:cxn modelId="{AFB7B39D-4DE4-4300-9EBD-D1ACE1E22A9A}" type="presOf" srcId="{93B61265-483E-43F7-917D-55EEC21015C1}" destId="{C9B2A291-2436-4B2A-BCE6-A0EC5ADF5B73}" srcOrd="0" destOrd="0" presId="urn:microsoft.com/office/officeart/2018/2/layout/IconVerticalSolidList"/>
    <dgm:cxn modelId="{E73460CC-245C-463E-A4A5-C5DE724854A6}" srcId="{A33D0A84-0AA3-41F7-A3B2-927940C0E82D}" destId="{722F3F20-C1FD-4849-AF87-CC393DE42276}" srcOrd="3" destOrd="0" parTransId="{63340A0D-3705-4CB5-9EB7-4ADDE53038AF}" sibTransId="{CEC17E97-5F96-4319-BACD-3F2AE3144AC2}"/>
    <dgm:cxn modelId="{B15C4ED4-57BF-4991-996E-6A0E98A3955E}" srcId="{A33D0A84-0AA3-41F7-A3B2-927940C0E82D}" destId="{3158C125-3047-464C-949E-0DA0B5CA22C9}" srcOrd="5" destOrd="0" parTransId="{27EC05AD-0688-4452-AC67-495F09DF0D76}" sibTransId="{9C061A78-EAA0-4449-9A05-BA9CE94FF8E4}"/>
    <dgm:cxn modelId="{AF4ABAE6-A130-4F39-8A6D-BED9B8671E61}" srcId="{A33D0A84-0AA3-41F7-A3B2-927940C0E82D}" destId="{4C93D7AF-FE11-4916-AC28-AB3937F56433}" srcOrd="4" destOrd="0" parTransId="{4AE061C4-0DCC-4198-83CA-C16622DB4CB4}" sibTransId="{098940D1-C0F5-4062-A978-7E2B2635E4FA}"/>
    <dgm:cxn modelId="{507E5CC8-4A29-43E7-9B32-E5C2D56DFB64}" type="presParOf" srcId="{BB121384-D71A-4BEF-B440-210E4490E819}" destId="{E27FF3ED-7998-4E1E-A19C-FA809708E496}" srcOrd="0" destOrd="0" presId="urn:microsoft.com/office/officeart/2018/2/layout/IconVerticalSolidList"/>
    <dgm:cxn modelId="{F8D33FD4-DC10-4AC0-A6EC-BA5F0B35A821}" type="presParOf" srcId="{E27FF3ED-7998-4E1E-A19C-FA809708E496}" destId="{4AAB92EA-D96E-429C-B8BE-D71BC7F61C67}" srcOrd="0" destOrd="0" presId="urn:microsoft.com/office/officeart/2018/2/layout/IconVerticalSolidList"/>
    <dgm:cxn modelId="{647C64E4-816F-4356-A317-3F6DB9C71536}" type="presParOf" srcId="{E27FF3ED-7998-4E1E-A19C-FA809708E496}" destId="{25EE6A87-8A5F-4C11-9E05-D5CCFF161D6E}" srcOrd="1" destOrd="0" presId="urn:microsoft.com/office/officeart/2018/2/layout/IconVerticalSolidList"/>
    <dgm:cxn modelId="{9C6F0323-AA17-41AE-91B6-62D9264BDDE5}" type="presParOf" srcId="{E27FF3ED-7998-4E1E-A19C-FA809708E496}" destId="{5373182B-0842-4225-897C-235441C08237}" srcOrd="2" destOrd="0" presId="urn:microsoft.com/office/officeart/2018/2/layout/IconVerticalSolidList"/>
    <dgm:cxn modelId="{EFE4C425-9CB1-4B40-AA47-46831A84C949}" type="presParOf" srcId="{E27FF3ED-7998-4E1E-A19C-FA809708E496}" destId="{C9B2A291-2436-4B2A-BCE6-A0EC5ADF5B73}" srcOrd="3" destOrd="0" presId="urn:microsoft.com/office/officeart/2018/2/layout/IconVerticalSolidList"/>
    <dgm:cxn modelId="{15B402B1-DD7F-4D1F-8088-16F1C6E9C81C}" type="presParOf" srcId="{BB121384-D71A-4BEF-B440-210E4490E819}" destId="{3A2FA509-3DE4-4F3D-B169-FA917EBD9CD0}" srcOrd="1" destOrd="0" presId="urn:microsoft.com/office/officeart/2018/2/layout/IconVerticalSolidList"/>
    <dgm:cxn modelId="{0F97B8E1-B447-40D0-B991-99DAAE536228}" type="presParOf" srcId="{BB121384-D71A-4BEF-B440-210E4490E819}" destId="{06EEDFBE-9AB1-4217-ADA1-2CDF820115F9}" srcOrd="2" destOrd="0" presId="urn:microsoft.com/office/officeart/2018/2/layout/IconVerticalSolidList"/>
    <dgm:cxn modelId="{D20ABBB9-5BEF-4B3F-AA34-D93CC43A0864}" type="presParOf" srcId="{06EEDFBE-9AB1-4217-ADA1-2CDF820115F9}" destId="{012297BC-3CF8-4F55-BEA8-DF7FF40DA4E3}" srcOrd="0" destOrd="0" presId="urn:microsoft.com/office/officeart/2018/2/layout/IconVerticalSolidList"/>
    <dgm:cxn modelId="{7A9AD5AC-8F6D-4064-9AE8-FDFE06099E5F}" type="presParOf" srcId="{06EEDFBE-9AB1-4217-ADA1-2CDF820115F9}" destId="{DE9890E4-9900-423D-8820-CD6691065C31}" srcOrd="1" destOrd="0" presId="urn:microsoft.com/office/officeart/2018/2/layout/IconVerticalSolidList"/>
    <dgm:cxn modelId="{2635BB2C-2BF0-434B-BAA8-2C5A2BBDAFE9}" type="presParOf" srcId="{06EEDFBE-9AB1-4217-ADA1-2CDF820115F9}" destId="{C94759B9-23A5-4434-8618-0A53EAF5FD05}" srcOrd="2" destOrd="0" presId="urn:microsoft.com/office/officeart/2018/2/layout/IconVerticalSolidList"/>
    <dgm:cxn modelId="{CDA1BC42-9D6E-4B13-9258-0A93DBE99772}" type="presParOf" srcId="{06EEDFBE-9AB1-4217-ADA1-2CDF820115F9}" destId="{2E74A44A-98D7-42B8-87FE-C302D90FA3A8}" srcOrd="3" destOrd="0" presId="urn:microsoft.com/office/officeart/2018/2/layout/IconVerticalSolidList"/>
    <dgm:cxn modelId="{E4FE98F8-849A-4B65-A3AC-161AD1CD1751}" type="presParOf" srcId="{BB121384-D71A-4BEF-B440-210E4490E819}" destId="{3D33E86F-81B5-4C5E-9330-8B1D9F3E9AF0}" srcOrd="3" destOrd="0" presId="urn:microsoft.com/office/officeart/2018/2/layout/IconVerticalSolidList"/>
    <dgm:cxn modelId="{BBA6A9A2-468B-448B-ABE8-B463E77CCF6E}" type="presParOf" srcId="{BB121384-D71A-4BEF-B440-210E4490E819}" destId="{B8618393-6E56-4690-A0EA-51087D04DE3E}" srcOrd="4" destOrd="0" presId="urn:microsoft.com/office/officeart/2018/2/layout/IconVerticalSolidList"/>
    <dgm:cxn modelId="{DBA566A5-68E3-45C1-8A0F-DCC0427E6F23}" type="presParOf" srcId="{B8618393-6E56-4690-A0EA-51087D04DE3E}" destId="{B272BFED-0A9F-4856-BAA5-58EE0484411B}" srcOrd="0" destOrd="0" presId="urn:microsoft.com/office/officeart/2018/2/layout/IconVerticalSolidList"/>
    <dgm:cxn modelId="{4BC29174-A2F0-48D9-8CAE-EA412176D023}" type="presParOf" srcId="{B8618393-6E56-4690-A0EA-51087D04DE3E}" destId="{588C16DF-2936-4685-9453-0BF2947CA781}" srcOrd="1" destOrd="0" presId="urn:microsoft.com/office/officeart/2018/2/layout/IconVerticalSolidList"/>
    <dgm:cxn modelId="{28C08605-375E-4E40-AD8F-5CB3DF24BC09}" type="presParOf" srcId="{B8618393-6E56-4690-A0EA-51087D04DE3E}" destId="{28D6FED4-97FE-40F7-BC2A-9D3432244E3C}" srcOrd="2" destOrd="0" presId="urn:microsoft.com/office/officeart/2018/2/layout/IconVerticalSolidList"/>
    <dgm:cxn modelId="{45AD8F4D-7144-4452-8DB3-DFE21173805B}" type="presParOf" srcId="{B8618393-6E56-4690-A0EA-51087D04DE3E}" destId="{D50364C1-8F9E-4866-844F-D1045359F9BE}" srcOrd="3" destOrd="0" presId="urn:microsoft.com/office/officeart/2018/2/layout/IconVerticalSolidList"/>
    <dgm:cxn modelId="{17E49238-7002-415E-9E6B-4C3159F80221}" type="presParOf" srcId="{BB121384-D71A-4BEF-B440-210E4490E819}" destId="{CDC5D7D9-5B0E-4CDA-8AE0-591DF3E8B09B}" srcOrd="5" destOrd="0" presId="urn:microsoft.com/office/officeart/2018/2/layout/IconVerticalSolidList"/>
    <dgm:cxn modelId="{09296DEA-4BFC-4DEC-BE54-3ECA1B9A050E}" type="presParOf" srcId="{BB121384-D71A-4BEF-B440-210E4490E819}" destId="{B1E85532-FB3D-4F53-AB90-6A632BC01226}" srcOrd="6" destOrd="0" presId="urn:microsoft.com/office/officeart/2018/2/layout/IconVerticalSolidList"/>
    <dgm:cxn modelId="{2228C8D0-3488-4E13-8BA3-127C7BF6DD3B}" type="presParOf" srcId="{B1E85532-FB3D-4F53-AB90-6A632BC01226}" destId="{1CED47A1-F757-4A0A-A71B-60E09D54DC5D}" srcOrd="0" destOrd="0" presId="urn:microsoft.com/office/officeart/2018/2/layout/IconVerticalSolidList"/>
    <dgm:cxn modelId="{5E89360A-9012-412D-B622-52253CA996BC}" type="presParOf" srcId="{B1E85532-FB3D-4F53-AB90-6A632BC01226}" destId="{D2B4C3BF-2510-4BF9-BD7A-60A2FF46BB52}" srcOrd="1" destOrd="0" presId="urn:microsoft.com/office/officeart/2018/2/layout/IconVerticalSolidList"/>
    <dgm:cxn modelId="{57DC4817-734A-4EC8-B88B-AFB4C51B1D73}" type="presParOf" srcId="{B1E85532-FB3D-4F53-AB90-6A632BC01226}" destId="{00E510D1-C401-4D89-A2F0-989EC44EAC1D}" srcOrd="2" destOrd="0" presId="urn:microsoft.com/office/officeart/2018/2/layout/IconVerticalSolidList"/>
    <dgm:cxn modelId="{4C591C2C-E3AF-40BD-88F5-415A56DC8F39}" type="presParOf" srcId="{B1E85532-FB3D-4F53-AB90-6A632BC01226}" destId="{7D3ABFD5-56FA-470A-A1E1-48A908B377DC}" srcOrd="3" destOrd="0" presId="urn:microsoft.com/office/officeart/2018/2/layout/IconVerticalSolidList"/>
    <dgm:cxn modelId="{55D6C982-7ADB-4B20-A25C-A69755B6B34C}" type="presParOf" srcId="{BB121384-D71A-4BEF-B440-210E4490E819}" destId="{3637E1D8-E802-46FC-AA98-5D02FDEA0C3E}" srcOrd="7" destOrd="0" presId="urn:microsoft.com/office/officeart/2018/2/layout/IconVerticalSolidList"/>
    <dgm:cxn modelId="{AF8091D2-2CE0-4BD4-B64D-7882CD6F461C}" type="presParOf" srcId="{BB121384-D71A-4BEF-B440-210E4490E819}" destId="{C367B105-7D5C-478E-8C85-C657FAC3A0E9}" srcOrd="8" destOrd="0" presId="urn:microsoft.com/office/officeart/2018/2/layout/IconVerticalSolidList"/>
    <dgm:cxn modelId="{4AC63360-9F3C-4A13-BDE4-3F9692F152DA}" type="presParOf" srcId="{C367B105-7D5C-478E-8C85-C657FAC3A0E9}" destId="{430274D4-A97D-47A7-A733-09255260D477}" srcOrd="0" destOrd="0" presId="urn:microsoft.com/office/officeart/2018/2/layout/IconVerticalSolidList"/>
    <dgm:cxn modelId="{F2A2E2B4-7D36-4ECA-ABFF-41C5616390EB}" type="presParOf" srcId="{C367B105-7D5C-478E-8C85-C657FAC3A0E9}" destId="{5590ED46-D0E1-4F40-B8D7-4FC1CEBCDCDE}" srcOrd="1" destOrd="0" presId="urn:microsoft.com/office/officeart/2018/2/layout/IconVerticalSolidList"/>
    <dgm:cxn modelId="{73124D24-7C21-4F59-85B9-7F8266AAA35E}" type="presParOf" srcId="{C367B105-7D5C-478E-8C85-C657FAC3A0E9}" destId="{46454D97-71F2-4574-9458-AE46ABBA1803}" srcOrd="2" destOrd="0" presId="urn:microsoft.com/office/officeart/2018/2/layout/IconVerticalSolidList"/>
    <dgm:cxn modelId="{98A670D1-5B83-47ED-B3FB-B2F6639E8E92}" type="presParOf" srcId="{C367B105-7D5C-478E-8C85-C657FAC3A0E9}" destId="{2A50FAB6-1C95-4AF7-A3A2-7B4805BCCE9D}" srcOrd="3" destOrd="0" presId="urn:microsoft.com/office/officeart/2018/2/layout/IconVerticalSolidList"/>
    <dgm:cxn modelId="{E9A7AE2B-25DE-4146-9094-8B1709D3B26A}" type="presParOf" srcId="{BB121384-D71A-4BEF-B440-210E4490E819}" destId="{37EF1253-1A69-4106-A7F3-B81795F49C46}" srcOrd="9" destOrd="0" presId="urn:microsoft.com/office/officeart/2018/2/layout/IconVerticalSolidList"/>
    <dgm:cxn modelId="{A31C70AB-518E-450B-ADE4-8FBF7AF8A23E}" type="presParOf" srcId="{BB121384-D71A-4BEF-B440-210E4490E819}" destId="{B24E2A7C-EF2A-4731-A3D6-C9675DC49BB3}" srcOrd="10" destOrd="0" presId="urn:microsoft.com/office/officeart/2018/2/layout/IconVerticalSolidList"/>
    <dgm:cxn modelId="{F6A96671-7065-456E-B915-11A819C14235}" type="presParOf" srcId="{B24E2A7C-EF2A-4731-A3D6-C9675DC49BB3}" destId="{F2F1172F-CA93-461E-9EFF-F6238C77851C}" srcOrd="0" destOrd="0" presId="urn:microsoft.com/office/officeart/2018/2/layout/IconVerticalSolidList"/>
    <dgm:cxn modelId="{9805939C-5249-43C3-B578-263E4FA51417}" type="presParOf" srcId="{B24E2A7C-EF2A-4731-A3D6-C9675DC49BB3}" destId="{9C5B5673-3550-4066-8DDA-D06348DDEDBC}" srcOrd="1" destOrd="0" presId="urn:microsoft.com/office/officeart/2018/2/layout/IconVerticalSolidList"/>
    <dgm:cxn modelId="{653AC42C-ADF9-4E9D-8B64-2B8EC9DA9F0E}" type="presParOf" srcId="{B24E2A7C-EF2A-4731-A3D6-C9675DC49BB3}" destId="{230EC402-16CE-4384-AEC6-345D971B222F}" srcOrd="2" destOrd="0" presId="urn:microsoft.com/office/officeart/2018/2/layout/IconVerticalSolidList"/>
    <dgm:cxn modelId="{FF2D6EBC-486B-44F8-8696-3CCB25652592}" type="presParOf" srcId="{B24E2A7C-EF2A-4731-A3D6-C9675DC49BB3}" destId="{FAFBE57A-82CB-4520-B104-1710920861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1324CF-3F30-4505-81ED-9646D218A21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2B54D5-2D69-4EA8-8E16-F3D04787D706}">
      <dgm:prSet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Accessible </a:t>
          </a:r>
          <a:r>
            <a:rPr lang="en-US" i="0">
              <a:latin typeface="Arial"/>
              <a:cs typeface="Arial"/>
            </a:rPr>
            <a:t>24/7 support</a:t>
          </a:r>
          <a:r>
            <a:rPr lang="en-US">
              <a:latin typeface="Arial"/>
              <a:cs typeface="Arial"/>
            </a:rPr>
            <a:t> through instant answers</a:t>
          </a:r>
        </a:p>
      </dgm:t>
    </dgm:pt>
    <dgm:pt modelId="{31C5E2F7-DB48-4A6C-9996-30310AB5E04E}" type="parTrans" cxnId="{2868A5D8-D6F4-454C-80C9-2FED1939FA7A}">
      <dgm:prSet/>
      <dgm:spPr/>
      <dgm:t>
        <a:bodyPr/>
        <a:lstStyle/>
        <a:p>
          <a:endParaRPr lang="en-US"/>
        </a:p>
      </dgm:t>
    </dgm:pt>
    <dgm:pt modelId="{F94551B2-153B-4E34-8D6C-27806B8CF760}" type="sibTrans" cxnId="{2868A5D8-D6F4-454C-80C9-2FED1939FA7A}">
      <dgm:prSet/>
      <dgm:spPr/>
      <dgm:t>
        <a:bodyPr/>
        <a:lstStyle/>
        <a:p>
          <a:endParaRPr lang="en-US"/>
        </a:p>
      </dgm:t>
    </dgm:pt>
    <dgm:pt modelId="{BD00C9EE-FCCE-43E2-AB89-C8658BFCB321}">
      <dgm:prSet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Streamline patient and healthcare interactions by providing more accurate data collection and handling</a:t>
          </a:r>
        </a:p>
      </dgm:t>
    </dgm:pt>
    <dgm:pt modelId="{E9AB1E69-17DD-4E9A-8E30-737A3A1E69E2}" type="parTrans" cxnId="{8C0E9C95-812A-4A34-9F0F-EE6580507738}">
      <dgm:prSet/>
      <dgm:spPr/>
      <dgm:t>
        <a:bodyPr/>
        <a:lstStyle/>
        <a:p>
          <a:endParaRPr lang="en-US"/>
        </a:p>
      </dgm:t>
    </dgm:pt>
    <dgm:pt modelId="{B679C6C5-A6EE-4D20-B48A-828923DCDC33}" type="sibTrans" cxnId="{8C0E9C95-812A-4A34-9F0F-EE6580507738}">
      <dgm:prSet/>
      <dgm:spPr/>
      <dgm:t>
        <a:bodyPr/>
        <a:lstStyle/>
        <a:p>
          <a:endParaRPr lang="en-US"/>
        </a:p>
      </dgm:t>
    </dgm:pt>
    <dgm:pt modelId="{D1F84ED4-4FE5-41ED-95CF-FC077EE3ED34}">
      <dgm:prSet/>
      <dgm:spPr/>
      <dgm:t>
        <a:bodyPr/>
        <a:lstStyle/>
        <a:p>
          <a:r>
            <a:rPr lang="en-US">
              <a:latin typeface="Arial"/>
              <a:cs typeface="Arial"/>
            </a:rPr>
            <a:t>Provide healthcare professionals the opportunity to focus on more critical and complicated tasks</a:t>
          </a:r>
        </a:p>
      </dgm:t>
    </dgm:pt>
    <dgm:pt modelId="{A2EF10B4-993F-4C76-ADBA-5F81044616ED}" type="parTrans" cxnId="{7A8B2F82-1077-4BD4-B3CA-19C8EA07B811}">
      <dgm:prSet/>
      <dgm:spPr/>
      <dgm:t>
        <a:bodyPr/>
        <a:lstStyle/>
        <a:p>
          <a:endParaRPr lang="en-US"/>
        </a:p>
      </dgm:t>
    </dgm:pt>
    <dgm:pt modelId="{4E1B05BA-ECF8-47D4-AABF-4DBE47D98EAA}" type="sibTrans" cxnId="{7A8B2F82-1077-4BD4-B3CA-19C8EA07B811}">
      <dgm:prSet/>
      <dgm:spPr/>
      <dgm:t>
        <a:bodyPr/>
        <a:lstStyle/>
        <a:p>
          <a:endParaRPr lang="en-US"/>
        </a:p>
      </dgm:t>
    </dgm:pt>
    <dgm:pt modelId="{CD361B7E-5325-4BC0-8F4D-1BDBBA7DE23B}">
      <dgm:prSet/>
      <dgm:spPr/>
      <dgm:t>
        <a:bodyPr/>
        <a:lstStyle/>
        <a:p>
          <a:r>
            <a:rPr lang="en-US">
              <a:latin typeface="Arial"/>
              <a:cs typeface="Arial"/>
            </a:rPr>
            <a:t>Implement a multimodal solution by allowing users to choose the input modality to best suit their circumstances</a:t>
          </a:r>
        </a:p>
      </dgm:t>
    </dgm:pt>
    <dgm:pt modelId="{D8541651-B237-4876-9A1A-5C936321538C}" type="parTrans" cxnId="{E735A657-DC9E-4DF9-B524-4BFCABB094F6}">
      <dgm:prSet/>
      <dgm:spPr/>
      <dgm:t>
        <a:bodyPr/>
        <a:lstStyle/>
        <a:p>
          <a:endParaRPr lang="en-US"/>
        </a:p>
      </dgm:t>
    </dgm:pt>
    <dgm:pt modelId="{4EA4DFA5-7727-4FEA-916C-74250BB87685}" type="sibTrans" cxnId="{E735A657-DC9E-4DF9-B524-4BFCABB094F6}">
      <dgm:prSet/>
      <dgm:spPr/>
      <dgm:t>
        <a:bodyPr/>
        <a:lstStyle/>
        <a:p>
          <a:endParaRPr lang="en-US"/>
        </a:p>
      </dgm:t>
    </dgm:pt>
    <dgm:pt modelId="{4DA02D2C-F274-C248-BABB-D48ECE14357A}" type="pres">
      <dgm:prSet presAssocID="{BD1324CF-3F30-4505-81ED-9646D218A216}" presName="vert0" presStyleCnt="0">
        <dgm:presLayoutVars>
          <dgm:dir/>
          <dgm:animOne val="branch"/>
          <dgm:animLvl val="lvl"/>
        </dgm:presLayoutVars>
      </dgm:prSet>
      <dgm:spPr/>
    </dgm:pt>
    <dgm:pt modelId="{5444A8CF-4015-B84E-95AC-BE4963522C47}" type="pres">
      <dgm:prSet presAssocID="{682B54D5-2D69-4EA8-8E16-F3D04787D706}" presName="thickLine" presStyleLbl="alignNode1" presStyleIdx="0" presStyleCnt="4"/>
      <dgm:spPr/>
    </dgm:pt>
    <dgm:pt modelId="{B89135C9-4011-6A44-B932-A66403CFBB40}" type="pres">
      <dgm:prSet presAssocID="{682B54D5-2D69-4EA8-8E16-F3D04787D706}" presName="horz1" presStyleCnt="0"/>
      <dgm:spPr/>
    </dgm:pt>
    <dgm:pt modelId="{C068A69C-B6EB-7B49-8B6E-83D7591BA49D}" type="pres">
      <dgm:prSet presAssocID="{682B54D5-2D69-4EA8-8E16-F3D04787D706}" presName="tx1" presStyleLbl="revTx" presStyleIdx="0" presStyleCnt="4"/>
      <dgm:spPr/>
    </dgm:pt>
    <dgm:pt modelId="{98C43000-9621-9241-81C3-C9658DA62AAD}" type="pres">
      <dgm:prSet presAssocID="{682B54D5-2D69-4EA8-8E16-F3D04787D706}" presName="vert1" presStyleCnt="0"/>
      <dgm:spPr/>
    </dgm:pt>
    <dgm:pt modelId="{B21E2872-8A1A-5942-A0C6-E5B7E59820EF}" type="pres">
      <dgm:prSet presAssocID="{BD00C9EE-FCCE-43E2-AB89-C8658BFCB321}" presName="thickLine" presStyleLbl="alignNode1" presStyleIdx="1" presStyleCnt="4"/>
      <dgm:spPr/>
    </dgm:pt>
    <dgm:pt modelId="{27DC9D9B-701A-5F4C-8D29-5D10016BBB7F}" type="pres">
      <dgm:prSet presAssocID="{BD00C9EE-FCCE-43E2-AB89-C8658BFCB321}" presName="horz1" presStyleCnt="0"/>
      <dgm:spPr/>
    </dgm:pt>
    <dgm:pt modelId="{F83A8E74-0E50-3F45-B409-CD97152EB344}" type="pres">
      <dgm:prSet presAssocID="{BD00C9EE-FCCE-43E2-AB89-C8658BFCB321}" presName="tx1" presStyleLbl="revTx" presStyleIdx="1" presStyleCnt="4"/>
      <dgm:spPr/>
    </dgm:pt>
    <dgm:pt modelId="{0D3B6CAC-11EB-0F4D-ACD0-5F63CA8BBF1A}" type="pres">
      <dgm:prSet presAssocID="{BD00C9EE-FCCE-43E2-AB89-C8658BFCB321}" presName="vert1" presStyleCnt="0"/>
      <dgm:spPr/>
    </dgm:pt>
    <dgm:pt modelId="{5ECECCAF-95E6-DC48-A072-97F6B677E335}" type="pres">
      <dgm:prSet presAssocID="{D1F84ED4-4FE5-41ED-95CF-FC077EE3ED34}" presName="thickLine" presStyleLbl="alignNode1" presStyleIdx="2" presStyleCnt="4"/>
      <dgm:spPr/>
    </dgm:pt>
    <dgm:pt modelId="{A7351417-144C-464F-B2EA-30A599CF0410}" type="pres">
      <dgm:prSet presAssocID="{D1F84ED4-4FE5-41ED-95CF-FC077EE3ED34}" presName="horz1" presStyleCnt="0"/>
      <dgm:spPr/>
    </dgm:pt>
    <dgm:pt modelId="{59DA500C-DDCE-E144-A5AF-4175858E9338}" type="pres">
      <dgm:prSet presAssocID="{D1F84ED4-4FE5-41ED-95CF-FC077EE3ED34}" presName="tx1" presStyleLbl="revTx" presStyleIdx="2" presStyleCnt="4"/>
      <dgm:spPr/>
    </dgm:pt>
    <dgm:pt modelId="{2E398EF4-D959-1249-B727-C5D41D8ADFF0}" type="pres">
      <dgm:prSet presAssocID="{D1F84ED4-4FE5-41ED-95CF-FC077EE3ED34}" presName="vert1" presStyleCnt="0"/>
      <dgm:spPr/>
    </dgm:pt>
    <dgm:pt modelId="{B3A76C0B-43EA-1840-82E6-30B1F109E605}" type="pres">
      <dgm:prSet presAssocID="{CD361B7E-5325-4BC0-8F4D-1BDBBA7DE23B}" presName="thickLine" presStyleLbl="alignNode1" presStyleIdx="3" presStyleCnt="4"/>
      <dgm:spPr/>
    </dgm:pt>
    <dgm:pt modelId="{1B6715B0-D74E-1E41-904E-F57C8E3AC16C}" type="pres">
      <dgm:prSet presAssocID="{CD361B7E-5325-4BC0-8F4D-1BDBBA7DE23B}" presName="horz1" presStyleCnt="0"/>
      <dgm:spPr/>
    </dgm:pt>
    <dgm:pt modelId="{1B8416BD-A13C-DE49-A00F-F7EAE70D2078}" type="pres">
      <dgm:prSet presAssocID="{CD361B7E-5325-4BC0-8F4D-1BDBBA7DE23B}" presName="tx1" presStyleLbl="revTx" presStyleIdx="3" presStyleCnt="4"/>
      <dgm:spPr/>
    </dgm:pt>
    <dgm:pt modelId="{13F3A645-1833-3243-A15E-50C8AD334F55}" type="pres">
      <dgm:prSet presAssocID="{CD361B7E-5325-4BC0-8F4D-1BDBBA7DE23B}" presName="vert1" presStyleCnt="0"/>
      <dgm:spPr/>
    </dgm:pt>
  </dgm:ptLst>
  <dgm:cxnLst>
    <dgm:cxn modelId="{D611E334-C5D8-C541-9E56-026A681E9D3D}" type="presOf" srcId="{BD1324CF-3F30-4505-81ED-9646D218A216}" destId="{4DA02D2C-F274-C248-BABB-D48ECE14357A}" srcOrd="0" destOrd="0" presId="urn:microsoft.com/office/officeart/2008/layout/LinedList"/>
    <dgm:cxn modelId="{150F3B37-EB02-4844-B5D7-B16AD5BAE975}" type="presOf" srcId="{682B54D5-2D69-4EA8-8E16-F3D04787D706}" destId="{C068A69C-B6EB-7B49-8B6E-83D7591BA49D}" srcOrd="0" destOrd="0" presId="urn:microsoft.com/office/officeart/2008/layout/LinedList"/>
    <dgm:cxn modelId="{CA20B366-A313-8942-914F-730A446D6E63}" type="presOf" srcId="{BD00C9EE-FCCE-43E2-AB89-C8658BFCB321}" destId="{F83A8E74-0E50-3F45-B409-CD97152EB344}" srcOrd="0" destOrd="0" presId="urn:microsoft.com/office/officeart/2008/layout/LinedList"/>
    <dgm:cxn modelId="{E735A657-DC9E-4DF9-B524-4BFCABB094F6}" srcId="{BD1324CF-3F30-4505-81ED-9646D218A216}" destId="{CD361B7E-5325-4BC0-8F4D-1BDBBA7DE23B}" srcOrd="3" destOrd="0" parTransId="{D8541651-B237-4876-9A1A-5C936321538C}" sibTransId="{4EA4DFA5-7727-4FEA-916C-74250BB87685}"/>
    <dgm:cxn modelId="{7A8B2F82-1077-4BD4-B3CA-19C8EA07B811}" srcId="{BD1324CF-3F30-4505-81ED-9646D218A216}" destId="{D1F84ED4-4FE5-41ED-95CF-FC077EE3ED34}" srcOrd="2" destOrd="0" parTransId="{A2EF10B4-993F-4C76-ADBA-5F81044616ED}" sibTransId="{4E1B05BA-ECF8-47D4-AABF-4DBE47D98EAA}"/>
    <dgm:cxn modelId="{E23F3495-FA00-B54F-8C5B-CFA234905DE0}" type="presOf" srcId="{CD361B7E-5325-4BC0-8F4D-1BDBBA7DE23B}" destId="{1B8416BD-A13C-DE49-A00F-F7EAE70D2078}" srcOrd="0" destOrd="0" presId="urn:microsoft.com/office/officeart/2008/layout/LinedList"/>
    <dgm:cxn modelId="{8C0E9C95-812A-4A34-9F0F-EE6580507738}" srcId="{BD1324CF-3F30-4505-81ED-9646D218A216}" destId="{BD00C9EE-FCCE-43E2-AB89-C8658BFCB321}" srcOrd="1" destOrd="0" parTransId="{E9AB1E69-17DD-4E9A-8E30-737A3A1E69E2}" sibTransId="{B679C6C5-A6EE-4D20-B48A-828923DCDC33}"/>
    <dgm:cxn modelId="{2868A5D8-D6F4-454C-80C9-2FED1939FA7A}" srcId="{BD1324CF-3F30-4505-81ED-9646D218A216}" destId="{682B54D5-2D69-4EA8-8E16-F3D04787D706}" srcOrd="0" destOrd="0" parTransId="{31C5E2F7-DB48-4A6C-9996-30310AB5E04E}" sibTransId="{F94551B2-153B-4E34-8D6C-27806B8CF760}"/>
    <dgm:cxn modelId="{977B3CF8-CB58-4949-A5B7-8B21D55A1DF8}" type="presOf" srcId="{D1F84ED4-4FE5-41ED-95CF-FC077EE3ED34}" destId="{59DA500C-DDCE-E144-A5AF-4175858E9338}" srcOrd="0" destOrd="0" presId="urn:microsoft.com/office/officeart/2008/layout/LinedList"/>
    <dgm:cxn modelId="{999ABAD8-A07F-5C4C-9474-ECAEC592E31F}" type="presParOf" srcId="{4DA02D2C-F274-C248-BABB-D48ECE14357A}" destId="{5444A8CF-4015-B84E-95AC-BE4963522C47}" srcOrd="0" destOrd="0" presId="urn:microsoft.com/office/officeart/2008/layout/LinedList"/>
    <dgm:cxn modelId="{0BA6FF9A-EEFE-FC40-AE56-D9BAA0324980}" type="presParOf" srcId="{4DA02D2C-F274-C248-BABB-D48ECE14357A}" destId="{B89135C9-4011-6A44-B932-A66403CFBB40}" srcOrd="1" destOrd="0" presId="urn:microsoft.com/office/officeart/2008/layout/LinedList"/>
    <dgm:cxn modelId="{3442A281-8497-1F41-83DD-DEFE007A8322}" type="presParOf" srcId="{B89135C9-4011-6A44-B932-A66403CFBB40}" destId="{C068A69C-B6EB-7B49-8B6E-83D7591BA49D}" srcOrd="0" destOrd="0" presId="urn:microsoft.com/office/officeart/2008/layout/LinedList"/>
    <dgm:cxn modelId="{8144647A-1128-A848-AA8D-239F25243634}" type="presParOf" srcId="{B89135C9-4011-6A44-B932-A66403CFBB40}" destId="{98C43000-9621-9241-81C3-C9658DA62AAD}" srcOrd="1" destOrd="0" presId="urn:microsoft.com/office/officeart/2008/layout/LinedList"/>
    <dgm:cxn modelId="{49285045-7F9D-7D44-A8AF-9C446BC443C5}" type="presParOf" srcId="{4DA02D2C-F274-C248-BABB-D48ECE14357A}" destId="{B21E2872-8A1A-5942-A0C6-E5B7E59820EF}" srcOrd="2" destOrd="0" presId="urn:microsoft.com/office/officeart/2008/layout/LinedList"/>
    <dgm:cxn modelId="{9508DE11-0950-9541-9A38-4CEA084C4C97}" type="presParOf" srcId="{4DA02D2C-F274-C248-BABB-D48ECE14357A}" destId="{27DC9D9B-701A-5F4C-8D29-5D10016BBB7F}" srcOrd="3" destOrd="0" presId="urn:microsoft.com/office/officeart/2008/layout/LinedList"/>
    <dgm:cxn modelId="{1FC68C07-E4E0-C641-A106-026659DB4C8F}" type="presParOf" srcId="{27DC9D9B-701A-5F4C-8D29-5D10016BBB7F}" destId="{F83A8E74-0E50-3F45-B409-CD97152EB344}" srcOrd="0" destOrd="0" presId="urn:microsoft.com/office/officeart/2008/layout/LinedList"/>
    <dgm:cxn modelId="{6E353647-EE8A-7E48-B89C-AD699D5BA728}" type="presParOf" srcId="{27DC9D9B-701A-5F4C-8D29-5D10016BBB7F}" destId="{0D3B6CAC-11EB-0F4D-ACD0-5F63CA8BBF1A}" srcOrd="1" destOrd="0" presId="urn:microsoft.com/office/officeart/2008/layout/LinedList"/>
    <dgm:cxn modelId="{DA29A208-F44B-214B-AC3F-091E19AAD504}" type="presParOf" srcId="{4DA02D2C-F274-C248-BABB-D48ECE14357A}" destId="{5ECECCAF-95E6-DC48-A072-97F6B677E335}" srcOrd="4" destOrd="0" presId="urn:microsoft.com/office/officeart/2008/layout/LinedList"/>
    <dgm:cxn modelId="{4FE7AF7E-0D2A-1D47-88D3-58052583C5A6}" type="presParOf" srcId="{4DA02D2C-F274-C248-BABB-D48ECE14357A}" destId="{A7351417-144C-464F-B2EA-30A599CF0410}" srcOrd="5" destOrd="0" presId="urn:microsoft.com/office/officeart/2008/layout/LinedList"/>
    <dgm:cxn modelId="{1174982D-382F-7F47-B982-AD17DA8DD46C}" type="presParOf" srcId="{A7351417-144C-464F-B2EA-30A599CF0410}" destId="{59DA500C-DDCE-E144-A5AF-4175858E9338}" srcOrd="0" destOrd="0" presId="urn:microsoft.com/office/officeart/2008/layout/LinedList"/>
    <dgm:cxn modelId="{35B0CDB1-20A1-ED40-A345-ACD1CE97AF62}" type="presParOf" srcId="{A7351417-144C-464F-B2EA-30A599CF0410}" destId="{2E398EF4-D959-1249-B727-C5D41D8ADFF0}" srcOrd="1" destOrd="0" presId="urn:microsoft.com/office/officeart/2008/layout/LinedList"/>
    <dgm:cxn modelId="{274A26FD-F900-544E-9B93-4DA0DF8CA98F}" type="presParOf" srcId="{4DA02D2C-F274-C248-BABB-D48ECE14357A}" destId="{B3A76C0B-43EA-1840-82E6-30B1F109E605}" srcOrd="6" destOrd="0" presId="urn:microsoft.com/office/officeart/2008/layout/LinedList"/>
    <dgm:cxn modelId="{CB56B597-FE3D-044E-8646-1A31B293974A}" type="presParOf" srcId="{4DA02D2C-F274-C248-BABB-D48ECE14357A}" destId="{1B6715B0-D74E-1E41-904E-F57C8E3AC16C}" srcOrd="7" destOrd="0" presId="urn:microsoft.com/office/officeart/2008/layout/LinedList"/>
    <dgm:cxn modelId="{C11411C2-66CB-254D-9D75-253CCF4F9A6F}" type="presParOf" srcId="{1B6715B0-D74E-1E41-904E-F57C8E3AC16C}" destId="{1B8416BD-A13C-DE49-A00F-F7EAE70D2078}" srcOrd="0" destOrd="0" presId="urn:microsoft.com/office/officeart/2008/layout/LinedList"/>
    <dgm:cxn modelId="{1D2A0468-6954-7848-BCFE-87BD4365B660}" type="presParOf" srcId="{1B6715B0-D74E-1E41-904E-F57C8E3AC16C}" destId="{13F3A645-1833-3243-A15E-50C8AD334F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705658-C573-4FFE-9459-58A73E61294C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8691B20-F12D-4A12-B4F6-B2308045F5D4}">
      <dgm:prSet/>
      <dgm:spPr/>
      <dgm:t>
        <a:bodyPr/>
        <a:lstStyle/>
        <a:p>
          <a:r>
            <a:rPr lang="en-US"/>
            <a:t>-The chatbot which are currently available in market does not guarantee data security</a:t>
          </a:r>
        </a:p>
      </dgm:t>
    </dgm:pt>
    <dgm:pt modelId="{274E28AD-B82C-4007-965D-C44AD03438A0}" type="parTrans" cxnId="{D29701FA-FB6D-413C-B2F8-0A2302BA3059}">
      <dgm:prSet/>
      <dgm:spPr/>
      <dgm:t>
        <a:bodyPr/>
        <a:lstStyle/>
        <a:p>
          <a:endParaRPr lang="en-US"/>
        </a:p>
      </dgm:t>
    </dgm:pt>
    <dgm:pt modelId="{3B20822A-E6E5-4356-A52D-406826A4CB08}" type="sibTrans" cxnId="{D29701FA-FB6D-413C-B2F8-0A2302BA3059}">
      <dgm:prSet/>
      <dgm:spPr/>
      <dgm:t>
        <a:bodyPr/>
        <a:lstStyle/>
        <a:p>
          <a:endParaRPr lang="en-US"/>
        </a:p>
      </dgm:t>
    </dgm:pt>
    <dgm:pt modelId="{2A624957-B73D-4411-8E01-1EC118B909F7}">
      <dgm:prSet/>
      <dgm:spPr/>
      <dgm:t>
        <a:bodyPr/>
        <a:lstStyle/>
        <a:p>
          <a:r>
            <a:rPr lang="en-US"/>
            <a:t>- Many applications does not extensively gather patient medical history, immunization, allergies etc. </a:t>
          </a:r>
        </a:p>
      </dgm:t>
    </dgm:pt>
    <dgm:pt modelId="{45DAECE7-A26D-4F3B-93BA-43C957F6B378}" type="parTrans" cxnId="{6EC5041F-E5D8-4E08-8145-FFDA6E1F2CF1}">
      <dgm:prSet/>
      <dgm:spPr/>
      <dgm:t>
        <a:bodyPr/>
        <a:lstStyle/>
        <a:p>
          <a:endParaRPr lang="en-US"/>
        </a:p>
      </dgm:t>
    </dgm:pt>
    <dgm:pt modelId="{F31F173B-24CB-468E-958C-9E2FF5926B14}" type="sibTrans" cxnId="{6EC5041F-E5D8-4E08-8145-FFDA6E1F2CF1}">
      <dgm:prSet/>
      <dgm:spPr/>
      <dgm:t>
        <a:bodyPr/>
        <a:lstStyle/>
        <a:p>
          <a:endParaRPr lang="en-US"/>
        </a:p>
      </dgm:t>
    </dgm:pt>
    <dgm:pt modelId="{F9ABCD9B-EC9A-4E8F-93A1-F518EB451055}">
      <dgm:prSet/>
      <dgm:spPr/>
      <dgm:t>
        <a:bodyPr/>
        <a:lstStyle/>
        <a:p>
          <a:r>
            <a:rPr lang="en-US"/>
            <a:t>- Most of the applications available in market does not support voice input</a:t>
          </a:r>
        </a:p>
      </dgm:t>
    </dgm:pt>
    <dgm:pt modelId="{B2308BA3-4124-4633-9E0C-81BC9EB8590C}" type="parTrans" cxnId="{2AC1A078-DCE0-4BFE-93ED-A5F0D3E98C2B}">
      <dgm:prSet/>
      <dgm:spPr/>
      <dgm:t>
        <a:bodyPr/>
        <a:lstStyle/>
        <a:p>
          <a:endParaRPr lang="en-US"/>
        </a:p>
      </dgm:t>
    </dgm:pt>
    <dgm:pt modelId="{3C2A9D93-7288-47D2-9DDC-B0ECCA77A8D1}" type="sibTrans" cxnId="{2AC1A078-DCE0-4BFE-93ED-A5F0D3E98C2B}">
      <dgm:prSet/>
      <dgm:spPr/>
      <dgm:t>
        <a:bodyPr/>
        <a:lstStyle/>
        <a:p>
          <a:endParaRPr lang="en-US"/>
        </a:p>
      </dgm:t>
    </dgm:pt>
    <dgm:pt modelId="{A60C8ACB-3826-430F-9586-8F9C58D46FEC}" type="pres">
      <dgm:prSet presAssocID="{83705658-C573-4FFE-9459-58A73E61294C}" presName="vert0" presStyleCnt="0">
        <dgm:presLayoutVars>
          <dgm:dir/>
          <dgm:animOne val="branch"/>
          <dgm:animLvl val="lvl"/>
        </dgm:presLayoutVars>
      </dgm:prSet>
      <dgm:spPr/>
    </dgm:pt>
    <dgm:pt modelId="{3F7F0184-697B-482E-A1EE-3ED2564F894A}" type="pres">
      <dgm:prSet presAssocID="{68691B20-F12D-4A12-B4F6-B2308045F5D4}" presName="thickLine" presStyleLbl="alignNode1" presStyleIdx="0" presStyleCnt="3"/>
      <dgm:spPr/>
    </dgm:pt>
    <dgm:pt modelId="{08EAC67E-1BA2-48D1-B783-88C49E0AF77A}" type="pres">
      <dgm:prSet presAssocID="{68691B20-F12D-4A12-B4F6-B2308045F5D4}" presName="horz1" presStyleCnt="0"/>
      <dgm:spPr/>
    </dgm:pt>
    <dgm:pt modelId="{141ABF95-224E-4217-8B55-422242389950}" type="pres">
      <dgm:prSet presAssocID="{68691B20-F12D-4A12-B4F6-B2308045F5D4}" presName="tx1" presStyleLbl="revTx" presStyleIdx="0" presStyleCnt="3"/>
      <dgm:spPr/>
    </dgm:pt>
    <dgm:pt modelId="{93C44F78-6949-4A80-BC84-34ACFACBBD61}" type="pres">
      <dgm:prSet presAssocID="{68691B20-F12D-4A12-B4F6-B2308045F5D4}" presName="vert1" presStyleCnt="0"/>
      <dgm:spPr/>
    </dgm:pt>
    <dgm:pt modelId="{8039E9C3-C839-4344-AB44-6491E1BE1C0F}" type="pres">
      <dgm:prSet presAssocID="{2A624957-B73D-4411-8E01-1EC118B909F7}" presName="thickLine" presStyleLbl="alignNode1" presStyleIdx="1" presStyleCnt="3"/>
      <dgm:spPr/>
    </dgm:pt>
    <dgm:pt modelId="{0F28BA80-AD8E-4DA8-B061-37AB89370204}" type="pres">
      <dgm:prSet presAssocID="{2A624957-B73D-4411-8E01-1EC118B909F7}" presName="horz1" presStyleCnt="0"/>
      <dgm:spPr/>
    </dgm:pt>
    <dgm:pt modelId="{65FB64BB-E507-4505-A547-1EBC2B05C62A}" type="pres">
      <dgm:prSet presAssocID="{2A624957-B73D-4411-8E01-1EC118B909F7}" presName="tx1" presStyleLbl="revTx" presStyleIdx="1" presStyleCnt="3"/>
      <dgm:spPr/>
    </dgm:pt>
    <dgm:pt modelId="{137A7DE4-ECF8-476B-AB13-B2684F0B5B57}" type="pres">
      <dgm:prSet presAssocID="{2A624957-B73D-4411-8E01-1EC118B909F7}" presName="vert1" presStyleCnt="0"/>
      <dgm:spPr/>
    </dgm:pt>
    <dgm:pt modelId="{8446F23C-2E80-4BD8-83EE-505827B1284E}" type="pres">
      <dgm:prSet presAssocID="{F9ABCD9B-EC9A-4E8F-93A1-F518EB451055}" presName="thickLine" presStyleLbl="alignNode1" presStyleIdx="2" presStyleCnt="3"/>
      <dgm:spPr/>
    </dgm:pt>
    <dgm:pt modelId="{BBE0FA07-CC64-4C18-A350-69E3F53A8CC8}" type="pres">
      <dgm:prSet presAssocID="{F9ABCD9B-EC9A-4E8F-93A1-F518EB451055}" presName="horz1" presStyleCnt="0"/>
      <dgm:spPr/>
    </dgm:pt>
    <dgm:pt modelId="{F4E760F0-8E78-454B-BD05-17260A17270D}" type="pres">
      <dgm:prSet presAssocID="{F9ABCD9B-EC9A-4E8F-93A1-F518EB451055}" presName="tx1" presStyleLbl="revTx" presStyleIdx="2" presStyleCnt="3"/>
      <dgm:spPr/>
    </dgm:pt>
    <dgm:pt modelId="{FA95B94F-4751-4D5B-A983-4BE22C03D258}" type="pres">
      <dgm:prSet presAssocID="{F9ABCD9B-EC9A-4E8F-93A1-F518EB451055}" presName="vert1" presStyleCnt="0"/>
      <dgm:spPr/>
    </dgm:pt>
  </dgm:ptLst>
  <dgm:cxnLst>
    <dgm:cxn modelId="{5F984B0E-D669-442F-B9BF-F5B5F68E109E}" type="presOf" srcId="{83705658-C573-4FFE-9459-58A73E61294C}" destId="{A60C8ACB-3826-430F-9586-8F9C58D46FEC}" srcOrd="0" destOrd="0" presId="urn:microsoft.com/office/officeart/2008/layout/LinedList"/>
    <dgm:cxn modelId="{6EC5041F-E5D8-4E08-8145-FFDA6E1F2CF1}" srcId="{83705658-C573-4FFE-9459-58A73E61294C}" destId="{2A624957-B73D-4411-8E01-1EC118B909F7}" srcOrd="1" destOrd="0" parTransId="{45DAECE7-A26D-4F3B-93BA-43C957F6B378}" sibTransId="{F31F173B-24CB-468E-958C-9E2FF5926B14}"/>
    <dgm:cxn modelId="{2AC1A078-DCE0-4BFE-93ED-A5F0D3E98C2B}" srcId="{83705658-C573-4FFE-9459-58A73E61294C}" destId="{F9ABCD9B-EC9A-4E8F-93A1-F518EB451055}" srcOrd="2" destOrd="0" parTransId="{B2308BA3-4124-4633-9E0C-81BC9EB8590C}" sibTransId="{3C2A9D93-7288-47D2-9DDC-B0ECCA77A8D1}"/>
    <dgm:cxn modelId="{1D5758B0-BB5A-4C66-9B4B-E6B2C67C9A0E}" type="presOf" srcId="{68691B20-F12D-4A12-B4F6-B2308045F5D4}" destId="{141ABF95-224E-4217-8B55-422242389950}" srcOrd="0" destOrd="0" presId="urn:microsoft.com/office/officeart/2008/layout/LinedList"/>
    <dgm:cxn modelId="{F04BBBC8-6BB5-4310-A145-8FD6D744DB1E}" type="presOf" srcId="{F9ABCD9B-EC9A-4E8F-93A1-F518EB451055}" destId="{F4E760F0-8E78-454B-BD05-17260A17270D}" srcOrd="0" destOrd="0" presId="urn:microsoft.com/office/officeart/2008/layout/LinedList"/>
    <dgm:cxn modelId="{6EAE61F5-7454-4880-98B0-1F0AF54867AF}" type="presOf" srcId="{2A624957-B73D-4411-8E01-1EC118B909F7}" destId="{65FB64BB-E507-4505-A547-1EBC2B05C62A}" srcOrd="0" destOrd="0" presId="urn:microsoft.com/office/officeart/2008/layout/LinedList"/>
    <dgm:cxn modelId="{D29701FA-FB6D-413C-B2F8-0A2302BA3059}" srcId="{83705658-C573-4FFE-9459-58A73E61294C}" destId="{68691B20-F12D-4A12-B4F6-B2308045F5D4}" srcOrd="0" destOrd="0" parTransId="{274E28AD-B82C-4007-965D-C44AD03438A0}" sibTransId="{3B20822A-E6E5-4356-A52D-406826A4CB08}"/>
    <dgm:cxn modelId="{5E472E2F-8DF3-4A33-A4E8-37833521E3FD}" type="presParOf" srcId="{A60C8ACB-3826-430F-9586-8F9C58D46FEC}" destId="{3F7F0184-697B-482E-A1EE-3ED2564F894A}" srcOrd="0" destOrd="0" presId="urn:microsoft.com/office/officeart/2008/layout/LinedList"/>
    <dgm:cxn modelId="{7245A9B7-3AB8-4AC1-BEF9-7DEB872E47A2}" type="presParOf" srcId="{A60C8ACB-3826-430F-9586-8F9C58D46FEC}" destId="{08EAC67E-1BA2-48D1-B783-88C49E0AF77A}" srcOrd="1" destOrd="0" presId="urn:microsoft.com/office/officeart/2008/layout/LinedList"/>
    <dgm:cxn modelId="{AA7BC2A2-DCB2-4D82-AE4F-107185CCDE99}" type="presParOf" srcId="{08EAC67E-1BA2-48D1-B783-88C49E0AF77A}" destId="{141ABF95-224E-4217-8B55-422242389950}" srcOrd="0" destOrd="0" presId="urn:microsoft.com/office/officeart/2008/layout/LinedList"/>
    <dgm:cxn modelId="{B8E6CA5E-B107-4732-B67F-53EC7C20125D}" type="presParOf" srcId="{08EAC67E-1BA2-48D1-B783-88C49E0AF77A}" destId="{93C44F78-6949-4A80-BC84-34ACFACBBD61}" srcOrd="1" destOrd="0" presId="urn:microsoft.com/office/officeart/2008/layout/LinedList"/>
    <dgm:cxn modelId="{ADA17186-0E95-4E15-9FEF-183C9E17DEF9}" type="presParOf" srcId="{A60C8ACB-3826-430F-9586-8F9C58D46FEC}" destId="{8039E9C3-C839-4344-AB44-6491E1BE1C0F}" srcOrd="2" destOrd="0" presId="urn:microsoft.com/office/officeart/2008/layout/LinedList"/>
    <dgm:cxn modelId="{63629C14-6B82-4148-9152-3E8341E3C260}" type="presParOf" srcId="{A60C8ACB-3826-430F-9586-8F9C58D46FEC}" destId="{0F28BA80-AD8E-4DA8-B061-37AB89370204}" srcOrd="3" destOrd="0" presId="urn:microsoft.com/office/officeart/2008/layout/LinedList"/>
    <dgm:cxn modelId="{9A508D1A-44DA-4377-A0B0-6A18A793F03B}" type="presParOf" srcId="{0F28BA80-AD8E-4DA8-B061-37AB89370204}" destId="{65FB64BB-E507-4505-A547-1EBC2B05C62A}" srcOrd="0" destOrd="0" presId="urn:microsoft.com/office/officeart/2008/layout/LinedList"/>
    <dgm:cxn modelId="{ABD7AD75-066B-4BBD-ABFA-AA5AFD635590}" type="presParOf" srcId="{0F28BA80-AD8E-4DA8-B061-37AB89370204}" destId="{137A7DE4-ECF8-476B-AB13-B2684F0B5B57}" srcOrd="1" destOrd="0" presId="urn:microsoft.com/office/officeart/2008/layout/LinedList"/>
    <dgm:cxn modelId="{6B330118-D9C6-4209-81AE-A281975B2A3C}" type="presParOf" srcId="{A60C8ACB-3826-430F-9586-8F9C58D46FEC}" destId="{8446F23C-2E80-4BD8-83EE-505827B1284E}" srcOrd="4" destOrd="0" presId="urn:microsoft.com/office/officeart/2008/layout/LinedList"/>
    <dgm:cxn modelId="{20C028E0-9C13-4793-AAAC-E243BEF3E72B}" type="presParOf" srcId="{A60C8ACB-3826-430F-9586-8F9C58D46FEC}" destId="{BBE0FA07-CC64-4C18-A350-69E3F53A8CC8}" srcOrd="5" destOrd="0" presId="urn:microsoft.com/office/officeart/2008/layout/LinedList"/>
    <dgm:cxn modelId="{2E029757-387F-4A3A-866C-6FF8D73E4962}" type="presParOf" srcId="{BBE0FA07-CC64-4C18-A350-69E3F53A8CC8}" destId="{F4E760F0-8E78-454B-BD05-17260A17270D}" srcOrd="0" destOrd="0" presId="urn:microsoft.com/office/officeart/2008/layout/LinedList"/>
    <dgm:cxn modelId="{5704962A-4082-47F4-A4BD-BDB8B6BE2990}" type="presParOf" srcId="{BBE0FA07-CC64-4C18-A350-69E3F53A8CC8}" destId="{FA95B94F-4751-4D5B-A983-4BE22C03D2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E7A1E3-70B3-44F4-8782-B3E22F3298D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2DF2E6-5051-4F1D-A06B-C4E81F607F1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Al-Batani Diaz</a:t>
          </a:r>
        </a:p>
      </dgm:t>
    </dgm:pt>
    <dgm:pt modelId="{4A23893B-C3ED-411C-BE0A-66B133C633AD}" type="parTrans" cxnId="{D9B9143E-3EC8-454E-ADB7-143C13DBD90C}">
      <dgm:prSet/>
      <dgm:spPr/>
      <dgm:t>
        <a:bodyPr/>
        <a:lstStyle/>
        <a:p>
          <a:endParaRPr lang="en-US"/>
        </a:p>
      </dgm:t>
    </dgm:pt>
    <dgm:pt modelId="{27199887-B28E-4C9D-8151-DFAF0F814E3B}" type="sibTrans" cxnId="{D9B9143E-3EC8-454E-ADB7-143C13DBD90C}">
      <dgm:prSet/>
      <dgm:spPr/>
      <dgm:t>
        <a:bodyPr/>
        <a:lstStyle/>
        <a:p>
          <a:endParaRPr lang="en-US"/>
        </a:p>
      </dgm:t>
    </dgm:pt>
    <dgm:pt modelId="{D4E57AB4-C70A-400C-A96D-AD74799ADB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Developing Business plan on how we will generate money</a:t>
          </a:r>
        </a:p>
      </dgm:t>
    </dgm:pt>
    <dgm:pt modelId="{304A0929-A5A1-4D74-9A5B-D44C5FD05A6B}" type="parTrans" cxnId="{36F96E5A-6005-42D0-8510-78947B476E6A}">
      <dgm:prSet/>
      <dgm:spPr/>
      <dgm:t>
        <a:bodyPr/>
        <a:lstStyle/>
        <a:p>
          <a:endParaRPr lang="en-US"/>
        </a:p>
      </dgm:t>
    </dgm:pt>
    <dgm:pt modelId="{5E7EEFA8-2F75-479F-B4C6-ABBF213442BD}" type="sibTrans" cxnId="{36F96E5A-6005-42D0-8510-78947B476E6A}">
      <dgm:prSet/>
      <dgm:spPr/>
      <dgm:t>
        <a:bodyPr/>
        <a:lstStyle/>
        <a:p>
          <a:endParaRPr lang="en-US"/>
        </a:p>
      </dgm:t>
    </dgm:pt>
    <dgm:pt modelId="{1492B0AF-B802-4A8B-82C9-9D970209A3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Give description of the target market to be used</a:t>
          </a:r>
        </a:p>
      </dgm:t>
    </dgm:pt>
    <dgm:pt modelId="{1C2995FF-2D29-41D4-AEC6-56276CCF8526}" type="parTrans" cxnId="{E1A68FD8-66FE-4F45-8B40-6AAEF4991897}">
      <dgm:prSet/>
      <dgm:spPr/>
      <dgm:t>
        <a:bodyPr/>
        <a:lstStyle/>
        <a:p>
          <a:endParaRPr lang="en-US"/>
        </a:p>
      </dgm:t>
    </dgm:pt>
    <dgm:pt modelId="{620688D6-E3CA-4601-A2DD-BFFDEBD8E7B2}" type="sibTrans" cxnId="{E1A68FD8-66FE-4F45-8B40-6AAEF4991897}">
      <dgm:prSet/>
      <dgm:spPr/>
      <dgm:t>
        <a:bodyPr/>
        <a:lstStyle/>
        <a:p>
          <a:endParaRPr lang="en-US"/>
        </a:p>
      </dgm:t>
    </dgm:pt>
    <dgm:pt modelId="{EC761DBF-A28F-4AC7-82AA-EAC43C8EE1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to advertise the business etc.</a:t>
          </a:r>
        </a:p>
      </dgm:t>
    </dgm:pt>
    <dgm:pt modelId="{B90A5B9C-7A97-400D-B506-502CE7A5F28C}" type="parTrans" cxnId="{D4340F6A-5A6A-40C0-A0F8-8240AF2260EA}">
      <dgm:prSet/>
      <dgm:spPr/>
      <dgm:t>
        <a:bodyPr/>
        <a:lstStyle/>
        <a:p>
          <a:endParaRPr lang="en-US"/>
        </a:p>
      </dgm:t>
    </dgm:pt>
    <dgm:pt modelId="{49340EED-FC57-470E-83B4-E58A8D565C6F}" type="sibTrans" cxnId="{D4340F6A-5A6A-40C0-A0F8-8240AF2260EA}">
      <dgm:prSet/>
      <dgm:spPr/>
      <dgm:t>
        <a:bodyPr/>
        <a:lstStyle/>
        <a:p>
          <a:endParaRPr lang="en-US"/>
        </a:p>
      </dgm:t>
    </dgm:pt>
    <dgm:pt modelId="{010B0AFE-BBB7-444B-AF9D-B529738E9A4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James Hamilton</a:t>
          </a:r>
        </a:p>
      </dgm:t>
    </dgm:pt>
    <dgm:pt modelId="{976C5456-F56F-4652-A6F7-448C91F27B3B}" type="parTrans" cxnId="{DB5E31EC-4D81-4DF4-8BE5-A8A362C02A16}">
      <dgm:prSet/>
      <dgm:spPr/>
      <dgm:t>
        <a:bodyPr/>
        <a:lstStyle/>
        <a:p>
          <a:endParaRPr lang="en-US"/>
        </a:p>
      </dgm:t>
    </dgm:pt>
    <dgm:pt modelId="{8D21847C-9F0B-4F93-99B1-AE5CB1EEF66E}" type="sibTrans" cxnId="{DB5E31EC-4D81-4DF4-8BE5-A8A362C02A16}">
      <dgm:prSet/>
      <dgm:spPr/>
      <dgm:t>
        <a:bodyPr/>
        <a:lstStyle/>
        <a:p>
          <a:endParaRPr lang="en-US"/>
        </a:p>
      </dgm:t>
    </dgm:pt>
    <dgm:pt modelId="{67C8D466-2271-4DDB-BE45-3A11194B4E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Developing &amp; implementing machine learning/artificial intelligence models</a:t>
          </a:r>
        </a:p>
      </dgm:t>
    </dgm:pt>
    <dgm:pt modelId="{C1E9ABD8-0631-4008-91E9-6EB6A397AD7B}" type="parTrans" cxnId="{21E40F8F-ECC1-4C06-8E4D-A0559D1F1416}">
      <dgm:prSet/>
      <dgm:spPr/>
      <dgm:t>
        <a:bodyPr/>
        <a:lstStyle/>
        <a:p>
          <a:endParaRPr lang="en-US"/>
        </a:p>
      </dgm:t>
    </dgm:pt>
    <dgm:pt modelId="{95925607-11A3-44A8-A7DA-0BFA5D3D7AF1}" type="sibTrans" cxnId="{21E40F8F-ECC1-4C06-8E4D-A0559D1F1416}">
      <dgm:prSet/>
      <dgm:spPr/>
      <dgm:t>
        <a:bodyPr/>
        <a:lstStyle/>
        <a:p>
          <a:endParaRPr lang="en-US"/>
        </a:p>
      </dgm:t>
    </dgm:pt>
    <dgm:pt modelId="{B4429711-FED0-478C-B9A4-8C2A25CD11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Leveraging supercomputing &amp; distributed computing systems</a:t>
          </a:r>
        </a:p>
      </dgm:t>
    </dgm:pt>
    <dgm:pt modelId="{1F1531B2-6035-4900-801F-260A2BCF70D2}" type="parTrans" cxnId="{FD7804DC-AADC-445A-B1B5-22B3C3F3B57A}">
      <dgm:prSet/>
      <dgm:spPr/>
      <dgm:t>
        <a:bodyPr/>
        <a:lstStyle/>
        <a:p>
          <a:endParaRPr lang="en-US"/>
        </a:p>
      </dgm:t>
    </dgm:pt>
    <dgm:pt modelId="{84E6AF29-AF1C-4FB6-B1F0-22B30AB893FD}" type="sibTrans" cxnId="{FD7804DC-AADC-445A-B1B5-22B3C3F3B57A}">
      <dgm:prSet/>
      <dgm:spPr/>
      <dgm:t>
        <a:bodyPr/>
        <a:lstStyle/>
        <a:p>
          <a:endParaRPr lang="en-US"/>
        </a:p>
      </dgm:t>
    </dgm:pt>
    <dgm:pt modelId="{7DCB57C8-42E1-4E89-88B1-82EFBF95F5D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Priti Pratik </a:t>
          </a:r>
          <a:r>
            <a:rPr lang="en-US" err="1"/>
            <a:t>Gawade</a:t>
          </a:r>
        </a:p>
      </dgm:t>
    </dgm:pt>
    <dgm:pt modelId="{10C9DEDD-74E9-4359-8190-F5ECE4520CF1}" type="parTrans" cxnId="{B15130AE-36DE-4039-B851-849BBCFFE8DC}">
      <dgm:prSet/>
      <dgm:spPr/>
      <dgm:t>
        <a:bodyPr/>
        <a:lstStyle/>
        <a:p>
          <a:endParaRPr lang="en-US"/>
        </a:p>
      </dgm:t>
    </dgm:pt>
    <dgm:pt modelId="{F3E1886F-51AA-4605-9C43-84815256B65F}" type="sibTrans" cxnId="{B15130AE-36DE-4039-B851-849BBCFFE8DC}">
      <dgm:prSet/>
      <dgm:spPr/>
      <dgm:t>
        <a:bodyPr/>
        <a:lstStyle/>
        <a:p>
          <a:endParaRPr lang="en-US"/>
        </a:p>
      </dgm:t>
    </dgm:pt>
    <dgm:pt modelId="{51677A9C-6719-41BD-8838-3F70975AAD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 functional testing of application </a:t>
          </a:r>
        </a:p>
      </dgm:t>
    </dgm:pt>
    <dgm:pt modelId="{C819582E-61BF-41E3-A5C7-68C2F178D494}" type="parTrans" cxnId="{657BE6F6-CFAA-4648-A8D9-E4E80AE70D6A}">
      <dgm:prSet/>
      <dgm:spPr/>
      <dgm:t>
        <a:bodyPr/>
        <a:lstStyle/>
        <a:p>
          <a:endParaRPr lang="en-US"/>
        </a:p>
      </dgm:t>
    </dgm:pt>
    <dgm:pt modelId="{153C55D7-BCFD-4AA9-811F-42DF8FEAA2E3}" type="sibTrans" cxnId="{657BE6F6-CFAA-4648-A8D9-E4E80AE70D6A}">
      <dgm:prSet/>
      <dgm:spPr/>
      <dgm:t>
        <a:bodyPr/>
        <a:lstStyle/>
        <a:p>
          <a:endParaRPr lang="en-US"/>
        </a:p>
      </dgm:t>
    </dgm:pt>
    <dgm:pt modelId="{2E919103-16F7-4A69-B597-88F2593108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 User Acceptance testing</a:t>
          </a:r>
        </a:p>
      </dgm:t>
    </dgm:pt>
    <dgm:pt modelId="{7ECC1265-7782-461B-A3DE-E5E56257B694}" type="parTrans" cxnId="{8355969F-674C-48B0-886E-58036FB62A9B}">
      <dgm:prSet/>
      <dgm:spPr/>
      <dgm:t>
        <a:bodyPr/>
        <a:lstStyle/>
        <a:p>
          <a:endParaRPr lang="en-US"/>
        </a:p>
      </dgm:t>
    </dgm:pt>
    <dgm:pt modelId="{9CEEA178-087C-4625-A8C3-3333D3F0A6A5}" type="sibTrans" cxnId="{8355969F-674C-48B0-886E-58036FB62A9B}">
      <dgm:prSet/>
      <dgm:spPr/>
      <dgm:t>
        <a:bodyPr/>
        <a:lstStyle/>
        <a:p>
          <a:endParaRPr lang="en-US"/>
        </a:p>
      </dgm:t>
    </dgm:pt>
    <dgm:pt modelId="{527D7489-39FC-4896-94A4-BBD66D9464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err="1"/>
            <a:t>Santoshkumar</a:t>
          </a:r>
          <a:r>
            <a:rPr lang="en-US"/>
            <a:t> </a:t>
          </a:r>
          <a:r>
            <a:rPr lang="en-US" err="1"/>
            <a:t>Dineshbhai</a:t>
          </a:r>
          <a:r>
            <a:rPr lang="en-US"/>
            <a:t> Yadav</a:t>
          </a:r>
        </a:p>
      </dgm:t>
    </dgm:pt>
    <dgm:pt modelId="{B37C4DA2-E5E9-4444-B5F6-8CD2CF663CBD}" type="parTrans" cxnId="{5FD64667-C2D8-4D47-B1D0-AFC1D9A5913D}">
      <dgm:prSet/>
      <dgm:spPr/>
      <dgm:t>
        <a:bodyPr/>
        <a:lstStyle/>
        <a:p>
          <a:endParaRPr lang="en-US"/>
        </a:p>
      </dgm:t>
    </dgm:pt>
    <dgm:pt modelId="{56B59947-D068-413B-B0BD-3F2859197279}" type="sibTrans" cxnId="{5FD64667-C2D8-4D47-B1D0-AFC1D9A5913D}">
      <dgm:prSet/>
      <dgm:spPr/>
      <dgm:t>
        <a:bodyPr/>
        <a:lstStyle/>
        <a:p>
          <a:endParaRPr lang="en-US"/>
        </a:p>
      </dgm:t>
    </dgm:pt>
    <dgm:pt modelId="{94D5F6E3-ED30-4423-B87F-A9100AFD7B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Learning, Salesforce</a:t>
          </a:r>
        </a:p>
      </dgm:t>
    </dgm:pt>
    <dgm:pt modelId="{022A64EA-E401-4C0B-B9C3-E716AFC3AEEE}" type="parTrans" cxnId="{4D1A3D9E-4DE6-426F-89C6-36DDFFFCF24E}">
      <dgm:prSet/>
      <dgm:spPr/>
      <dgm:t>
        <a:bodyPr/>
        <a:lstStyle/>
        <a:p>
          <a:endParaRPr lang="en-US"/>
        </a:p>
      </dgm:t>
    </dgm:pt>
    <dgm:pt modelId="{91CF3D3C-7AA3-44E4-8FF1-990629336A0F}" type="sibTrans" cxnId="{4D1A3D9E-4DE6-426F-89C6-36DDFFFCF24E}">
      <dgm:prSet/>
      <dgm:spPr/>
      <dgm:t>
        <a:bodyPr/>
        <a:lstStyle/>
        <a:p>
          <a:endParaRPr lang="en-US"/>
        </a:p>
      </dgm:t>
    </dgm:pt>
    <dgm:pt modelId="{4CAF3A3C-C4A9-4298-8D57-BF408808D9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UI/UX</a:t>
          </a:r>
        </a:p>
      </dgm:t>
    </dgm:pt>
    <dgm:pt modelId="{3A8B356C-B399-44DF-9332-AE26DB821EA1}" type="parTrans" cxnId="{00C8A568-7D02-4D37-BDEF-AFCCE8FE411C}">
      <dgm:prSet/>
      <dgm:spPr/>
      <dgm:t>
        <a:bodyPr/>
        <a:lstStyle/>
        <a:p>
          <a:endParaRPr lang="en-US"/>
        </a:p>
      </dgm:t>
    </dgm:pt>
    <dgm:pt modelId="{9DA67C03-2A9A-45F5-9382-2509F4B66BAB}" type="sibTrans" cxnId="{00C8A568-7D02-4D37-BDEF-AFCCE8FE411C}">
      <dgm:prSet/>
      <dgm:spPr/>
      <dgm:t>
        <a:bodyPr/>
        <a:lstStyle/>
        <a:p>
          <a:endParaRPr lang="en-US"/>
        </a:p>
      </dgm:t>
    </dgm:pt>
    <dgm:pt modelId="{7B4CE07D-C983-48F2-B5FA-3893F3B335DE}" type="pres">
      <dgm:prSet presAssocID="{ADE7A1E3-70B3-44F4-8782-B3E22F3298DF}" presName="root" presStyleCnt="0">
        <dgm:presLayoutVars>
          <dgm:dir/>
          <dgm:resizeHandles val="exact"/>
        </dgm:presLayoutVars>
      </dgm:prSet>
      <dgm:spPr/>
    </dgm:pt>
    <dgm:pt modelId="{5BBB493D-6BBD-4494-B7CF-C2423CCCEDB4}" type="pres">
      <dgm:prSet presAssocID="{3D2DF2E6-5051-4F1D-A06B-C4E81F607F13}" presName="compNode" presStyleCnt="0"/>
      <dgm:spPr/>
    </dgm:pt>
    <dgm:pt modelId="{560AEB12-F1F1-4344-8170-F7DFE2084CA7}" type="pres">
      <dgm:prSet presAssocID="{3D2DF2E6-5051-4F1D-A06B-C4E81F607F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83700F99-AA04-4498-B2DF-92A74BA2CCC7}" type="pres">
      <dgm:prSet presAssocID="{3D2DF2E6-5051-4F1D-A06B-C4E81F607F13}" presName="iconSpace" presStyleCnt="0"/>
      <dgm:spPr/>
    </dgm:pt>
    <dgm:pt modelId="{74D4763A-3923-4CE3-8DDD-9BEE743F0EEC}" type="pres">
      <dgm:prSet presAssocID="{3D2DF2E6-5051-4F1D-A06B-C4E81F607F13}" presName="parTx" presStyleLbl="revTx" presStyleIdx="0" presStyleCnt="8">
        <dgm:presLayoutVars>
          <dgm:chMax val="0"/>
          <dgm:chPref val="0"/>
        </dgm:presLayoutVars>
      </dgm:prSet>
      <dgm:spPr/>
    </dgm:pt>
    <dgm:pt modelId="{006C5B10-1F1E-4C8B-9EB7-959A81BE4D39}" type="pres">
      <dgm:prSet presAssocID="{3D2DF2E6-5051-4F1D-A06B-C4E81F607F13}" presName="txSpace" presStyleCnt="0"/>
      <dgm:spPr/>
    </dgm:pt>
    <dgm:pt modelId="{FE89E907-1942-43B2-934A-5B953AC37E06}" type="pres">
      <dgm:prSet presAssocID="{3D2DF2E6-5051-4F1D-A06B-C4E81F607F13}" presName="desTx" presStyleLbl="revTx" presStyleIdx="1" presStyleCnt="8">
        <dgm:presLayoutVars/>
      </dgm:prSet>
      <dgm:spPr/>
    </dgm:pt>
    <dgm:pt modelId="{EB5D1AE0-98AC-4653-9E75-25DE1254579D}" type="pres">
      <dgm:prSet presAssocID="{27199887-B28E-4C9D-8151-DFAF0F814E3B}" presName="sibTrans" presStyleCnt="0"/>
      <dgm:spPr/>
    </dgm:pt>
    <dgm:pt modelId="{414FFE09-1A17-4F53-AC1A-C617C4DEFFDB}" type="pres">
      <dgm:prSet presAssocID="{010B0AFE-BBB7-444B-AF9D-B529738E9A4E}" presName="compNode" presStyleCnt="0"/>
      <dgm:spPr/>
    </dgm:pt>
    <dgm:pt modelId="{CD87A86B-A886-4883-916D-F1C971FEBBA1}" type="pres">
      <dgm:prSet presAssocID="{010B0AFE-BBB7-444B-AF9D-B529738E9A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756774D-D6B5-45FA-BDF1-5601CC452C01}" type="pres">
      <dgm:prSet presAssocID="{010B0AFE-BBB7-444B-AF9D-B529738E9A4E}" presName="iconSpace" presStyleCnt="0"/>
      <dgm:spPr/>
    </dgm:pt>
    <dgm:pt modelId="{D38DACF9-B7C1-4D50-A766-5DAF3F5FDCB9}" type="pres">
      <dgm:prSet presAssocID="{010B0AFE-BBB7-444B-AF9D-B529738E9A4E}" presName="parTx" presStyleLbl="revTx" presStyleIdx="2" presStyleCnt="8">
        <dgm:presLayoutVars>
          <dgm:chMax val="0"/>
          <dgm:chPref val="0"/>
        </dgm:presLayoutVars>
      </dgm:prSet>
      <dgm:spPr/>
    </dgm:pt>
    <dgm:pt modelId="{0A6F2EBF-5943-4DE0-ACC4-0EC5A6307DFF}" type="pres">
      <dgm:prSet presAssocID="{010B0AFE-BBB7-444B-AF9D-B529738E9A4E}" presName="txSpace" presStyleCnt="0"/>
      <dgm:spPr/>
    </dgm:pt>
    <dgm:pt modelId="{BF157E03-3300-4F65-9F62-4FCD334FFFE4}" type="pres">
      <dgm:prSet presAssocID="{010B0AFE-BBB7-444B-AF9D-B529738E9A4E}" presName="desTx" presStyleLbl="revTx" presStyleIdx="3" presStyleCnt="8">
        <dgm:presLayoutVars/>
      </dgm:prSet>
      <dgm:spPr/>
    </dgm:pt>
    <dgm:pt modelId="{33E744F6-6D5A-4058-942D-1F117379D24D}" type="pres">
      <dgm:prSet presAssocID="{8D21847C-9F0B-4F93-99B1-AE5CB1EEF66E}" presName="sibTrans" presStyleCnt="0"/>
      <dgm:spPr/>
    </dgm:pt>
    <dgm:pt modelId="{F8B1E011-21DC-44BA-A423-1037F0FFC859}" type="pres">
      <dgm:prSet presAssocID="{7DCB57C8-42E1-4E89-88B1-82EFBF95F5D4}" presName="compNode" presStyleCnt="0"/>
      <dgm:spPr/>
    </dgm:pt>
    <dgm:pt modelId="{54A8C3DF-310A-4FBC-86D9-1DB452E5934F}" type="pres">
      <dgm:prSet presAssocID="{7DCB57C8-42E1-4E89-88B1-82EFBF95F5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9BD8CFA-AE36-42C2-8B01-8875DDA0F604}" type="pres">
      <dgm:prSet presAssocID="{7DCB57C8-42E1-4E89-88B1-82EFBF95F5D4}" presName="iconSpace" presStyleCnt="0"/>
      <dgm:spPr/>
    </dgm:pt>
    <dgm:pt modelId="{77BDC27A-DD05-449E-95E9-BEBE739B3C25}" type="pres">
      <dgm:prSet presAssocID="{7DCB57C8-42E1-4E89-88B1-82EFBF95F5D4}" presName="parTx" presStyleLbl="revTx" presStyleIdx="4" presStyleCnt="8">
        <dgm:presLayoutVars>
          <dgm:chMax val="0"/>
          <dgm:chPref val="0"/>
        </dgm:presLayoutVars>
      </dgm:prSet>
      <dgm:spPr/>
    </dgm:pt>
    <dgm:pt modelId="{DB8AAFF0-FEA1-4C66-A978-B0031A047649}" type="pres">
      <dgm:prSet presAssocID="{7DCB57C8-42E1-4E89-88B1-82EFBF95F5D4}" presName="txSpace" presStyleCnt="0"/>
      <dgm:spPr/>
    </dgm:pt>
    <dgm:pt modelId="{B09F1305-2DC0-41F4-A0DD-BCABE81AB5BB}" type="pres">
      <dgm:prSet presAssocID="{7DCB57C8-42E1-4E89-88B1-82EFBF95F5D4}" presName="desTx" presStyleLbl="revTx" presStyleIdx="5" presStyleCnt="8">
        <dgm:presLayoutVars/>
      </dgm:prSet>
      <dgm:spPr/>
    </dgm:pt>
    <dgm:pt modelId="{C8FE94AF-51FC-4A09-AA56-176C15484F58}" type="pres">
      <dgm:prSet presAssocID="{F3E1886F-51AA-4605-9C43-84815256B65F}" presName="sibTrans" presStyleCnt="0"/>
      <dgm:spPr/>
    </dgm:pt>
    <dgm:pt modelId="{F442042B-63D2-4C07-A7AD-83C0D06C473D}" type="pres">
      <dgm:prSet presAssocID="{527D7489-39FC-4896-94A4-BBD66D946411}" presName="compNode" presStyleCnt="0"/>
      <dgm:spPr/>
    </dgm:pt>
    <dgm:pt modelId="{405368E8-33EB-429A-A9EC-6E96C102BC6D}" type="pres">
      <dgm:prSet presAssocID="{527D7489-39FC-4896-94A4-BBD66D9464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263A729-29C7-4ABE-91C0-4C73ED557CE7}" type="pres">
      <dgm:prSet presAssocID="{527D7489-39FC-4896-94A4-BBD66D946411}" presName="iconSpace" presStyleCnt="0"/>
      <dgm:spPr/>
    </dgm:pt>
    <dgm:pt modelId="{38FF07C8-0890-42FB-8051-C7712E976F7A}" type="pres">
      <dgm:prSet presAssocID="{527D7489-39FC-4896-94A4-BBD66D946411}" presName="parTx" presStyleLbl="revTx" presStyleIdx="6" presStyleCnt="8">
        <dgm:presLayoutVars>
          <dgm:chMax val="0"/>
          <dgm:chPref val="0"/>
        </dgm:presLayoutVars>
      </dgm:prSet>
      <dgm:spPr/>
    </dgm:pt>
    <dgm:pt modelId="{C71BC20F-A7A9-4367-BE32-2478F1F5488E}" type="pres">
      <dgm:prSet presAssocID="{527D7489-39FC-4896-94A4-BBD66D946411}" presName="txSpace" presStyleCnt="0"/>
      <dgm:spPr/>
    </dgm:pt>
    <dgm:pt modelId="{BAE2534E-C75E-490E-8F1F-9C51498DE16F}" type="pres">
      <dgm:prSet presAssocID="{527D7489-39FC-4896-94A4-BBD66D946411}" presName="desTx" presStyleLbl="revTx" presStyleIdx="7" presStyleCnt="8">
        <dgm:presLayoutVars/>
      </dgm:prSet>
      <dgm:spPr/>
    </dgm:pt>
  </dgm:ptLst>
  <dgm:cxnLst>
    <dgm:cxn modelId="{ED314909-98EC-48C9-9979-5279E9589521}" type="presOf" srcId="{94D5F6E3-ED30-4423-B87F-A9100AFD7B3E}" destId="{BAE2534E-C75E-490E-8F1F-9C51498DE16F}" srcOrd="0" destOrd="0" presId="urn:microsoft.com/office/officeart/2018/5/layout/CenteredIconLabelDescriptionList"/>
    <dgm:cxn modelId="{AE13780C-2560-43EA-86F9-BE2A640939B7}" type="presOf" srcId="{EC761DBF-A28F-4AC7-82AA-EAC43C8EE156}" destId="{FE89E907-1942-43B2-934A-5B953AC37E06}" srcOrd="0" destOrd="2" presId="urn:microsoft.com/office/officeart/2018/5/layout/CenteredIconLabelDescriptionList"/>
    <dgm:cxn modelId="{68435033-2D60-4524-AAB2-A3D6B25F443E}" type="presOf" srcId="{010B0AFE-BBB7-444B-AF9D-B529738E9A4E}" destId="{D38DACF9-B7C1-4D50-A766-5DAF3F5FDCB9}" srcOrd="0" destOrd="0" presId="urn:microsoft.com/office/officeart/2018/5/layout/CenteredIconLabelDescriptionList"/>
    <dgm:cxn modelId="{B3EC2E34-AB81-4046-AA20-F58AFD3C7765}" type="presOf" srcId="{67C8D466-2271-4DDB-BE45-3A11194B4EF6}" destId="{BF157E03-3300-4F65-9F62-4FCD334FFFE4}" srcOrd="0" destOrd="0" presId="urn:microsoft.com/office/officeart/2018/5/layout/CenteredIconLabelDescriptionList"/>
    <dgm:cxn modelId="{D9B9143E-3EC8-454E-ADB7-143C13DBD90C}" srcId="{ADE7A1E3-70B3-44F4-8782-B3E22F3298DF}" destId="{3D2DF2E6-5051-4F1D-A06B-C4E81F607F13}" srcOrd="0" destOrd="0" parTransId="{4A23893B-C3ED-411C-BE0A-66B133C633AD}" sibTransId="{27199887-B28E-4C9D-8151-DFAF0F814E3B}"/>
    <dgm:cxn modelId="{5FD64667-C2D8-4D47-B1D0-AFC1D9A5913D}" srcId="{ADE7A1E3-70B3-44F4-8782-B3E22F3298DF}" destId="{527D7489-39FC-4896-94A4-BBD66D946411}" srcOrd="3" destOrd="0" parTransId="{B37C4DA2-E5E9-4444-B5F6-8CD2CF663CBD}" sibTransId="{56B59947-D068-413B-B0BD-3F2859197279}"/>
    <dgm:cxn modelId="{00C8A568-7D02-4D37-BDEF-AFCCE8FE411C}" srcId="{527D7489-39FC-4896-94A4-BBD66D946411}" destId="{4CAF3A3C-C4A9-4298-8D57-BF408808D9EB}" srcOrd="1" destOrd="0" parTransId="{3A8B356C-B399-44DF-9332-AE26DB821EA1}" sibTransId="{9DA67C03-2A9A-45F5-9382-2509F4B66BAB}"/>
    <dgm:cxn modelId="{D4340F6A-5A6A-40C0-A0F8-8240AF2260EA}" srcId="{3D2DF2E6-5051-4F1D-A06B-C4E81F607F13}" destId="{EC761DBF-A28F-4AC7-82AA-EAC43C8EE156}" srcOrd="2" destOrd="0" parTransId="{B90A5B9C-7A97-400D-B506-502CE7A5F28C}" sibTransId="{49340EED-FC57-470E-83B4-E58A8D565C6F}"/>
    <dgm:cxn modelId="{36F96E5A-6005-42D0-8510-78947B476E6A}" srcId="{3D2DF2E6-5051-4F1D-A06B-C4E81F607F13}" destId="{D4E57AB4-C70A-400C-A96D-AD74799ADB28}" srcOrd="0" destOrd="0" parTransId="{304A0929-A5A1-4D74-9A5B-D44C5FD05A6B}" sibTransId="{5E7EEFA8-2F75-479F-B4C6-ABBF213442BD}"/>
    <dgm:cxn modelId="{6DBD877A-DB13-4A41-A211-7B51FC631DCD}" type="presOf" srcId="{B4429711-FED0-478C-B9A4-8C2A25CD1135}" destId="{BF157E03-3300-4F65-9F62-4FCD334FFFE4}" srcOrd="0" destOrd="1" presId="urn:microsoft.com/office/officeart/2018/5/layout/CenteredIconLabelDescriptionList"/>
    <dgm:cxn modelId="{CF62F881-ED49-4EE5-8465-CEBAC9F1CAEB}" type="presOf" srcId="{3D2DF2E6-5051-4F1D-A06B-C4E81F607F13}" destId="{74D4763A-3923-4CE3-8DDD-9BEE743F0EEC}" srcOrd="0" destOrd="0" presId="urn:microsoft.com/office/officeart/2018/5/layout/CenteredIconLabelDescriptionList"/>
    <dgm:cxn modelId="{21E40F8F-ECC1-4C06-8E4D-A0559D1F1416}" srcId="{010B0AFE-BBB7-444B-AF9D-B529738E9A4E}" destId="{67C8D466-2271-4DDB-BE45-3A11194B4EF6}" srcOrd="0" destOrd="0" parTransId="{C1E9ABD8-0631-4008-91E9-6EB6A397AD7B}" sibTransId="{95925607-11A3-44A8-A7DA-0BFA5D3D7AF1}"/>
    <dgm:cxn modelId="{83E4B091-F060-4738-9C01-019EA9060FB5}" type="presOf" srcId="{2E919103-16F7-4A69-B597-88F2593108EC}" destId="{B09F1305-2DC0-41F4-A0DD-BCABE81AB5BB}" srcOrd="0" destOrd="1" presId="urn:microsoft.com/office/officeart/2018/5/layout/CenteredIconLabelDescriptionList"/>
    <dgm:cxn modelId="{49687D9B-979D-4342-9145-803D66985A70}" type="presOf" srcId="{7DCB57C8-42E1-4E89-88B1-82EFBF95F5D4}" destId="{77BDC27A-DD05-449E-95E9-BEBE739B3C25}" srcOrd="0" destOrd="0" presId="urn:microsoft.com/office/officeart/2018/5/layout/CenteredIconLabelDescriptionList"/>
    <dgm:cxn modelId="{4D1A3D9E-4DE6-426F-89C6-36DDFFFCF24E}" srcId="{527D7489-39FC-4896-94A4-BBD66D946411}" destId="{94D5F6E3-ED30-4423-B87F-A9100AFD7B3E}" srcOrd="0" destOrd="0" parTransId="{022A64EA-E401-4C0B-B9C3-E716AFC3AEEE}" sibTransId="{91CF3D3C-7AA3-44E4-8FF1-990629336A0F}"/>
    <dgm:cxn modelId="{3686759F-E710-4D7A-908A-7AE17670D2EA}" type="presOf" srcId="{D4E57AB4-C70A-400C-A96D-AD74799ADB28}" destId="{FE89E907-1942-43B2-934A-5B953AC37E06}" srcOrd="0" destOrd="0" presId="urn:microsoft.com/office/officeart/2018/5/layout/CenteredIconLabelDescriptionList"/>
    <dgm:cxn modelId="{8355969F-674C-48B0-886E-58036FB62A9B}" srcId="{7DCB57C8-42E1-4E89-88B1-82EFBF95F5D4}" destId="{2E919103-16F7-4A69-B597-88F2593108EC}" srcOrd="1" destOrd="0" parTransId="{7ECC1265-7782-461B-A3DE-E5E56257B694}" sibTransId="{9CEEA178-087C-4625-A8C3-3333D3F0A6A5}"/>
    <dgm:cxn modelId="{BF818BAA-94D9-426D-A680-749FED5FBE67}" type="presOf" srcId="{4CAF3A3C-C4A9-4298-8D57-BF408808D9EB}" destId="{BAE2534E-C75E-490E-8F1F-9C51498DE16F}" srcOrd="0" destOrd="1" presId="urn:microsoft.com/office/officeart/2018/5/layout/CenteredIconLabelDescriptionList"/>
    <dgm:cxn modelId="{7B3692AA-1381-C14F-8772-41A45FA3529D}" type="presOf" srcId="{ADE7A1E3-70B3-44F4-8782-B3E22F3298DF}" destId="{7B4CE07D-C983-48F2-B5FA-3893F3B335DE}" srcOrd="0" destOrd="0" presId="urn:microsoft.com/office/officeart/2018/5/layout/CenteredIconLabelDescriptionList"/>
    <dgm:cxn modelId="{B15130AE-36DE-4039-B851-849BBCFFE8DC}" srcId="{ADE7A1E3-70B3-44F4-8782-B3E22F3298DF}" destId="{7DCB57C8-42E1-4E89-88B1-82EFBF95F5D4}" srcOrd="2" destOrd="0" parTransId="{10C9DEDD-74E9-4359-8190-F5ECE4520CF1}" sibTransId="{F3E1886F-51AA-4605-9C43-84815256B65F}"/>
    <dgm:cxn modelId="{1319DBAE-DB5E-4437-8ADB-1C9A3DAB30E0}" type="presOf" srcId="{1492B0AF-B802-4A8B-82C9-9D970209A347}" destId="{FE89E907-1942-43B2-934A-5B953AC37E06}" srcOrd="0" destOrd="1" presId="urn:microsoft.com/office/officeart/2018/5/layout/CenteredIconLabelDescriptionList"/>
    <dgm:cxn modelId="{E1A68FD8-66FE-4F45-8B40-6AAEF4991897}" srcId="{3D2DF2E6-5051-4F1D-A06B-C4E81F607F13}" destId="{1492B0AF-B802-4A8B-82C9-9D970209A347}" srcOrd="1" destOrd="0" parTransId="{1C2995FF-2D29-41D4-AEC6-56276CCF8526}" sibTransId="{620688D6-E3CA-4601-A2DD-BFFDEBD8E7B2}"/>
    <dgm:cxn modelId="{FD7804DC-AADC-445A-B1B5-22B3C3F3B57A}" srcId="{010B0AFE-BBB7-444B-AF9D-B529738E9A4E}" destId="{B4429711-FED0-478C-B9A4-8C2A25CD1135}" srcOrd="1" destOrd="0" parTransId="{1F1531B2-6035-4900-801F-260A2BCF70D2}" sibTransId="{84E6AF29-AF1C-4FB6-B1F0-22B30AB893FD}"/>
    <dgm:cxn modelId="{632946DD-3259-4571-92C3-6EC1226FCFAB}" type="presOf" srcId="{51677A9C-6719-41BD-8838-3F70975AADA1}" destId="{B09F1305-2DC0-41F4-A0DD-BCABE81AB5BB}" srcOrd="0" destOrd="0" presId="urn:microsoft.com/office/officeart/2018/5/layout/CenteredIconLabelDescriptionList"/>
    <dgm:cxn modelId="{D7A6B9EB-211B-4AB0-81A2-8066F8B6C862}" type="presOf" srcId="{527D7489-39FC-4896-94A4-BBD66D946411}" destId="{38FF07C8-0890-42FB-8051-C7712E976F7A}" srcOrd="0" destOrd="0" presId="urn:microsoft.com/office/officeart/2018/5/layout/CenteredIconLabelDescriptionList"/>
    <dgm:cxn modelId="{DB5E31EC-4D81-4DF4-8BE5-A8A362C02A16}" srcId="{ADE7A1E3-70B3-44F4-8782-B3E22F3298DF}" destId="{010B0AFE-BBB7-444B-AF9D-B529738E9A4E}" srcOrd="1" destOrd="0" parTransId="{976C5456-F56F-4652-A6F7-448C91F27B3B}" sibTransId="{8D21847C-9F0B-4F93-99B1-AE5CB1EEF66E}"/>
    <dgm:cxn modelId="{657BE6F6-CFAA-4648-A8D9-E4E80AE70D6A}" srcId="{7DCB57C8-42E1-4E89-88B1-82EFBF95F5D4}" destId="{51677A9C-6719-41BD-8838-3F70975AADA1}" srcOrd="0" destOrd="0" parTransId="{C819582E-61BF-41E3-A5C7-68C2F178D494}" sibTransId="{153C55D7-BCFD-4AA9-811F-42DF8FEAA2E3}"/>
    <dgm:cxn modelId="{5B54FE81-3C99-4C62-A5E8-6ACE85D46CCB}" type="presParOf" srcId="{7B4CE07D-C983-48F2-B5FA-3893F3B335DE}" destId="{5BBB493D-6BBD-4494-B7CF-C2423CCCEDB4}" srcOrd="0" destOrd="0" presId="urn:microsoft.com/office/officeart/2018/5/layout/CenteredIconLabelDescriptionList"/>
    <dgm:cxn modelId="{A0394BDF-9BB3-4532-AB37-5BED4C98B4A2}" type="presParOf" srcId="{5BBB493D-6BBD-4494-B7CF-C2423CCCEDB4}" destId="{560AEB12-F1F1-4344-8170-F7DFE2084CA7}" srcOrd="0" destOrd="0" presId="urn:microsoft.com/office/officeart/2018/5/layout/CenteredIconLabelDescriptionList"/>
    <dgm:cxn modelId="{42180609-F8E3-4141-9EF7-0B2479FF9464}" type="presParOf" srcId="{5BBB493D-6BBD-4494-B7CF-C2423CCCEDB4}" destId="{83700F99-AA04-4498-B2DF-92A74BA2CCC7}" srcOrd="1" destOrd="0" presId="urn:microsoft.com/office/officeart/2018/5/layout/CenteredIconLabelDescriptionList"/>
    <dgm:cxn modelId="{5449CD26-5115-4FB6-BC24-2CC4AF47C2AA}" type="presParOf" srcId="{5BBB493D-6BBD-4494-B7CF-C2423CCCEDB4}" destId="{74D4763A-3923-4CE3-8DDD-9BEE743F0EEC}" srcOrd="2" destOrd="0" presId="urn:microsoft.com/office/officeart/2018/5/layout/CenteredIconLabelDescriptionList"/>
    <dgm:cxn modelId="{1484BDB0-F548-4EC0-B736-F47175886EC1}" type="presParOf" srcId="{5BBB493D-6BBD-4494-B7CF-C2423CCCEDB4}" destId="{006C5B10-1F1E-4C8B-9EB7-959A81BE4D39}" srcOrd="3" destOrd="0" presId="urn:microsoft.com/office/officeart/2018/5/layout/CenteredIconLabelDescriptionList"/>
    <dgm:cxn modelId="{1D8AC702-D831-40DA-8F31-50A7629D4347}" type="presParOf" srcId="{5BBB493D-6BBD-4494-B7CF-C2423CCCEDB4}" destId="{FE89E907-1942-43B2-934A-5B953AC37E06}" srcOrd="4" destOrd="0" presId="urn:microsoft.com/office/officeart/2018/5/layout/CenteredIconLabelDescriptionList"/>
    <dgm:cxn modelId="{2684346A-54FA-4CAD-848B-D5D33F3FF2B4}" type="presParOf" srcId="{7B4CE07D-C983-48F2-B5FA-3893F3B335DE}" destId="{EB5D1AE0-98AC-4653-9E75-25DE1254579D}" srcOrd="1" destOrd="0" presId="urn:microsoft.com/office/officeart/2018/5/layout/CenteredIconLabelDescriptionList"/>
    <dgm:cxn modelId="{AFC94BE6-DE03-4B6C-A2F7-ABEA233BC46C}" type="presParOf" srcId="{7B4CE07D-C983-48F2-B5FA-3893F3B335DE}" destId="{414FFE09-1A17-4F53-AC1A-C617C4DEFFDB}" srcOrd="2" destOrd="0" presId="urn:microsoft.com/office/officeart/2018/5/layout/CenteredIconLabelDescriptionList"/>
    <dgm:cxn modelId="{C173AECB-C413-4BEA-8B1C-4BCC93F3C779}" type="presParOf" srcId="{414FFE09-1A17-4F53-AC1A-C617C4DEFFDB}" destId="{CD87A86B-A886-4883-916D-F1C971FEBBA1}" srcOrd="0" destOrd="0" presId="urn:microsoft.com/office/officeart/2018/5/layout/CenteredIconLabelDescriptionList"/>
    <dgm:cxn modelId="{DA65DD16-5816-4744-ACE2-BBC8E72DCF4D}" type="presParOf" srcId="{414FFE09-1A17-4F53-AC1A-C617C4DEFFDB}" destId="{9756774D-D6B5-45FA-BDF1-5601CC452C01}" srcOrd="1" destOrd="0" presId="urn:microsoft.com/office/officeart/2018/5/layout/CenteredIconLabelDescriptionList"/>
    <dgm:cxn modelId="{CC70A495-E1F5-453D-9073-FB00BF6B9519}" type="presParOf" srcId="{414FFE09-1A17-4F53-AC1A-C617C4DEFFDB}" destId="{D38DACF9-B7C1-4D50-A766-5DAF3F5FDCB9}" srcOrd="2" destOrd="0" presId="urn:microsoft.com/office/officeart/2018/5/layout/CenteredIconLabelDescriptionList"/>
    <dgm:cxn modelId="{CB0B9812-D495-43E0-BECE-9DF7762E6A2E}" type="presParOf" srcId="{414FFE09-1A17-4F53-AC1A-C617C4DEFFDB}" destId="{0A6F2EBF-5943-4DE0-ACC4-0EC5A6307DFF}" srcOrd="3" destOrd="0" presId="urn:microsoft.com/office/officeart/2018/5/layout/CenteredIconLabelDescriptionList"/>
    <dgm:cxn modelId="{AD272ACC-0367-4BDD-9465-ACBEE7460BEA}" type="presParOf" srcId="{414FFE09-1A17-4F53-AC1A-C617C4DEFFDB}" destId="{BF157E03-3300-4F65-9F62-4FCD334FFFE4}" srcOrd="4" destOrd="0" presId="urn:microsoft.com/office/officeart/2018/5/layout/CenteredIconLabelDescriptionList"/>
    <dgm:cxn modelId="{A3ED7CF6-B239-43EE-BDD2-322CF3D558DD}" type="presParOf" srcId="{7B4CE07D-C983-48F2-B5FA-3893F3B335DE}" destId="{33E744F6-6D5A-4058-942D-1F117379D24D}" srcOrd="3" destOrd="0" presId="urn:microsoft.com/office/officeart/2018/5/layout/CenteredIconLabelDescriptionList"/>
    <dgm:cxn modelId="{F99E603B-961A-4387-A787-0CC0201D226E}" type="presParOf" srcId="{7B4CE07D-C983-48F2-B5FA-3893F3B335DE}" destId="{F8B1E011-21DC-44BA-A423-1037F0FFC859}" srcOrd="4" destOrd="0" presId="urn:microsoft.com/office/officeart/2018/5/layout/CenteredIconLabelDescriptionList"/>
    <dgm:cxn modelId="{A45B09EA-F15F-4CE0-BE0E-2083EB5CA5BC}" type="presParOf" srcId="{F8B1E011-21DC-44BA-A423-1037F0FFC859}" destId="{54A8C3DF-310A-4FBC-86D9-1DB452E5934F}" srcOrd="0" destOrd="0" presId="urn:microsoft.com/office/officeart/2018/5/layout/CenteredIconLabelDescriptionList"/>
    <dgm:cxn modelId="{E289A1A2-673A-448D-96ED-A73327BB4BAB}" type="presParOf" srcId="{F8B1E011-21DC-44BA-A423-1037F0FFC859}" destId="{89BD8CFA-AE36-42C2-8B01-8875DDA0F604}" srcOrd="1" destOrd="0" presId="urn:microsoft.com/office/officeart/2018/5/layout/CenteredIconLabelDescriptionList"/>
    <dgm:cxn modelId="{90830AC6-6B59-41BC-A4A4-2FE0E31F1AC5}" type="presParOf" srcId="{F8B1E011-21DC-44BA-A423-1037F0FFC859}" destId="{77BDC27A-DD05-449E-95E9-BEBE739B3C25}" srcOrd="2" destOrd="0" presId="urn:microsoft.com/office/officeart/2018/5/layout/CenteredIconLabelDescriptionList"/>
    <dgm:cxn modelId="{430EE55E-9872-41D7-8256-C2DF120D6738}" type="presParOf" srcId="{F8B1E011-21DC-44BA-A423-1037F0FFC859}" destId="{DB8AAFF0-FEA1-4C66-A978-B0031A047649}" srcOrd="3" destOrd="0" presId="urn:microsoft.com/office/officeart/2018/5/layout/CenteredIconLabelDescriptionList"/>
    <dgm:cxn modelId="{D4788665-5335-456B-8FEA-D17BC401A25E}" type="presParOf" srcId="{F8B1E011-21DC-44BA-A423-1037F0FFC859}" destId="{B09F1305-2DC0-41F4-A0DD-BCABE81AB5BB}" srcOrd="4" destOrd="0" presId="urn:microsoft.com/office/officeart/2018/5/layout/CenteredIconLabelDescriptionList"/>
    <dgm:cxn modelId="{10378C9A-126B-4943-89CF-3D840E12E3BF}" type="presParOf" srcId="{7B4CE07D-C983-48F2-B5FA-3893F3B335DE}" destId="{C8FE94AF-51FC-4A09-AA56-176C15484F58}" srcOrd="5" destOrd="0" presId="urn:microsoft.com/office/officeart/2018/5/layout/CenteredIconLabelDescriptionList"/>
    <dgm:cxn modelId="{25B78BAE-9F6F-4226-AEA6-D55918BF9A61}" type="presParOf" srcId="{7B4CE07D-C983-48F2-B5FA-3893F3B335DE}" destId="{F442042B-63D2-4C07-A7AD-83C0D06C473D}" srcOrd="6" destOrd="0" presId="urn:microsoft.com/office/officeart/2018/5/layout/CenteredIconLabelDescriptionList"/>
    <dgm:cxn modelId="{234F0E68-6032-46CE-9493-328A795A8CAB}" type="presParOf" srcId="{F442042B-63D2-4C07-A7AD-83C0D06C473D}" destId="{405368E8-33EB-429A-A9EC-6E96C102BC6D}" srcOrd="0" destOrd="0" presId="urn:microsoft.com/office/officeart/2018/5/layout/CenteredIconLabelDescriptionList"/>
    <dgm:cxn modelId="{E1561864-D901-4CAD-AE72-1C25BFDAFC8F}" type="presParOf" srcId="{F442042B-63D2-4C07-A7AD-83C0D06C473D}" destId="{3263A729-29C7-4ABE-91C0-4C73ED557CE7}" srcOrd="1" destOrd="0" presId="urn:microsoft.com/office/officeart/2018/5/layout/CenteredIconLabelDescriptionList"/>
    <dgm:cxn modelId="{74C46886-1B06-417F-BC62-E673051F9F4B}" type="presParOf" srcId="{F442042B-63D2-4C07-A7AD-83C0D06C473D}" destId="{38FF07C8-0890-42FB-8051-C7712E976F7A}" srcOrd="2" destOrd="0" presId="urn:microsoft.com/office/officeart/2018/5/layout/CenteredIconLabelDescriptionList"/>
    <dgm:cxn modelId="{E73D8080-6987-404F-84CC-A5006D6B96D4}" type="presParOf" srcId="{F442042B-63D2-4C07-A7AD-83C0D06C473D}" destId="{C71BC20F-A7A9-4367-BE32-2478F1F5488E}" srcOrd="3" destOrd="0" presId="urn:microsoft.com/office/officeart/2018/5/layout/CenteredIconLabelDescriptionList"/>
    <dgm:cxn modelId="{1894CDBB-C44F-4BCB-952D-8CFC915BC001}" type="presParOf" srcId="{F442042B-63D2-4C07-A7AD-83C0D06C473D}" destId="{BAE2534E-C75E-490E-8F1F-9C51498DE16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9068EE-CFC4-44F6-9D4A-2BA7CCC50F1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7F5865-2C4B-4539-9128-60D544734F6C}">
      <dgm:prSet/>
      <dgm:spPr/>
      <dgm:t>
        <a:bodyPr/>
        <a:lstStyle/>
        <a:p>
          <a:r>
            <a:rPr lang="en-US">
              <a:latin typeface="Arial"/>
              <a:cs typeface="Arial"/>
            </a:rPr>
            <a:t>Discord channel for communication</a:t>
          </a:r>
        </a:p>
      </dgm:t>
    </dgm:pt>
    <dgm:pt modelId="{79C0BD15-EB1C-4D98-8C8F-6E51AC6DA4AD}" type="parTrans" cxnId="{AA8F7FBA-630A-47C3-9A54-D12FB7040924}">
      <dgm:prSet/>
      <dgm:spPr/>
      <dgm:t>
        <a:bodyPr/>
        <a:lstStyle/>
        <a:p>
          <a:endParaRPr lang="en-US"/>
        </a:p>
      </dgm:t>
    </dgm:pt>
    <dgm:pt modelId="{7A98CA38-EF57-465F-B633-847D160EB14A}" type="sibTrans" cxnId="{AA8F7FBA-630A-47C3-9A54-D12FB7040924}">
      <dgm:prSet/>
      <dgm:spPr/>
      <dgm:t>
        <a:bodyPr/>
        <a:lstStyle/>
        <a:p>
          <a:endParaRPr lang="en-US"/>
        </a:p>
      </dgm:t>
    </dgm:pt>
    <dgm:pt modelId="{18EE2DDB-55EA-47AC-AA67-A0868480BCA2}">
      <dgm:prSet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OneDrive for shared editing of documents</a:t>
          </a:r>
        </a:p>
      </dgm:t>
    </dgm:pt>
    <dgm:pt modelId="{3AD89B0D-C4EA-4E85-A52A-EDBF3B4869A9}" type="parTrans" cxnId="{E4673DF3-196F-483B-BA1A-7F01BCDCC5FD}">
      <dgm:prSet/>
      <dgm:spPr/>
      <dgm:t>
        <a:bodyPr/>
        <a:lstStyle/>
        <a:p>
          <a:endParaRPr lang="en-US"/>
        </a:p>
      </dgm:t>
    </dgm:pt>
    <dgm:pt modelId="{FE283A96-7D67-41C1-A4D0-2F1837C960FA}" type="sibTrans" cxnId="{E4673DF3-196F-483B-BA1A-7F01BCDCC5FD}">
      <dgm:prSet/>
      <dgm:spPr/>
      <dgm:t>
        <a:bodyPr/>
        <a:lstStyle/>
        <a:p>
          <a:endParaRPr lang="en-US"/>
        </a:p>
      </dgm:t>
    </dgm:pt>
    <dgm:pt modelId="{885A2DE9-1BB0-4FA6-9AFC-C465FF294C01}">
      <dgm:prSet/>
      <dgm:spPr/>
      <dgm:t>
        <a:bodyPr/>
        <a:lstStyle/>
        <a:p>
          <a:r>
            <a:rPr lang="en-US">
              <a:latin typeface="Arial"/>
              <a:cs typeface="Arial"/>
            </a:rPr>
            <a:t>GitHub for source control</a:t>
          </a:r>
        </a:p>
      </dgm:t>
    </dgm:pt>
    <dgm:pt modelId="{4F497B4A-A01F-44C7-8AD0-C4BAF3DC5292}" type="parTrans" cxnId="{4872BA1F-6FDD-4FC2-AFF5-AB511C7F19F1}">
      <dgm:prSet/>
      <dgm:spPr/>
      <dgm:t>
        <a:bodyPr/>
        <a:lstStyle/>
        <a:p>
          <a:endParaRPr lang="en-US"/>
        </a:p>
      </dgm:t>
    </dgm:pt>
    <dgm:pt modelId="{11971694-E17D-4971-A1A0-684978AC3BEC}" type="sibTrans" cxnId="{4872BA1F-6FDD-4FC2-AFF5-AB511C7F19F1}">
      <dgm:prSet/>
      <dgm:spPr/>
      <dgm:t>
        <a:bodyPr/>
        <a:lstStyle/>
        <a:p>
          <a:endParaRPr lang="en-US"/>
        </a:p>
      </dgm:t>
    </dgm:pt>
    <dgm:pt modelId="{792F7D72-EEA2-4417-8494-6852413499ED}">
      <dgm:prSet/>
      <dgm:spPr/>
      <dgm:t>
        <a:bodyPr/>
        <a:lstStyle/>
        <a:p>
          <a:r>
            <a:rPr lang="en-US">
              <a:latin typeface="Arial"/>
              <a:cs typeface="Arial"/>
              <a:hlinkClick xmlns:r="http://schemas.openxmlformats.org/officeDocument/2006/relationships" r:id="rId1"/>
            </a:rPr>
            <a:t>GitHub repository</a:t>
          </a:r>
          <a:endParaRPr lang="en-US">
            <a:latin typeface="Arial"/>
            <a:cs typeface="Arial"/>
          </a:endParaRPr>
        </a:p>
      </dgm:t>
    </dgm:pt>
    <dgm:pt modelId="{DA17861D-D6E1-4D03-AD2D-EB2B61394BC0}" type="parTrans" cxnId="{F4EBE910-8D31-4BDE-B6E5-556F822A486C}">
      <dgm:prSet/>
      <dgm:spPr/>
      <dgm:t>
        <a:bodyPr/>
        <a:lstStyle/>
        <a:p>
          <a:endParaRPr lang="en-US"/>
        </a:p>
      </dgm:t>
    </dgm:pt>
    <dgm:pt modelId="{01EC2E60-640A-4A93-9000-ADF2357CC325}" type="sibTrans" cxnId="{F4EBE910-8D31-4BDE-B6E5-556F822A486C}">
      <dgm:prSet/>
      <dgm:spPr/>
      <dgm:t>
        <a:bodyPr/>
        <a:lstStyle/>
        <a:p>
          <a:endParaRPr lang="en-US"/>
        </a:p>
      </dgm:t>
    </dgm:pt>
    <dgm:pt modelId="{88D3AEE1-A94E-1645-A1B1-D22BF1716659}" type="pres">
      <dgm:prSet presAssocID="{A89068EE-CFC4-44F6-9D4A-2BA7CCC50F1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7E65FB-5796-9C46-A978-6B80417F5D42}" type="pres">
      <dgm:prSet presAssocID="{267F5865-2C4B-4539-9128-60D544734F6C}" presName="root" presStyleCnt="0"/>
      <dgm:spPr/>
    </dgm:pt>
    <dgm:pt modelId="{36DDEA14-E94D-2648-A465-B3D9C1E3A1AF}" type="pres">
      <dgm:prSet presAssocID="{267F5865-2C4B-4539-9128-60D544734F6C}" presName="rootComposite" presStyleCnt="0"/>
      <dgm:spPr/>
    </dgm:pt>
    <dgm:pt modelId="{759466A7-5504-6948-BC1E-017FF68F274C}" type="pres">
      <dgm:prSet presAssocID="{267F5865-2C4B-4539-9128-60D544734F6C}" presName="rootText" presStyleLbl="node1" presStyleIdx="0" presStyleCnt="3"/>
      <dgm:spPr/>
    </dgm:pt>
    <dgm:pt modelId="{0E4ED050-0F9F-144D-9BCA-EFEE76D35B01}" type="pres">
      <dgm:prSet presAssocID="{267F5865-2C4B-4539-9128-60D544734F6C}" presName="rootConnector" presStyleLbl="node1" presStyleIdx="0" presStyleCnt="3"/>
      <dgm:spPr/>
    </dgm:pt>
    <dgm:pt modelId="{2C769965-A9E6-7543-A3FD-8711C9CD948F}" type="pres">
      <dgm:prSet presAssocID="{267F5865-2C4B-4539-9128-60D544734F6C}" presName="childShape" presStyleCnt="0"/>
      <dgm:spPr/>
    </dgm:pt>
    <dgm:pt modelId="{6711332F-491C-7B42-A458-19E777BD8FEE}" type="pres">
      <dgm:prSet presAssocID="{18EE2DDB-55EA-47AC-AA67-A0868480BCA2}" presName="root" presStyleCnt="0"/>
      <dgm:spPr/>
    </dgm:pt>
    <dgm:pt modelId="{B87A5B8F-FDDF-A547-9AA6-F77C6FD820F2}" type="pres">
      <dgm:prSet presAssocID="{18EE2DDB-55EA-47AC-AA67-A0868480BCA2}" presName="rootComposite" presStyleCnt="0"/>
      <dgm:spPr/>
    </dgm:pt>
    <dgm:pt modelId="{FB013E30-2488-8044-A845-95E05352A241}" type="pres">
      <dgm:prSet presAssocID="{18EE2DDB-55EA-47AC-AA67-A0868480BCA2}" presName="rootText" presStyleLbl="node1" presStyleIdx="1" presStyleCnt="3"/>
      <dgm:spPr/>
    </dgm:pt>
    <dgm:pt modelId="{7B56BB4B-52A2-6A41-8512-A26375CDFC6F}" type="pres">
      <dgm:prSet presAssocID="{18EE2DDB-55EA-47AC-AA67-A0868480BCA2}" presName="rootConnector" presStyleLbl="node1" presStyleIdx="1" presStyleCnt="3"/>
      <dgm:spPr/>
    </dgm:pt>
    <dgm:pt modelId="{9CD75157-6255-0A4D-81FB-129462D43687}" type="pres">
      <dgm:prSet presAssocID="{18EE2DDB-55EA-47AC-AA67-A0868480BCA2}" presName="childShape" presStyleCnt="0"/>
      <dgm:spPr/>
    </dgm:pt>
    <dgm:pt modelId="{7A103813-D9B4-234C-86D8-1E9B9A598812}" type="pres">
      <dgm:prSet presAssocID="{885A2DE9-1BB0-4FA6-9AFC-C465FF294C01}" presName="root" presStyleCnt="0"/>
      <dgm:spPr/>
    </dgm:pt>
    <dgm:pt modelId="{8B6D1657-1BDF-9446-9CB0-6E6502387004}" type="pres">
      <dgm:prSet presAssocID="{885A2DE9-1BB0-4FA6-9AFC-C465FF294C01}" presName="rootComposite" presStyleCnt="0"/>
      <dgm:spPr/>
    </dgm:pt>
    <dgm:pt modelId="{E5633FD2-4194-6C41-9726-721C6BACE230}" type="pres">
      <dgm:prSet presAssocID="{885A2DE9-1BB0-4FA6-9AFC-C465FF294C01}" presName="rootText" presStyleLbl="node1" presStyleIdx="2" presStyleCnt="3"/>
      <dgm:spPr/>
    </dgm:pt>
    <dgm:pt modelId="{4C01F316-4F04-6C43-83FD-902D072DF779}" type="pres">
      <dgm:prSet presAssocID="{885A2DE9-1BB0-4FA6-9AFC-C465FF294C01}" presName="rootConnector" presStyleLbl="node1" presStyleIdx="2" presStyleCnt="3"/>
      <dgm:spPr/>
    </dgm:pt>
    <dgm:pt modelId="{9D2D199F-9A20-9448-B645-A61DF1B7CA75}" type="pres">
      <dgm:prSet presAssocID="{885A2DE9-1BB0-4FA6-9AFC-C465FF294C01}" presName="childShape" presStyleCnt="0"/>
      <dgm:spPr/>
    </dgm:pt>
    <dgm:pt modelId="{8F029432-ADC5-3B45-93C4-724EE6F33AEE}" type="pres">
      <dgm:prSet presAssocID="{DA17861D-D6E1-4D03-AD2D-EB2B61394BC0}" presName="Name13" presStyleLbl="parChTrans1D2" presStyleIdx="0" presStyleCnt="1"/>
      <dgm:spPr/>
    </dgm:pt>
    <dgm:pt modelId="{FE3FD304-6B8F-4D47-9588-2B541D06CC00}" type="pres">
      <dgm:prSet presAssocID="{792F7D72-EEA2-4417-8494-6852413499ED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F4EBE910-8D31-4BDE-B6E5-556F822A486C}" srcId="{885A2DE9-1BB0-4FA6-9AFC-C465FF294C01}" destId="{792F7D72-EEA2-4417-8494-6852413499ED}" srcOrd="0" destOrd="0" parTransId="{DA17861D-D6E1-4D03-AD2D-EB2B61394BC0}" sibTransId="{01EC2E60-640A-4A93-9000-ADF2357CC325}"/>
    <dgm:cxn modelId="{4872BA1F-6FDD-4FC2-AFF5-AB511C7F19F1}" srcId="{A89068EE-CFC4-44F6-9D4A-2BA7CCC50F1F}" destId="{885A2DE9-1BB0-4FA6-9AFC-C465FF294C01}" srcOrd="2" destOrd="0" parTransId="{4F497B4A-A01F-44C7-8AD0-C4BAF3DC5292}" sibTransId="{11971694-E17D-4971-A1A0-684978AC3BEC}"/>
    <dgm:cxn modelId="{7171862E-68BF-2D4D-9B8E-054368C99E2D}" type="presOf" srcId="{792F7D72-EEA2-4417-8494-6852413499ED}" destId="{FE3FD304-6B8F-4D47-9588-2B541D06CC00}" srcOrd="0" destOrd="0" presId="urn:microsoft.com/office/officeart/2005/8/layout/hierarchy3"/>
    <dgm:cxn modelId="{D7273030-3855-B744-927A-5D52056FA93D}" type="presOf" srcId="{267F5865-2C4B-4539-9128-60D544734F6C}" destId="{0E4ED050-0F9F-144D-9BCA-EFEE76D35B01}" srcOrd="1" destOrd="0" presId="urn:microsoft.com/office/officeart/2005/8/layout/hierarchy3"/>
    <dgm:cxn modelId="{DB1DC037-E1B0-3545-9730-2EDA85686513}" type="presOf" srcId="{DA17861D-D6E1-4D03-AD2D-EB2B61394BC0}" destId="{8F029432-ADC5-3B45-93C4-724EE6F33AEE}" srcOrd="0" destOrd="0" presId="urn:microsoft.com/office/officeart/2005/8/layout/hierarchy3"/>
    <dgm:cxn modelId="{22D8905D-F050-E249-A524-4503024EF43B}" type="presOf" srcId="{18EE2DDB-55EA-47AC-AA67-A0868480BCA2}" destId="{7B56BB4B-52A2-6A41-8512-A26375CDFC6F}" srcOrd="1" destOrd="0" presId="urn:microsoft.com/office/officeart/2005/8/layout/hierarchy3"/>
    <dgm:cxn modelId="{434F5D48-493C-A640-B9F6-290F32595F90}" type="presOf" srcId="{885A2DE9-1BB0-4FA6-9AFC-C465FF294C01}" destId="{4C01F316-4F04-6C43-83FD-902D072DF779}" srcOrd="1" destOrd="0" presId="urn:microsoft.com/office/officeart/2005/8/layout/hierarchy3"/>
    <dgm:cxn modelId="{F91A9A8E-D35D-1744-9EE6-08655F003C2D}" type="presOf" srcId="{A89068EE-CFC4-44F6-9D4A-2BA7CCC50F1F}" destId="{88D3AEE1-A94E-1645-A1B1-D22BF1716659}" srcOrd="0" destOrd="0" presId="urn:microsoft.com/office/officeart/2005/8/layout/hierarchy3"/>
    <dgm:cxn modelId="{E8A70AB4-3668-9D42-BCBC-74479BBED3A9}" type="presOf" srcId="{18EE2DDB-55EA-47AC-AA67-A0868480BCA2}" destId="{FB013E30-2488-8044-A845-95E05352A241}" srcOrd="0" destOrd="0" presId="urn:microsoft.com/office/officeart/2005/8/layout/hierarchy3"/>
    <dgm:cxn modelId="{AA8F7FBA-630A-47C3-9A54-D12FB7040924}" srcId="{A89068EE-CFC4-44F6-9D4A-2BA7CCC50F1F}" destId="{267F5865-2C4B-4539-9128-60D544734F6C}" srcOrd="0" destOrd="0" parTransId="{79C0BD15-EB1C-4D98-8C8F-6E51AC6DA4AD}" sibTransId="{7A98CA38-EF57-465F-B633-847D160EB14A}"/>
    <dgm:cxn modelId="{A3E44DCF-A241-5842-92CF-3A77609C9AC6}" type="presOf" srcId="{267F5865-2C4B-4539-9128-60D544734F6C}" destId="{759466A7-5504-6948-BC1E-017FF68F274C}" srcOrd="0" destOrd="0" presId="urn:microsoft.com/office/officeart/2005/8/layout/hierarchy3"/>
    <dgm:cxn modelId="{447355D3-612B-2348-831E-448EB7E00736}" type="presOf" srcId="{885A2DE9-1BB0-4FA6-9AFC-C465FF294C01}" destId="{E5633FD2-4194-6C41-9726-721C6BACE230}" srcOrd="0" destOrd="0" presId="urn:microsoft.com/office/officeart/2005/8/layout/hierarchy3"/>
    <dgm:cxn modelId="{E4673DF3-196F-483B-BA1A-7F01BCDCC5FD}" srcId="{A89068EE-CFC4-44F6-9D4A-2BA7CCC50F1F}" destId="{18EE2DDB-55EA-47AC-AA67-A0868480BCA2}" srcOrd="1" destOrd="0" parTransId="{3AD89B0D-C4EA-4E85-A52A-EDBF3B4869A9}" sibTransId="{FE283A96-7D67-41C1-A4D0-2F1837C960FA}"/>
    <dgm:cxn modelId="{67702E47-3FC9-5846-AAE1-CECC6A01CDA0}" type="presParOf" srcId="{88D3AEE1-A94E-1645-A1B1-D22BF1716659}" destId="{D57E65FB-5796-9C46-A978-6B80417F5D42}" srcOrd="0" destOrd="0" presId="urn:microsoft.com/office/officeart/2005/8/layout/hierarchy3"/>
    <dgm:cxn modelId="{174C0FFA-400D-5A4F-AEF7-1D20C807EBEE}" type="presParOf" srcId="{D57E65FB-5796-9C46-A978-6B80417F5D42}" destId="{36DDEA14-E94D-2648-A465-B3D9C1E3A1AF}" srcOrd="0" destOrd="0" presId="urn:microsoft.com/office/officeart/2005/8/layout/hierarchy3"/>
    <dgm:cxn modelId="{7CA01626-B558-A748-A1EF-C53C8A3C6F01}" type="presParOf" srcId="{36DDEA14-E94D-2648-A465-B3D9C1E3A1AF}" destId="{759466A7-5504-6948-BC1E-017FF68F274C}" srcOrd="0" destOrd="0" presId="urn:microsoft.com/office/officeart/2005/8/layout/hierarchy3"/>
    <dgm:cxn modelId="{1CE437FA-C97F-734B-9FDA-BE8552C16C6E}" type="presParOf" srcId="{36DDEA14-E94D-2648-A465-B3D9C1E3A1AF}" destId="{0E4ED050-0F9F-144D-9BCA-EFEE76D35B01}" srcOrd="1" destOrd="0" presId="urn:microsoft.com/office/officeart/2005/8/layout/hierarchy3"/>
    <dgm:cxn modelId="{9ACBAFBD-BB4F-6843-A19D-9662F90E2A07}" type="presParOf" srcId="{D57E65FB-5796-9C46-A978-6B80417F5D42}" destId="{2C769965-A9E6-7543-A3FD-8711C9CD948F}" srcOrd="1" destOrd="0" presId="urn:microsoft.com/office/officeart/2005/8/layout/hierarchy3"/>
    <dgm:cxn modelId="{88C35AA5-6319-E94E-AF8D-DAE7120DC5C2}" type="presParOf" srcId="{88D3AEE1-A94E-1645-A1B1-D22BF1716659}" destId="{6711332F-491C-7B42-A458-19E777BD8FEE}" srcOrd="1" destOrd="0" presId="urn:microsoft.com/office/officeart/2005/8/layout/hierarchy3"/>
    <dgm:cxn modelId="{F68AAD49-2775-064E-BE5C-8F62930CA390}" type="presParOf" srcId="{6711332F-491C-7B42-A458-19E777BD8FEE}" destId="{B87A5B8F-FDDF-A547-9AA6-F77C6FD820F2}" srcOrd="0" destOrd="0" presId="urn:microsoft.com/office/officeart/2005/8/layout/hierarchy3"/>
    <dgm:cxn modelId="{AB3738DB-00C8-E447-B5CD-69916216462D}" type="presParOf" srcId="{B87A5B8F-FDDF-A547-9AA6-F77C6FD820F2}" destId="{FB013E30-2488-8044-A845-95E05352A241}" srcOrd="0" destOrd="0" presId="urn:microsoft.com/office/officeart/2005/8/layout/hierarchy3"/>
    <dgm:cxn modelId="{ACAC5324-95D4-C740-8D10-00B529D6B722}" type="presParOf" srcId="{B87A5B8F-FDDF-A547-9AA6-F77C6FD820F2}" destId="{7B56BB4B-52A2-6A41-8512-A26375CDFC6F}" srcOrd="1" destOrd="0" presId="urn:microsoft.com/office/officeart/2005/8/layout/hierarchy3"/>
    <dgm:cxn modelId="{BB3D9DB0-C7B4-B54A-8452-04FB502F8B9E}" type="presParOf" srcId="{6711332F-491C-7B42-A458-19E777BD8FEE}" destId="{9CD75157-6255-0A4D-81FB-129462D43687}" srcOrd="1" destOrd="0" presId="urn:microsoft.com/office/officeart/2005/8/layout/hierarchy3"/>
    <dgm:cxn modelId="{1D5F07AF-7D94-854E-AD6D-4DC64CC1E5A2}" type="presParOf" srcId="{88D3AEE1-A94E-1645-A1B1-D22BF1716659}" destId="{7A103813-D9B4-234C-86D8-1E9B9A598812}" srcOrd="2" destOrd="0" presId="urn:microsoft.com/office/officeart/2005/8/layout/hierarchy3"/>
    <dgm:cxn modelId="{E54AAC05-4544-4142-B02A-84F8EB46B53A}" type="presParOf" srcId="{7A103813-D9B4-234C-86D8-1E9B9A598812}" destId="{8B6D1657-1BDF-9446-9CB0-6E6502387004}" srcOrd="0" destOrd="0" presId="urn:microsoft.com/office/officeart/2005/8/layout/hierarchy3"/>
    <dgm:cxn modelId="{1E02204A-BB62-AC49-806B-4A701DFA3CD8}" type="presParOf" srcId="{8B6D1657-1BDF-9446-9CB0-6E6502387004}" destId="{E5633FD2-4194-6C41-9726-721C6BACE230}" srcOrd="0" destOrd="0" presId="urn:microsoft.com/office/officeart/2005/8/layout/hierarchy3"/>
    <dgm:cxn modelId="{60C34380-E219-234B-B38D-AE2F4334AB18}" type="presParOf" srcId="{8B6D1657-1BDF-9446-9CB0-6E6502387004}" destId="{4C01F316-4F04-6C43-83FD-902D072DF779}" srcOrd="1" destOrd="0" presId="urn:microsoft.com/office/officeart/2005/8/layout/hierarchy3"/>
    <dgm:cxn modelId="{4FA320B0-A02D-B54F-B156-EB644B18231F}" type="presParOf" srcId="{7A103813-D9B4-234C-86D8-1E9B9A598812}" destId="{9D2D199F-9A20-9448-B645-A61DF1B7CA75}" srcOrd="1" destOrd="0" presId="urn:microsoft.com/office/officeart/2005/8/layout/hierarchy3"/>
    <dgm:cxn modelId="{73842882-CC20-DF49-98F6-25A2694DBF01}" type="presParOf" srcId="{9D2D199F-9A20-9448-B645-A61DF1B7CA75}" destId="{8F029432-ADC5-3B45-93C4-724EE6F33AEE}" srcOrd="0" destOrd="0" presId="urn:microsoft.com/office/officeart/2005/8/layout/hierarchy3"/>
    <dgm:cxn modelId="{85FDC555-AC41-AF42-8D4C-0DBBC79B0BFF}" type="presParOf" srcId="{9D2D199F-9A20-9448-B645-A61DF1B7CA75}" destId="{FE3FD304-6B8F-4D47-9588-2B541D06CC0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20DAA-4DBD-4D10-ADE3-5D6E405B6090}">
      <dsp:nvSpPr>
        <dsp:cNvPr id="0" name=""/>
        <dsp:cNvSpPr/>
      </dsp:nvSpPr>
      <dsp:spPr>
        <a:xfrm>
          <a:off x="1346356" y="226730"/>
          <a:ext cx="710332" cy="710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8CA89B-C693-4E94-9695-8AD98475E442}">
      <dsp:nvSpPr>
        <dsp:cNvPr id="0" name=""/>
        <dsp:cNvSpPr/>
      </dsp:nvSpPr>
      <dsp:spPr>
        <a:xfrm>
          <a:off x="912264" y="1188613"/>
          <a:ext cx="1578515" cy="71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err="1">
              <a:latin typeface="Arial"/>
              <a:cs typeface="Arial"/>
            </a:rPr>
            <a:t>VirtualMed</a:t>
          </a:r>
          <a:r>
            <a:rPr lang="en-US" sz="1100" b="1" kern="1200">
              <a:latin typeface="Arial"/>
              <a:cs typeface="Arial"/>
            </a:rPr>
            <a:t> is a chatbot developed for medical symptom analysis</a:t>
          </a:r>
        </a:p>
      </dsp:txBody>
      <dsp:txXfrm>
        <a:off x="912264" y="1188613"/>
        <a:ext cx="1578515" cy="710332"/>
      </dsp:txXfrm>
    </dsp:sp>
    <dsp:sp modelId="{998510B5-7F3A-43E0-8C7A-41963A677B71}">
      <dsp:nvSpPr>
        <dsp:cNvPr id="0" name=""/>
        <dsp:cNvSpPr/>
      </dsp:nvSpPr>
      <dsp:spPr>
        <a:xfrm>
          <a:off x="3201111" y="226730"/>
          <a:ext cx="710332" cy="710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7C704-9E19-4077-AD57-CC85CDAB622B}">
      <dsp:nvSpPr>
        <dsp:cNvPr id="0" name=""/>
        <dsp:cNvSpPr/>
      </dsp:nvSpPr>
      <dsp:spPr>
        <a:xfrm>
          <a:off x="2767020" y="1188613"/>
          <a:ext cx="1578515" cy="71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Arial"/>
              <a:cs typeface="Arial"/>
            </a:rPr>
            <a:t>Patients can have a conversation with </a:t>
          </a:r>
          <a:r>
            <a:rPr lang="en-US" sz="1100" b="1" kern="1200" err="1">
              <a:latin typeface="Arial"/>
              <a:cs typeface="Arial"/>
            </a:rPr>
            <a:t>VirtualMed</a:t>
          </a:r>
          <a:r>
            <a:rPr lang="en-US" sz="1100" b="1" kern="1200">
              <a:latin typeface="Arial"/>
              <a:cs typeface="Arial"/>
            </a:rPr>
            <a:t> about any health-related concerns</a:t>
          </a:r>
        </a:p>
      </dsp:txBody>
      <dsp:txXfrm>
        <a:off x="2767020" y="1188613"/>
        <a:ext cx="1578515" cy="710332"/>
      </dsp:txXfrm>
    </dsp:sp>
    <dsp:sp modelId="{EB25F85F-265A-4AC4-916B-7E28EC549AB1}">
      <dsp:nvSpPr>
        <dsp:cNvPr id="0" name=""/>
        <dsp:cNvSpPr/>
      </dsp:nvSpPr>
      <dsp:spPr>
        <a:xfrm>
          <a:off x="2273733" y="2293574"/>
          <a:ext cx="710332" cy="7103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D9F472-A50C-438D-A315-45EE20EE1C7C}">
      <dsp:nvSpPr>
        <dsp:cNvPr id="0" name=""/>
        <dsp:cNvSpPr/>
      </dsp:nvSpPr>
      <dsp:spPr>
        <a:xfrm>
          <a:off x="1839642" y="3255457"/>
          <a:ext cx="1578515" cy="71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Arial"/>
              <a:cs typeface="Arial"/>
            </a:rPr>
            <a:t>According to the symptoms, VirtualMed will assist with connecting the patient with the correct doctor</a:t>
          </a:r>
        </a:p>
      </dsp:txBody>
      <dsp:txXfrm>
        <a:off x="1839642" y="3255457"/>
        <a:ext cx="1578515" cy="710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80B03-09C4-DD42-80C1-F49E1841F111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Increase Safety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Minimize exposure to the COVID-19 virus by replacing manual screenings with automated screenings</a:t>
          </a:r>
        </a:p>
      </dsp:txBody>
      <dsp:txXfrm>
        <a:off x="3080" y="1765067"/>
        <a:ext cx="2444055" cy="2053006"/>
      </dsp:txXfrm>
    </dsp:sp>
    <dsp:sp modelId="{EBB51C5E-2390-A74D-ADC2-5AD7480F10DB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043EB1BA-BAF5-6746-A4DB-D293BFFAEA7A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B9C06-873F-494E-9E67-63C3D386817D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 Workload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Healthcare systems almost collapsed in many regions during the peak of the COVID-19 pandemic</a:t>
          </a:r>
        </a:p>
      </dsp:txBody>
      <dsp:txXfrm>
        <a:off x="2691541" y="1765067"/>
        <a:ext cx="2444055" cy="2053006"/>
      </dsp:txXfrm>
    </dsp:sp>
    <dsp:sp modelId="{73220510-EAD2-314F-84BF-DA1D1AC51E9D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4F61D054-A9D4-AA4B-BF8E-D2F7B767B125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72634-BD0E-634C-912F-74982B63763A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 Diagnostic Accuracy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Automate aspects of clinical decision-making by developing protocols based on data analysis</a:t>
          </a:r>
        </a:p>
      </dsp:txBody>
      <dsp:txXfrm>
        <a:off x="5380002" y="1765067"/>
        <a:ext cx="2444055" cy="2053006"/>
      </dsp:txXfrm>
    </dsp:sp>
    <dsp:sp modelId="{F23F5398-8AD1-C04E-9527-EDBB4BE502E1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C04BB80A-16EC-BB41-8F10-4AC0F1AC72B5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8479E-8477-DA45-BBEA-D576620AC5A9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 Trust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Patients can seek advice without fear of being judged</a:t>
          </a:r>
        </a:p>
      </dsp:txBody>
      <dsp:txXfrm>
        <a:off x="8068463" y="1765067"/>
        <a:ext cx="2444055" cy="2053006"/>
      </dsp:txXfrm>
    </dsp:sp>
    <dsp:sp modelId="{3904ED84-DFF3-394E-A20F-7E43BD8458D6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8B3B0637-D8B1-F44E-A2D3-893B2EBF2318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B92EA-D96E-429C-B8BE-D71BC7F61C67}">
      <dsp:nvSpPr>
        <dsp:cNvPr id="0" name=""/>
        <dsp:cNvSpPr/>
      </dsp:nvSpPr>
      <dsp:spPr>
        <a:xfrm>
          <a:off x="0" y="1783"/>
          <a:ext cx="6364224" cy="7600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E6A87-8A5F-4C11-9E05-D5CCFF161D6E}">
      <dsp:nvSpPr>
        <dsp:cNvPr id="0" name=""/>
        <dsp:cNvSpPr/>
      </dsp:nvSpPr>
      <dsp:spPr>
        <a:xfrm>
          <a:off x="229911" y="172791"/>
          <a:ext cx="418020" cy="418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2A291-2436-4B2A-BCE6-A0EC5ADF5B73}">
      <dsp:nvSpPr>
        <dsp:cNvPr id="0" name=""/>
        <dsp:cNvSpPr/>
      </dsp:nvSpPr>
      <dsp:spPr>
        <a:xfrm>
          <a:off x="877842" y="1783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will be using NLP Algorithm to retrieve the keyword from the messages that we get from the user to know the possible medical problems . </a:t>
          </a:r>
        </a:p>
      </dsp:txBody>
      <dsp:txXfrm>
        <a:off x="877842" y="1783"/>
        <a:ext cx="5486381" cy="760036"/>
      </dsp:txXfrm>
    </dsp:sp>
    <dsp:sp modelId="{012297BC-3CF8-4F55-BEA8-DF7FF40DA4E3}">
      <dsp:nvSpPr>
        <dsp:cNvPr id="0" name=""/>
        <dsp:cNvSpPr/>
      </dsp:nvSpPr>
      <dsp:spPr>
        <a:xfrm>
          <a:off x="0" y="951829"/>
          <a:ext cx="6364224" cy="760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890E4-9900-423D-8820-CD6691065C31}">
      <dsp:nvSpPr>
        <dsp:cNvPr id="0" name=""/>
        <dsp:cNvSpPr/>
      </dsp:nvSpPr>
      <dsp:spPr>
        <a:xfrm>
          <a:off x="229911" y="1122837"/>
          <a:ext cx="418020" cy="418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4A44A-98D7-42B8-87FE-C302D90FA3A8}">
      <dsp:nvSpPr>
        <dsp:cNvPr id="0" name=""/>
        <dsp:cNvSpPr/>
      </dsp:nvSpPr>
      <dsp:spPr>
        <a:xfrm>
          <a:off x="877842" y="951829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Steps involved in the NLP:</a:t>
          </a:r>
        </a:p>
      </dsp:txBody>
      <dsp:txXfrm>
        <a:off x="877842" y="951829"/>
        <a:ext cx="5486381" cy="760036"/>
      </dsp:txXfrm>
    </dsp:sp>
    <dsp:sp modelId="{B272BFED-0A9F-4856-BAA5-58EE0484411B}">
      <dsp:nvSpPr>
        <dsp:cNvPr id="0" name=""/>
        <dsp:cNvSpPr/>
      </dsp:nvSpPr>
      <dsp:spPr>
        <a:xfrm>
          <a:off x="0" y="1901874"/>
          <a:ext cx="6364224" cy="7600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C16DF-2936-4685-9453-0BF2947CA781}">
      <dsp:nvSpPr>
        <dsp:cNvPr id="0" name=""/>
        <dsp:cNvSpPr/>
      </dsp:nvSpPr>
      <dsp:spPr>
        <a:xfrm>
          <a:off x="229911" y="2072883"/>
          <a:ext cx="418020" cy="418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364C1-8F9E-4866-844F-D1045359F9BE}">
      <dsp:nvSpPr>
        <dsp:cNvPr id="0" name=""/>
        <dsp:cNvSpPr/>
      </dsp:nvSpPr>
      <dsp:spPr>
        <a:xfrm>
          <a:off x="877842" y="1901874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Tokenization : </a:t>
          </a:r>
          <a:r>
            <a:rPr lang="en-US" sz="1500" i="1" kern="1200"/>
            <a:t>Splitting sentences into smaller units that can be easily assigned meaning. </a:t>
          </a:r>
          <a:r>
            <a:rPr lang="en-US" sz="1500" kern="1200"/>
            <a:t> </a:t>
          </a:r>
        </a:p>
      </dsp:txBody>
      <dsp:txXfrm>
        <a:off x="877842" y="1901874"/>
        <a:ext cx="5486381" cy="760036"/>
      </dsp:txXfrm>
    </dsp:sp>
    <dsp:sp modelId="{1CED47A1-F757-4A0A-A71B-60E09D54DC5D}">
      <dsp:nvSpPr>
        <dsp:cNvPr id="0" name=""/>
        <dsp:cNvSpPr/>
      </dsp:nvSpPr>
      <dsp:spPr>
        <a:xfrm>
          <a:off x="0" y="2851920"/>
          <a:ext cx="6364224" cy="7600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4C3BF-2510-4BF9-BD7A-60A2FF46BB52}">
      <dsp:nvSpPr>
        <dsp:cNvPr id="0" name=""/>
        <dsp:cNvSpPr/>
      </dsp:nvSpPr>
      <dsp:spPr>
        <a:xfrm>
          <a:off x="229911" y="3022928"/>
          <a:ext cx="418020" cy="4180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ABFD5-56FA-470A-A1E1-48A908B377DC}">
      <dsp:nvSpPr>
        <dsp:cNvPr id="0" name=""/>
        <dsp:cNvSpPr/>
      </dsp:nvSpPr>
      <dsp:spPr>
        <a:xfrm>
          <a:off x="877842" y="2851920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Stemming : </a:t>
          </a:r>
          <a:r>
            <a:rPr lang="en-US" sz="1500" i="1" kern="1200"/>
            <a:t>Generates the root from the word .Stem of the words eating, eaten is eat.</a:t>
          </a:r>
          <a:endParaRPr lang="en-US" sz="1500" kern="1200"/>
        </a:p>
      </dsp:txBody>
      <dsp:txXfrm>
        <a:off x="877842" y="2851920"/>
        <a:ext cx="5486381" cy="760036"/>
      </dsp:txXfrm>
    </dsp:sp>
    <dsp:sp modelId="{430274D4-A97D-47A7-A733-09255260D477}">
      <dsp:nvSpPr>
        <dsp:cNvPr id="0" name=""/>
        <dsp:cNvSpPr/>
      </dsp:nvSpPr>
      <dsp:spPr>
        <a:xfrm>
          <a:off x="0" y="3801966"/>
          <a:ext cx="6364224" cy="7600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0ED46-D0E1-4F40-B8D7-4FC1CEBCDCDE}">
      <dsp:nvSpPr>
        <dsp:cNvPr id="0" name=""/>
        <dsp:cNvSpPr/>
      </dsp:nvSpPr>
      <dsp:spPr>
        <a:xfrm>
          <a:off x="229911" y="3972974"/>
          <a:ext cx="418020" cy="4180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0FAB6-1C95-4AF7-A3A2-7B4805BCCE9D}">
      <dsp:nvSpPr>
        <dsp:cNvPr id="0" name=""/>
        <dsp:cNvSpPr/>
      </dsp:nvSpPr>
      <dsp:spPr>
        <a:xfrm>
          <a:off x="877842" y="3801966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Bag of words : </a:t>
          </a:r>
          <a:r>
            <a:rPr lang="en-US" sz="1500" i="1" kern="1200"/>
            <a:t>describes the occurrence of word within a document. </a:t>
          </a:r>
          <a:endParaRPr lang="en-US" sz="1500" kern="1200"/>
        </a:p>
      </dsp:txBody>
      <dsp:txXfrm>
        <a:off x="877842" y="3801966"/>
        <a:ext cx="5486381" cy="760036"/>
      </dsp:txXfrm>
    </dsp:sp>
    <dsp:sp modelId="{F2F1172F-CA93-461E-9EFF-F6238C77851C}">
      <dsp:nvSpPr>
        <dsp:cNvPr id="0" name=""/>
        <dsp:cNvSpPr/>
      </dsp:nvSpPr>
      <dsp:spPr>
        <a:xfrm>
          <a:off x="0" y="4752011"/>
          <a:ext cx="6364224" cy="7600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B5673-3550-4066-8DDA-D06348DDEDBC}">
      <dsp:nvSpPr>
        <dsp:cNvPr id="0" name=""/>
        <dsp:cNvSpPr/>
      </dsp:nvSpPr>
      <dsp:spPr>
        <a:xfrm>
          <a:off x="229911" y="4923020"/>
          <a:ext cx="418020" cy="4180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BE57A-82CB-4520-B104-171092086125}">
      <dsp:nvSpPr>
        <dsp:cNvPr id="0" name=""/>
        <dsp:cNvSpPr/>
      </dsp:nvSpPr>
      <dsp:spPr>
        <a:xfrm>
          <a:off x="877842" y="4752011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Saas Model software as a service : </a:t>
          </a:r>
          <a:r>
            <a:rPr lang="en-US" sz="1500" i="1" kern="1200"/>
            <a:t>a method of delivering software and application over  the internet via a subscription model.</a:t>
          </a:r>
          <a:endParaRPr lang="en-US" sz="1500" kern="1200"/>
        </a:p>
      </dsp:txBody>
      <dsp:txXfrm>
        <a:off x="877842" y="4752011"/>
        <a:ext cx="5486381" cy="760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4A8CF-4015-B84E-95AC-BE4963522C47}">
      <dsp:nvSpPr>
        <dsp:cNvPr id="0" name=""/>
        <dsp:cNvSpPr/>
      </dsp:nvSpPr>
      <dsp:spPr>
        <a:xfrm>
          <a:off x="0" y="0"/>
          <a:ext cx="63642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8A69C-B6EB-7B49-8B6E-83D7591BA49D}">
      <dsp:nvSpPr>
        <dsp:cNvPr id="0" name=""/>
        <dsp:cNvSpPr/>
      </dsp:nvSpPr>
      <dsp:spPr>
        <a:xfrm>
          <a:off x="0" y="0"/>
          <a:ext cx="6364224" cy="137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rial"/>
              <a:cs typeface="Arial"/>
            </a:rPr>
            <a:t>Accessible </a:t>
          </a:r>
          <a:r>
            <a:rPr lang="en-US" sz="2700" i="0" kern="1200">
              <a:latin typeface="Arial"/>
              <a:cs typeface="Arial"/>
            </a:rPr>
            <a:t>24/7 support</a:t>
          </a:r>
          <a:r>
            <a:rPr lang="en-US" sz="2700" kern="1200">
              <a:latin typeface="Arial"/>
              <a:cs typeface="Arial"/>
            </a:rPr>
            <a:t> through instant answers</a:t>
          </a:r>
        </a:p>
      </dsp:txBody>
      <dsp:txXfrm>
        <a:off x="0" y="0"/>
        <a:ext cx="6364224" cy="1378457"/>
      </dsp:txXfrm>
    </dsp:sp>
    <dsp:sp modelId="{B21E2872-8A1A-5942-A0C6-E5B7E59820EF}">
      <dsp:nvSpPr>
        <dsp:cNvPr id="0" name=""/>
        <dsp:cNvSpPr/>
      </dsp:nvSpPr>
      <dsp:spPr>
        <a:xfrm>
          <a:off x="0" y="1378457"/>
          <a:ext cx="636422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A8E74-0E50-3F45-B409-CD97152EB344}">
      <dsp:nvSpPr>
        <dsp:cNvPr id="0" name=""/>
        <dsp:cNvSpPr/>
      </dsp:nvSpPr>
      <dsp:spPr>
        <a:xfrm>
          <a:off x="0" y="1378457"/>
          <a:ext cx="6364224" cy="137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rial"/>
              <a:cs typeface="Arial"/>
            </a:rPr>
            <a:t>Streamline patient and healthcare interactions by providing more accurate data collection and handling</a:t>
          </a:r>
        </a:p>
      </dsp:txBody>
      <dsp:txXfrm>
        <a:off x="0" y="1378457"/>
        <a:ext cx="6364224" cy="1378457"/>
      </dsp:txXfrm>
    </dsp:sp>
    <dsp:sp modelId="{5ECECCAF-95E6-DC48-A072-97F6B677E335}">
      <dsp:nvSpPr>
        <dsp:cNvPr id="0" name=""/>
        <dsp:cNvSpPr/>
      </dsp:nvSpPr>
      <dsp:spPr>
        <a:xfrm>
          <a:off x="0" y="2756915"/>
          <a:ext cx="636422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500C-DDCE-E144-A5AF-4175858E9338}">
      <dsp:nvSpPr>
        <dsp:cNvPr id="0" name=""/>
        <dsp:cNvSpPr/>
      </dsp:nvSpPr>
      <dsp:spPr>
        <a:xfrm>
          <a:off x="0" y="2756915"/>
          <a:ext cx="6364224" cy="137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rial"/>
              <a:cs typeface="Arial"/>
            </a:rPr>
            <a:t>Provide healthcare professionals the opportunity to focus on more critical and complicated tasks</a:t>
          </a:r>
        </a:p>
      </dsp:txBody>
      <dsp:txXfrm>
        <a:off x="0" y="2756915"/>
        <a:ext cx="6364224" cy="1378457"/>
      </dsp:txXfrm>
    </dsp:sp>
    <dsp:sp modelId="{B3A76C0B-43EA-1840-82E6-30B1F109E605}">
      <dsp:nvSpPr>
        <dsp:cNvPr id="0" name=""/>
        <dsp:cNvSpPr/>
      </dsp:nvSpPr>
      <dsp:spPr>
        <a:xfrm>
          <a:off x="0" y="4135373"/>
          <a:ext cx="63642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416BD-A13C-DE49-A00F-F7EAE70D2078}">
      <dsp:nvSpPr>
        <dsp:cNvPr id="0" name=""/>
        <dsp:cNvSpPr/>
      </dsp:nvSpPr>
      <dsp:spPr>
        <a:xfrm>
          <a:off x="0" y="4135373"/>
          <a:ext cx="6364224" cy="137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rial"/>
              <a:cs typeface="Arial"/>
            </a:rPr>
            <a:t>Implement a multimodal solution by allowing users to choose the input modality to best suit their circumstances</a:t>
          </a:r>
        </a:p>
      </dsp:txBody>
      <dsp:txXfrm>
        <a:off x="0" y="4135373"/>
        <a:ext cx="6364224" cy="13784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F0184-697B-482E-A1EE-3ED2564F894A}">
      <dsp:nvSpPr>
        <dsp:cNvPr id="0" name=""/>
        <dsp:cNvSpPr/>
      </dsp:nvSpPr>
      <dsp:spPr>
        <a:xfrm>
          <a:off x="0" y="820"/>
          <a:ext cx="517896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1ABF95-224E-4217-8B55-422242389950}">
      <dsp:nvSpPr>
        <dsp:cNvPr id="0" name=""/>
        <dsp:cNvSpPr/>
      </dsp:nvSpPr>
      <dsp:spPr>
        <a:xfrm>
          <a:off x="0" y="820"/>
          <a:ext cx="5178960" cy="55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-The chatbot which are currently available in market does not guarantee data security</a:t>
          </a:r>
        </a:p>
      </dsp:txBody>
      <dsp:txXfrm>
        <a:off x="0" y="820"/>
        <a:ext cx="5178960" cy="559625"/>
      </dsp:txXfrm>
    </dsp:sp>
    <dsp:sp modelId="{8039E9C3-C839-4344-AB44-6491E1BE1C0F}">
      <dsp:nvSpPr>
        <dsp:cNvPr id="0" name=""/>
        <dsp:cNvSpPr/>
      </dsp:nvSpPr>
      <dsp:spPr>
        <a:xfrm>
          <a:off x="0" y="560446"/>
          <a:ext cx="517896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FB64BB-E507-4505-A547-1EBC2B05C62A}">
      <dsp:nvSpPr>
        <dsp:cNvPr id="0" name=""/>
        <dsp:cNvSpPr/>
      </dsp:nvSpPr>
      <dsp:spPr>
        <a:xfrm>
          <a:off x="0" y="560446"/>
          <a:ext cx="5178960" cy="55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Many applications does not extensively gather patient medical history, immunization, allergies etc. </a:t>
          </a:r>
        </a:p>
      </dsp:txBody>
      <dsp:txXfrm>
        <a:off x="0" y="560446"/>
        <a:ext cx="5178960" cy="559625"/>
      </dsp:txXfrm>
    </dsp:sp>
    <dsp:sp modelId="{8446F23C-2E80-4BD8-83EE-505827B1284E}">
      <dsp:nvSpPr>
        <dsp:cNvPr id="0" name=""/>
        <dsp:cNvSpPr/>
      </dsp:nvSpPr>
      <dsp:spPr>
        <a:xfrm>
          <a:off x="0" y="1120072"/>
          <a:ext cx="517896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E760F0-8E78-454B-BD05-17260A17270D}">
      <dsp:nvSpPr>
        <dsp:cNvPr id="0" name=""/>
        <dsp:cNvSpPr/>
      </dsp:nvSpPr>
      <dsp:spPr>
        <a:xfrm>
          <a:off x="0" y="1120072"/>
          <a:ext cx="5178960" cy="55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Most of the applications available in market does not support voice input</a:t>
          </a:r>
        </a:p>
      </dsp:txBody>
      <dsp:txXfrm>
        <a:off x="0" y="1120072"/>
        <a:ext cx="5178960" cy="559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AEB12-F1F1-4344-8170-F7DFE2084CA7}">
      <dsp:nvSpPr>
        <dsp:cNvPr id="0" name=""/>
        <dsp:cNvSpPr/>
      </dsp:nvSpPr>
      <dsp:spPr>
        <a:xfrm>
          <a:off x="770970" y="1011014"/>
          <a:ext cx="810523" cy="8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4763A-3923-4CE3-8DDD-9BEE743F0EEC}">
      <dsp:nvSpPr>
        <dsp:cNvPr id="0" name=""/>
        <dsp:cNvSpPr/>
      </dsp:nvSpPr>
      <dsp:spPr>
        <a:xfrm>
          <a:off x="18341" y="1921698"/>
          <a:ext cx="2315782" cy="41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Al-Batani Diaz</a:t>
          </a:r>
        </a:p>
      </dsp:txBody>
      <dsp:txXfrm>
        <a:off x="18341" y="1921698"/>
        <a:ext cx="2315782" cy="412902"/>
      </dsp:txXfrm>
    </dsp:sp>
    <dsp:sp modelId="{FE89E907-1942-43B2-934A-5B953AC37E06}">
      <dsp:nvSpPr>
        <dsp:cNvPr id="0" name=""/>
        <dsp:cNvSpPr/>
      </dsp:nvSpPr>
      <dsp:spPr>
        <a:xfrm>
          <a:off x="18341" y="2381186"/>
          <a:ext cx="2315782" cy="95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Developing Business plan on how we will generate money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Give description of the target market to be used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 to advertise the business etc.</a:t>
          </a:r>
        </a:p>
      </dsp:txBody>
      <dsp:txXfrm>
        <a:off x="18341" y="2381186"/>
        <a:ext cx="2315782" cy="959137"/>
      </dsp:txXfrm>
    </dsp:sp>
    <dsp:sp modelId="{CD87A86B-A886-4883-916D-F1C971FEBBA1}">
      <dsp:nvSpPr>
        <dsp:cNvPr id="0" name=""/>
        <dsp:cNvSpPr/>
      </dsp:nvSpPr>
      <dsp:spPr>
        <a:xfrm>
          <a:off x="3492015" y="1011014"/>
          <a:ext cx="810523" cy="8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DACF9-B7C1-4D50-A766-5DAF3F5FDCB9}">
      <dsp:nvSpPr>
        <dsp:cNvPr id="0" name=""/>
        <dsp:cNvSpPr/>
      </dsp:nvSpPr>
      <dsp:spPr>
        <a:xfrm>
          <a:off x="2739386" y="1921698"/>
          <a:ext cx="2315782" cy="41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James Hamilton</a:t>
          </a:r>
        </a:p>
      </dsp:txBody>
      <dsp:txXfrm>
        <a:off x="2739386" y="1921698"/>
        <a:ext cx="2315782" cy="412902"/>
      </dsp:txXfrm>
    </dsp:sp>
    <dsp:sp modelId="{BF157E03-3300-4F65-9F62-4FCD334FFFE4}">
      <dsp:nvSpPr>
        <dsp:cNvPr id="0" name=""/>
        <dsp:cNvSpPr/>
      </dsp:nvSpPr>
      <dsp:spPr>
        <a:xfrm>
          <a:off x="2739386" y="2381186"/>
          <a:ext cx="2315782" cy="95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Developing &amp; implementing machine learning/artificial intelligence models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Leveraging supercomputing &amp; distributed computing systems</a:t>
          </a:r>
        </a:p>
      </dsp:txBody>
      <dsp:txXfrm>
        <a:off x="2739386" y="2381186"/>
        <a:ext cx="2315782" cy="959137"/>
      </dsp:txXfrm>
    </dsp:sp>
    <dsp:sp modelId="{54A8C3DF-310A-4FBC-86D9-1DB452E5934F}">
      <dsp:nvSpPr>
        <dsp:cNvPr id="0" name=""/>
        <dsp:cNvSpPr/>
      </dsp:nvSpPr>
      <dsp:spPr>
        <a:xfrm>
          <a:off x="6213060" y="1011014"/>
          <a:ext cx="810523" cy="810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DC27A-DD05-449E-95E9-BEBE739B3C25}">
      <dsp:nvSpPr>
        <dsp:cNvPr id="0" name=""/>
        <dsp:cNvSpPr/>
      </dsp:nvSpPr>
      <dsp:spPr>
        <a:xfrm>
          <a:off x="5460430" y="1921698"/>
          <a:ext cx="2315782" cy="41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Priti Pratik </a:t>
          </a:r>
          <a:r>
            <a:rPr lang="en-US" sz="1400" kern="1200" err="1"/>
            <a:t>Gawade</a:t>
          </a:r>
        </a:p>
      </dsp:txBody>
      <dsp:txXfrm>
        <a:off x="5460430" y="1921698"/>
        <a:ext cx="2315782" cy="412902"/>
      </dsp:txXfrm>
    </dsp:sp>
    <dsp:sp modelId="{B09F1305-2DC0-41F4-A0DD-BCABE81AB5BB}">
      <dsp:nvSpPr>
        <dsp:cNvPr id="0" name=""/>
        <dsp:cNvSpPr/>
      </dsp:nvSpPr>
      <dsp:spPr>
        <a:xfrm>
          <a:off x="5460430" y="2381186"/>
          <a:ext cx="2315782" cy="95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 functional testing of application 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 User Acceptance testing</a:t>
          </a:r>
        </a:p>
      </dsp:txBody>
      <dsp:txXfrm>
        <a:off x="5460430" y="2381186"/>
        <a:ext cx="2315782" cy="959137"/>
      </dsp:txXfrm>
    </dsp:sp>
    <dsp:sp modelId="{405368E8-33EB-429A-A9EC-6E96C102BC6D}">
      <dsp:nvSpPr>
        <dsp:cNvPr id="0" name=""/>
        <dsp:cNvSpPr/>
      </dsp:nvSpPr>
      <dsp:spPr>
        <a:xfrm>
          <a:off x="8934105" y="1011014"/>
          <a:ext cx="810523" cy="810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F07C8-0890-42FB-8051-C7712E976F7A}">
      <dsp:nvSpPr>
        <dsp:cNvPr id="0" name=""/>
        <dsp:cNvSpPr/>
      </dsp:nvSpPr>
      <dsp:spPr>
        <a:xfrm>
          <a:off x="8181475" y="1921698"/>
          <a:ext cx="2315782" cy="41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err="1"/>
            <a:t>Santoshkumar</a:t>
          </a:r>
          <a:r>
            <a:rPr lang="en-US" sz="1400" kern="1200"/>
            <a:t> </a:t>
          </a:r>
          <a:r>
            <a:rPr lang="en-US" sz="1400" kern="1200" err="1"/>
            <a:t>Dineshbhai</a:t>
          </a:r>
          <a:r>
            <a:rPr lang="en-US" sz="1400" kern="1200"/>
            <a:t> Yadav</a:t>
          </a:r>
        </a:p>
      </dsp:txBody>
      <dsp:txXfrm>
        <a:off x="8181475" y="1921698"/>
        <a:ext cx="2315782" cy="412902"/>
      </dsp:txXfrm>
    </dsp:sp>
    <dsp:sp modelId="{BAE2534E-C75E-490E-8F1F-9C51498DE16F}">
      <dsp:nvSpPr>
        <dsp:cNvPr id="0" name=""/>
        <dsp:cNvSpPr/>
      </dsp:nvSpPr>
      <dsp:spPr>
        <a:xfrm>
          <a:off x="8181475" y="2381186"/>
          <a:ext cx="2315782" cy="95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Machine Learning, Salesforce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UI/UX</a:t>
          </a:r>
        </a:p>
      </dsp:txBody>
      <dsp:txXfrm>
        <a:off x="8181475" y="2381186"/>
        <a:ext cx="2315782" cy="9591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466A7-5504-6948-BC1E-017FF68F274C}">
      <dsp:nvSpPr>
        <dsp:cNvPr id="0" name=""/>
        <dsp:cNvSpPr/>
      </dsp:nvSpPr>
      <dsp:spPr>
        <a:xfrm>
          <a:off x="1283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rial"/>
              <a:cs typeface="Arial"/>
            </a:rPr>
            <a:t>Discord channel for communication</a:t>
          </a:r>
        </a:p>
      </dsp:txBody>
      <dsp:txXfrm>
        <a:off x="45271" y="530062"/>
        <a:ext cx="2915747" cy="1413885"/>
      </dsp:txXfrm>
    </dsp:sp>
    <dsp:sp modelId="{FB013E30-2488-8044-A845-95E05352A241}">
      <dsp:nvSpPr>
        <dsp:cNvPr id="0" name=""/>
        <dsp:cNvSpPr/>
      </dsp:nvSpPr>
      <dsp:spPr>
        <a:xfrm>
          <a:off x="3755938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rial"/>
              <a:cs typeface="Arial"/>
            </a:rPr>
            <a:t>OneDrive for shared editing of documents</a:t>
          </a:r>
        </a:p>
      </dsp:txBody>
      <dsp:txXfrm>
        <a:off x="3799926" y="530062"/>
        <a:ext cx="2915747" cy="1413885"/>
      </dsp:txXfrm>
    </dsp:sp>
    <dsp:sp modelId="{E5633FD2-4194-6C41-9726-721C6BACE230}">
      <dsp:nvSpPr>
        <dsp:cNvPr id="0" name=""/>
        <dsp:cNvSpPr/>
      </dsp:nvSpPr>
      <dsp:spPr>
        <a:xfrm>
          <a:off x="7510592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rial"/>
              <a:cs typeface="Arial"/>
            </a:rPr>
            <a:t>GitHub for source control</a:t>
          </a:r>
        </a:p>
      </dsp:txBody>
      <dsp:txXfrm>
        <a:off x="7554580" y="530062"/>
        <a:ext cx="2915747" cy="1413885"/>
      </dsp:txXfrm>
    </dsp:sp>
    <dsp:sp modelId="{8F029432-ADC5-3B45-93C4-724EE6F33AEE}">
      <dsp:nvSpPr>
        <dsp:cNvPr id="0" name=""/>
        <dsp:cNvSpPr/>
      </dsp:nvSpPr>
      <dsp:spPr>
        <a:xfrm>
          <a:off x="7810965" y="1987936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FD304-6B8F-4D47-9588-2B541D06CC00}">
      <dsp:nvSpPr>
        <dsp:cNvPr id="0" name=""/>
        <dsp:cNvSpPr/>
      </dsp:nvSpPr>
      <dsp:spPr>
        <a:xfrm>
          <a:off x="8111337" y="2363401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Arial"/>
              <a:cs typeface="Arial"/>
              <a:hlinkClick xmlns:r="http://schemas.openxmlformats.org/officeDocument/2006/relationships" r:id="rId1"/>
            </a:rPr>
            <a:t>GitHub repository</a:t>
          </a:r>
          <a:endParaRPr lang="en-US" sz="3800" kern="1200">
            <a:latin typeface="Arial"/>
            <a:cs typeface="Arial"/>
          </a:endParaRPr>
        </a:p>
      </dsp:txBody>
      <dsp:txXfrm>
        <a:off x="8155325" y="2407389"/>
        <a:ext cx="2315002" cy="141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6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3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9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96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6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8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6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VirtualMed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cs typeface="Calibri"/>
              </a:rPr>
              <a:t> By</a:t>
            </a:r>
          </a:p>
          <a:p>
            <a:endParaRPr lang="en-US" sz="1700"/>
          </a:p>
          <a:p>
            <a:r>
              <a:rPr lang="en-US" sz="1700">
                <a:cs typeface="Calibri"/>
              </a:rPr>
              <a:t>Al-Batani Diaz </a:t>
            </a:r>
            <a:endParaRPr lang="en-US" sz="1700"/>
          </a:p>
          <a:p>
            <a:r>
              <a:rPr lang="en-US" sz="1700">
                <a:cs typeface="Calibri"/>
              </a:rPr>
              <a:t>James Hamilton</a:t>
            </a:r>
          </a:p>
          <a:p>
            <a:r>
              <a:rPr lang="en-US" sz="1700">
                <a:cs typeface="Calibri"/>
              </a:rPr>
              <a:t>Priti Pratik Gawade</a:t>
            </a:r>
          </a:p>
          <a:p>
            <a:r>
              <a:rPr lang="en-US" sz="1700" err="1">
                <a:cs typeface="Calibri"/>
              </a:rPr>
              <a:t>Santoshkumar</a:t>
            </a:r>
            <a:r>
              <a:rPr lang="en-US" sz="1700">
                <a:cs typeface="Calibri"/>
              </a:rPr>
              <a:t> </a:t>
            </a:r>
            <a:r>
              <a:rPr lang="en-US" sz="1700" err="1">
                <a:cs typeface="Calibri"/>
              </a:rPr>
              <a:t>Dineshbhai</a:t>
            </a:r>
            <a:r>
              <a:rPr lang="en-US" sz="1700">
                <a:cs typeface="Calibri"/>
              </a:rPr>
              <a:t> Yadav</a:t>
            </a:r>
          </a:p>
          <a:p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</p:txBody>
      </p:sp>
      <p:sp>
        <p:nvSpPr>
          <p:cNvPr id="47" name="Freeform: Shape 3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2A11CEB-258C-4246-ABB1-8742C01A5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F693B-BA97-B004-6AF7-71FDAE69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Expertise &amp; Contributions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A7B4E2B-348F-1A32-C726-D383C8575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306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29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0CA9-8146-7675-6F75-C4F3FEDE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Collaborative Tools</a:t>
            </a:r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1257372F-31B6-824E-2D8C-39A1F87C27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82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9FB0B0E-DE32-8347-933D-6F53EF0B0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53" y="1342118"/>
            <a:ext cx="4777381" cy="400105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370B1-28FA-AA75-12AA-938F946F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141A98E9-6DF6-808A-DD6F-24E239825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521821"/>
              </p:ext>
            </p:extLst>
          </p:nvPr>
        </p:nvGraphicFramePr>
        <p:xfrm>
          <a:off x="838201" y="1984443"/>
          <a:ext cx="525780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52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DDF5B08A-77C3-3056-E136-44C5A5937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-71866" y="-41566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5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82AF-E552-A8A8-0662-C3588899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Issues Addressed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BEFDD5-1078-C527-0839-B04B5D9E46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66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1EE2F-F98E-C6B2-56E4-83A781DD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2200">
                <a:cs typeface="Calibri Light"/>
              </a:rPr>
              <a:t>How do you fix it using AI and distributed computing technology</a:t>
            </a:r>
            <a:endParaRPr lang="en-US" sz="2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21186A-BEA9-49DF-5FA7-C3888B81A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67557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E7124-BFDE-BDB2-40F1-3F03EB22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2500">
                <a:cs typeface="Calibri Light" panose="020F0302020204030204"/>
              </a:rPr>
              <a:t>Conceptualization and Justification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D7EB28-A2F9-2A3B-AF7C-FB76E62B1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26583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40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7194-DBF2-28D2-2842-287AFEA9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2800" b="1">
                <a:cs typeface="Calibri Light"/>
              </a:rPr>
              <a:t>Market research on current offerings available commercially and their limitations</a:t>
            </a:r>
            <a:endParaRPr lang="en-US" sz="2800" b="1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FA5C23E-C213-0584-FBCB-FEB2E81A7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688588"/>
            <a:ext cx="5167185" cy="3177818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FE9BC4-653D-079E-A921-C7F14D4507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86619" y="547815"/>
          <a:ext cx="5178960" cy="168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BA36EB-3007-308D-0F33-6488953EC8CC}"/>
              </a:ext>
            </a:extLst>
          </p:cNvPr>
          <p:cNvSpPr txBox="1"/>
          <p:nvPr/>
        </p:nvSpPr>
        <p:spPr>
          <a:xfrm>
            <a:off x="838198" y="5994400"/>
            <a:ext cx="50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of Chatbot users, 2019-2023 in millions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EC357-4319-C49E-70FC-9AC39EA1AC87}"/>
              </a:ext>
            </a:extLst>
          </p:cNvPr>
          <p:cNvSpPr txBox="1"/>
          <p:nvPr/>
        </p:nvSpPr>
        <p:spPr>
          <a:xfrm>
            <a:off x="6418943" y="5866406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Errors encountered using Chatbots in healthcare              domain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103482-6023-1FFB-B086-217C0CCBC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8943" y="2699657"/>
            <a:ext cx="5105400" cy="31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0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06A287-8EC8-4648-6F8C-B99A06A4F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4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4AE87A8-8202-FD24-96E3-07A591751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VirtualMed</vt:lpstr>
      <vt:lpstr>Introduction</vt:lpstr>
      <vt:lpstr>PowerPoint Presentation</vt:lpstr>
      <vt:lpstr>Issues Addressed</vt:lpstr>
      <vt:lpstr>How do you fix it using AI and distributed computing technology</vt:lpstr>
      <vt:lpstr>Conceptualization and Justification</vt:lpstr>
      <vt:lpstr>Market research on current offerings available commercially and their limitations</vt:lpstr>
      <vt:lpstr>PowerPoint Presentation</vt:lpstr>
      <vt:lpstr>PowerPoint Presentation</vt:lpstr>
      <vt:lpstr>Expertise &amp; Contributions</vt:lpstr>
      <vt:lpstr>Collaborative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VirtualMed</dc:title>
  <dc:creator>Diaz, Al-Batani</dc:creator>
  <cp:revision>1</cp:revision>
  <dcterms:created xsi:type="dcterms:W3CDTF">2022-10-02T17:01:27Z</dcterms:created>
  <dcterms:modified xsi:type="dcterms:W3CDTF">2022-10-02T17:41:34Z</dcterms:modified>
</cp:coreProperties>
</file>