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1" r:id="rId4"/>
    <p:sldId id="265" r:id="rId5"/>
    <p:sldId id="257" r:id="rId6"/>
    <p:sldId id="262" r:id="rId7"/>
    <p:sldId id="264" r:id="rId8"/>
    <p:sldId id="287" r:id="rId9"/>
    <p:sldId id="267" r:id="rId10"/>
    <p:sldId id="26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0033"/>
    <a:srgbClr val="0099FF"/>
    <a:srgbClr val="0033CC"/>
    <a:srgbClr val="FF00FF"/>
    <a:srgbClr val="660066"/>
    <a:srgbClr val="FF9900"/>
    <a:srgbClr val="FFCC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8DDE3"/>
            </a:gs>
            <a:gs pos="41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8DDE3"/>
            </a:gs>
            <a:gs pos="41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FD99-39D3-4196-A12D-F3EA904AD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2B89-BEDE-4F8D-AF5E-D1CCA904F6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svg"/><Relationship Id="rId7" Type="http://schemas.openxmlformats.org/officeDocument/2006/relationships/image" Target="../media/image6.png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7.sv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sv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sv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635" cy="1325880"/>
          </a:xfrm>
        </p:spPr>
        <p:txBody>
          <a:bodyPr/>
          <a:p>
            <a:pPr algn="ctr"/>
            <a:r>
              <a:rPr lang="en-US" sz="5000" b="1">
                <a:latin typeface="Century Gothic" panose="020B0502020202020204" pitchFamily="34" charset="0"/>
                <a:cs typeface="Century Gothic" panose="020B0502020202020204" pitchFamily="34" charset="0"/>
              </a:rPr>
              <a:t>Speech Recognition</a:t>
            </a:r>
            <a:endParaRPr lang="en-US" sz="5000" b="1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7390" y="1825625"/>
            <a:ext cx="5696585" cy="4351655"/>
          </a:xfrm>
          <a:prstGeom prst="rect">
            <a:avLst/>
          </a:prstGeom>
        </p:spPr>
      </p:pic>
    </p:spTree>
  </p:cSld>
  <p:clrMapOvr>
    <a:masterClrMapping/>
  </p:clrMapOvr>
  <p:transition advTm="9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21650" y="436912"/>
            <a:ext cx="3767250" cy="3556000"/>
            <a:chOff x="1277256" y="1233055"/>
            <a:chExt cx="4306127" cy="4064659"/>
          </a:xfrm>
        </p:grpSpPr>
        <p:sp>
          <p:nvSpPr>
            <p:cNvPr id="5" name="Rectangle 3"/>
            <p:cNvSpPr/>
            <p:nvPr/>
          </p:nvSpPr>
          <p:spPr>
            <a:xfrm flipH="1">
              <a:off x="1277256" y="1233055"/>
              <a:ext cx="3779653" cy="4064659"/>
            </a:xfrm>
            <a:custGeom>
              <a:avLst/>
              <a:gdLst>
                <a:gd name="connsiteX0" fmla="*/ 0 w 3020291"/>
                <a:gd name="connsiteY0" fmla="*/ 0 h 3394364"/>
                <a:gd name="connsiteX1" fmla="*/ 3020291 w 3020291"/>
                <a:gd name="connsiteY1" fmla="*/ 0 h 3394364"/>
                <a:gd name="connsiteX2" fmla="*/ 3020291 w 3020291"/>
                <a:gd name="connsiteY2" fmla="*/ 3394364 h 3394364"/>
                <a:gd name="connsiteX3" fmla="*/ 0 w 3020291"/>
                <a:gd name="connsiteY3" fmla="*/ 3394364 h 3394364"/>
                <a:gd name="connsiteX4" fmla="*/ 0 w 3020291"/>
                <a:gd name="connsiteY4" fmla="*/ 0 h 3394364"/>
                <a:gd name="connsiteX0-1" fmla="*/ 0 w 3394364"/>
                <a:gd name="connsiteY0-2" fmla="*/ 0 h 3408219"/>
                <a:gd name="connsiteX1-3" fmla="*/ 3020291 w 3394364"/>
                <a:gd name="connsiteY1-4" fmla="*/ 0 h 3408219"/>
                <a:gd name="connsiteX2-5" fmla="*/ 3394364 w 3394364"/>
                <a:gd name="connsiteY2-6" fmla="*/ 3408219 h 3408219"/>
                <a:gd name="connsiteX3-7" fmla="*/ 0 w 3394364"/>
                <a:gd name="connsiteY3-8" fmla="*/ 3394364 h 3408219"/>
                <a:gd name="connsiteX4-9" fmla="*/ 0 w 3394364"/>
                <a:gd name="connsiteY4-10" fmla="*/ 0 h 3408219"/>
                <a:gd name="connsiteX0-11" fmla="*/ 0 w 3394364"/>
                <a:gd name="connsiteY0-12" fmla="*/ 0 h 3408219"/>
                <a:gd name="connsiteX1-13" fmla="*/ 3020291 w 3394364"/>
                <a:gd name="connsiteY1-14" fmla="*/ 0 h 3408219"/>
                <a:gd name="connsiteX2-15" fmla="*/ 3394364 w 3394364"/>
                <a:gd name="connsiteY2-16" fmla="*/ 3408219 h 3408219"/>
                <a:gd name="connsiteX3-17" fmla="*/ 387928 w 3394364"/>
                <a:gd name="connsiteY3-18" fmla="*/ 3380510 h 3408219"/>
                <a:gd name="connsiteX4-19" fmla="*/ 0 w 3394364"/>
                <a:gd name="connsiteY4-20" fmla="*/ 0 h 3408219"/>
                <a:gd name="connsiteX0-21" fmla="*/ 0 w 3532909"/>
                <a:gd name="connsiteY0-22" fmla="*/ 0 h 3394365"/>
                <a:gd name="connsiteX1-23" fmla="*/ 3020291 w 3532909"/>
                <a:gd name="connsiteY1-24" fmla="*/ 0 h 3394365"/>
                <a:gd name="connsiteX2-25" fmla="*/ 3532909 w 3532909"/>
                <a:gd name="connsiteY2-26" fmla="*/ 3394365 h 3394365"/>
                <a:gd name="connsiteX3-27" fmla="*/ 387928 w 3532909"/>
                <a:gd name="connsiteY3-28" fmla="*/ 3380510 h 3394365"/>
                <a:gd name="connsiteX4-29" fmla="*/ 0 w 3532909"/>
                <a:gd name="connsiteY4-30" fmla="*/ 0 h 3394365"/>
                <a:gd name="connsiteX0-31" fmla="*/ 0 w 3532909"/>
                <a:gd name="connsiteY0-32" fmla="*/ 0 h 3394365"/>
                <a:gd name="connsiteX1-33" fmla="*/ 3020291 w 3532909"/>
                <a:gd name="connsiteY1-34" fmla="*/ 0 h 3394365"/>
                <a:gd name="connsiteX2-35" fmla="*/ 3532909 w 3532909"/>
                <a:gd name="connsiteY2-36" fmla="*/ 3394365 h 3394365"/>
                <a:gd name="connsiteX3-37" fmla="*/ 387928 w 3532909"/>
                <a:gd name="connsiteY3-38" fmla="*/ 3380510 h 3394365"/>
                <a:gd name="connsiteX4-39" fmla="*/ 0 w 3532909"/>
                <a:gd name="connsiteY4-40" fmla="*/ 0 h 3394365"/>
                <a:gd name="connsiteX0-41" fmla="*/ 0 w 3532909"/>
                <a:gd name="connsiteY0-42" fmla="*/ 0 h 3394365"/>
                <a:gd name="connsiteX1-43" fmla="*/ 3020291 w 3532909"/>
                <a:gd name="connsiteY1-44" fmla="*/ 0 h 3394365"/>
                <a:gd name="connsiteX2-45" fmla="*/ 3532909 w 3532909"/>
                <a:gd name="connsiteY2-46" fmla="*/ 3394365 h 3394365"/>
                <a:gd name="connsiteX3-47" fmla="*/ 387928 w 3532909"/>
                <a:gd name="connsiteY3-48" fmla="*/ 3380510 h 3394365"/>
                <a:gd name="connsiteX4-49" fmla="*/ 0 w 3532909"/>
                <a:gd name="connsiteY4-50" fmla="*/ 0 h 3394365"/>
                <a:gd name="connsiteX0-51" fmla="*/ 0 w 3532909"/>
                <a:gd name="connsiteY0-52" fmla="*/ 0 h 3394365"/>
                <a:gd name="connsiteX1-53" fmla="*/ 3020291 w 3532909"/>
                <a:gd name="connsiteY1-54" fmla="*/ 0 h 3394365"/>
                <a:gd name="connsiteX2-55" fmla="*/ 3532909 w 3532909"/>
                <a:gd name="connsiteY2-56" fmla="*/ 3394365 h 3394365"/>
                <a:gd name="connsiteX3-57" fmla="*/ 387928 w 3532909"/>
                <a:gd name="connsiteY3-58" fmla="*/ 3380510 h 3394365"/>
                <a:gd name="connsiteX4-59" fmla="*/ 0 w 3532909"/>
                <a:gd name="connsiteY4-60" fmla="*/ 0 h 3394365"/>
                <a:gd name="connsiteX0-61" fmla="*/ 0 w 3779652"/>
                <a:gd name="connsiteY0-62" fmla="*/ 0 h 3382287"/>
                <a:gd name="connsiteX1-63" fmla="*/ 3020291 w 3779652"/>
                <a:gd name="connsiteY1-64" fmla="*/ 0 h 3382287"/>
                <a:gd name="connsiteX2-65" fmla="*/ 3779652 w 3779652"/>
                <a:gd name="connsiteY2-66" fmla="*/ 3382287 h 3382287"/>
                <a:gd name="connsiteX3-67" fmla="*/ 387928 w 3779652"/>
                <a:gd name="connsiteY3-68" fmla="*/ 3380510 h 3382287"/>
                <a:gd name="connsiteX4-69" fmla="*/ 0 w 3779652"/>
                <a:gd name="connsiteY4-70" fmla="*/ 0 h 3382287"/>
                <a:gd name="connsiteX0-71" fmla="*/ 0 w 3779652"/>
                <a:gd name="connsiteY0-72" fmla="*/ 0 h 3382287"/>
                <a:gd name="connsiteX1-73" fmla="*/ 3020291 w 3779652"/>
                <a:gd name="connsiteY1-74" fmla="*/ 0 h 3382287"/>
                <a:gd name="connsiteX2-75" fmla="*/ 3779652 w 3779652"/>
                <a:gd name="connsiteY2-76" fmla="*/ 3382287 h 3382287"/>
                <a:gd name="connsiteX3-77" fmla="*/ 634671 w 3779652"/>
                <a:gd name="connsiteY3-78" fmla="*/ 3332199 h 3382287"/>
                <a:gd name="connsiteX4-79" fmla="*/ 0 w 3779652"/>
                <a:gd name="connsiteY4-80" fmla="*/ 0 h 33822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779652" h="3382287">
                  <a:moveTo>
                    <a:pt x="0" y="0"/>
                  </a:moveTo>
                  <a:lnTo>
                    <a:pt x="3020291" y="0"/>
                  </a:lnTo>
                  <a:cubicBezTo>
                    <a:pt x="2969492" y="1145309"/>
                    <a:pt x="3317833" y="2320105"/>
                    <a:pt x="3779652" y="3382287"/>
                  </a:cubicBezTo>
                  <a:lnTo>
                    <a:pt x="634671" y="333219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8000">
                  <a:schemeClr val="tx1">
                    <a:alpha val="51000"/>
                  </a:schemeClr>
                </a:gs>
                <a:gs pos="9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50465" y="1233055"/>
              <a:ext cx="3532918" cy="3131128"/>
            </a:xfrm>
            <a:custGeom>
              <a:avLst/>
              <a:gdLst>
                <a:gd name="connsiteX0" fmla="*/ 0 w 3020291"/>
                <a:gd name="connsiteY0" fmla="*/ 0 h 3394364"/>
                <a:gd name="connsiteX1" fmla="*/ 3020291 w 3020291"/>
                <a:gd name="connsiteY1" fmla="*/ 0 h 3394364"/>
                <a:gd name="connsiteX2" fmla="*/ 3020291 w 3020291"/>
                <a:gd name="connsiteY2" fmla="*/ 3394364 h 3394364"/>
                <a:gd name="connsiteX3" fmla="*/ 0 w 3020291"/>
                <a:gd name="connsiteY3" fmla="*/ 3394364 h 3394364"/>
                <a:gd name="connsiteX4" fmla="*/ 0 w 3020291"/>
                <a:gd name="connsiteY4" fmla="*/ 0 h 3394364"/>
                <a:gd name="connsiteX0-1" fmla="*/ 0 w 3394364"/>
                <a:gd name="connsiteY0-2" fmla="*/ 0 h 3408219"/>
                <a:gd name="connsiteX1-3" fmla="*/ 3020291 w 3394364"/>
                <a:gd name="connsiteY1-4" fmla="*/ 0 h 3408219"/>
                <a:gd name="connsiteX2-5" fmla="*/ 3394364 w 3394364"/>
                <a:gd name="connsiteY2-6" fmla="*/ 3408219 h 3408219"/>
                <a:gd name="connsiteX3-7" fmla="*/ 0 w 3394364"/>
                <a:gd name="connsiteY3-8" fmla="*/ 3394364 h 3408219"/>
                <a:gd name="connsiteX4-9" fmla="*/ 0 w 3394364"/>
                <a:gd name="connsiteY4-10" fmla="*/ 0 h 3408219"/>
                <a:gd name="connsiteX0-11" fmla="*/ 0 w 3394364"/>
                <a:gd name="connsiteY0-12" fmla="*/ 0 h 3408219"/>
                <a:gd name="connsiteX1-13" fmla="*/ 3020291 w 3394364"/>
                <a:gd name="connsiteY1-14" fmla="*/ 0 h 3408219"/>
                <a:gd name="connsiteX2-15" fmla="*/ 3394364 w 3394364"/>
                <a:gd name="connsiteY2-16" fmla="*/ 3408219 h 3408219"/>
                <a:gd name="connsiteX3-17" fmla="*/ 387928 w 3394364"/>
                <a:gd name="connsiteY3-18" fmla="*/ 3380510 h 3408219"/>
                <a:gd name="connsiteX4-19" fmla="*/ 0 w 3394364"/>
                <a:gd name="connsiteY4-20" fmla="*/ 0 h 3408219"/>
                <a:gd name="connsiteX0-21" fmla="*/ 0 w 3532909"/>
                <a:gd name="connsiteY0-22" fmla="*/ 0 h 3394365"/>
                <a:gd name="connsiteX1-23" fmla="*/ 3020291 w 3532909"/>
                <a:gd name="connsiteY1-24" fmla="*/ 0 h 3394365"/>
                <a:gd name="connsiteX2-25" fmla="*/ 3532909 w 3532909"/>
                <a:gd name="connsiteY2-26" fmla="*/ 3394365 h 3394365"/>
                <a:gd name="connsiteX3-27" fmla="*/ 387928 w 3532909"/>
                <a:gd name="connsiteY3-28" fmla="*/ 3380510 h 3394365"/>
                <a:gd name="connsiteX4-29" fmla="*/ 0 w 3532909"/>
                <a:gd name="connsiteY4-30" fmla="*/ 0 h 3394365"/>
                <a:gd name="connsiteX0-31" fmla="*/ 0 w 3532909"/>
                <a:gd name="connsiteY0-32" fmla="*/ 0 h 3394365"/>
                <a:gd name="connsiteX1-33" fmla="*/ 3020291 w 3532909"/>
                <a:gd name="connsiteY1-34" fmla="*/ 0 h 3394365"/>
                <a:gd name="connsiteX2-35" fmla="*/ 3532909 w 3532909"/>
                <a:gd name="connsiteY2-36" fmla="*/ 3394365 h 3394365"/>
                <a:gd name="connsiteX3-37" fmla="*/ 387928 w 3532909"/>
                <a:gd name="connsiteY3-38" fmla="*/ 3380510 h 3394365"/>
                <a:gd name="connsiteX4-39" fmla="*/ 0 w 3532909"/>
                <a:gd name="connsiteY4-40" fmla="*/ 0 h 3394365"/>
                <a:gd name="connsiteX0-41" fmla="*/ 0 w 3532909"/>
                <a:gd name="connsiteY0-42" fmla="*/ 0 h 3394365"/>
                <a:gd name="connsiteX1-43" fmla="*/ 3020291 w 3532909"/>
                <a:gd name="connsiteY1-44" fmla="*/ 0 h 3394365"/>
                <a:gd name="connsiteX2-45" fmla="*/ 3532909 w 3532909"/>
                <a:gd name="connsiteY2-46" fmla="*/ 3394365 h 3394365"/>
                <a:gd name="connsiteX3-47" fmla="*/ 387928 w 3532909"/>
                <a:gd name="connsiteY3-48" fmla="*/ 3380510 h 3394365"/>
                <a:gd name="connsiteX4-49" fmla="*/ 0 w 3532909"/>
                <a:gd name="connsiteY4-50" fmla="*/ 0 h 3394365"/>
                <a:gd name="connsiteX0-51" fmla="*/ 0 w 3532909"/>
                <a:gd name="connsiteY0-52" fmla="*/ 0 h 3394365"/>
                <a:gd name="connsiteX1-53" fmla="*/ 3020291 w 3532909"/>
                <a:gd name="connsiteY1-54" fmla="*/ 0 h 3394365"/>
                <a:gd name="connsiteX2-55" fmla="*/ 3532909 w 3532909"/>
                <a:gd name="connsiteY2-56" fmla="*/ 3394365 h 3394365"/>
                <a:gd name="connsiteX3-57" fmla="*/ 387928 w 3532909"/>
                <a:gd name="connsiteY3-58" fmla="*/ 3380510 h 3394365"/>
                <a:gd name="connsiteX4-59" fmla="*/ 0 w 3532909"/>
                <a:gd name="connsiteY4-60" fmla="*/ 0 h 3394365"/>
                <a:gd name="connsiteX0-61" fmla="*/ 0 w 3532909"/>
                <a:gd name="connsiteY0-62" fmla="*/ 0 h 3394365"/>
                <a:gd name="connsiteX1-63" fmla="*/ 3020291 w 3532909"/>
                <a:gd name="connsiteY1-64" fmla="*/ 0 h 3394365"/>
                <a:gd name="connsiteX2-65" fmla="*/ 3532909 w 3532909"/>
                <a:gd name="connsiteY2-66" fmla="*/ 3394365 h 3394365"/>
                <a:gd name="connsiteX3-67" fmla="*/ 387928 w 3532909"/>
                <a:gd name="connsiteY3-68" fmla="*/ 3380510 h 3394365"/>
                <a:gd name="connsiteX4-69" fmla="*/ 0 w 3532909"/>
                <a:gd name="connsiteY4-70" fmla="*/ 0 h 3394365"/>
                <a:gd name="connsiteX0-71" fmla="*/ 9 w 3532918"/>
                <a:gd name="connsiteY0-72" fmla="*/ 0 h 3394365"/>
                <a:gd name="connsiteX1-73" fmla="*/ 3020300 w 3532918"/>
                <a:gd name="connsiteY1-74" fmla="*/ 0 h 3394365"/>
                <a:gd name="connsiteX2-75" fmla="*/ 3532918 w 3532918"/>
                <a:gd name="connsiteY2-76" fmla="*/ 3394365 h 3394365"/>
                <a:gd name="connsiteX3-77" fmla="*/ 387937 w 3532918"/>
                <a:gd name="connsiteY3-78" fmla="*/ 3380510 h 3394365"/>
                <a:gd name="connsiteX4-79" fmla="*/ 9 w 3532918"/>
                <a:gd name="connsiteY4-80" fmla="*/ 0 h 33943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32918" h="3394365">
                  <a:moveTo>
                    <a:pt x="9" y="0"/>
                  </a:moveTo>
                  <a:lnTo>
                    <a:pt x="3020300" y="0"/>
                  </a:lnTo>
                  <a:cubicBezTo>
                    <a:pt x="2969501" y="1145309"/>
                    <a:pt x="3071099" y="2332183"/>
                    <a:pt x="3532918" y="3394365"/>
                  </a:cubicBezTo>
                  <a:lnTo>
                    <a:pt x="387937" y="3380510"/>
                  </a:lnTo>
                  <a:cubicBezTo>
                    <a:pt x="142514" y="2300877"/>
                    <a:pt x="-1311" y="1063898"/>
                    <a:pt x="9" y="0"/>
                  </a:cubicBezTo>
                  <a:close/>
                </a:path>
              </a:pathLst>
            </a:custGeom>
            <a:solidFill>
              <a:srgbClr val="EDEF4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88893" y="436912"/>
            <a:ext cx="3767250" cy="3556000"/>
            <a:chOff x="1277256" y="1233055"/>
            <a:chExt cx="4306127" cy="4064659"/>
          </a:xfrm>
        </p:grpSpPr>
        <p:sp>
          <p:nvSpPr>
            <p:cNvPr id="10" name="Rectangle 3"/>
            <p:cNvSpPr/>
            <p:nvPr/>
          </p:nvSpPr>
          <p:spPr>
            <a:xfrm flipH="1">
              <a:off x="1277256" y="1233055"/>
              <a:ext cx="3779653" cy="4064659"/>
            </a:xfrm>
            <a:custGeom>
              <a:avLst/>
              <a:gdLst>
                <a:gd name="connsiteX0" fmla="*/ 0 w 3020291"/>
                <a:gd name="connsiteY0" fmla="*/ 0 h 3394364"/>
                <a:gd name="connsiteX1" fmla="*/ 3020291 w 3020291"/>
                <a:gd name="connsiteY1" fmla="*/ 0 h 3394364"/>
                <a:gd name="connsiteX2" fmla="*/ 3020291 w 3020291"/>
                <a:gd name="connsiteY2" fmla="*/ 3394364 h 3394364"/>
                <a:gd name="connsiteX3" fmla="*/ 0 w 3020291"/>
                <a:gd name="connsiteY3" fmla="*/ 3394364 h 3394364"/>
                <a:gd name="connsiteX4" fmla="*/ 0 w 3020291"/>
                <a:gd name="connsiteY4" fmla="*/ 0 h 3394364"/>
                <a:gd name="connsiteX0-1" fmla="*/ 0 w 3394364"/>
                <a:gd name="connsiteY0-2" fmla="*/ 0 h 3408219"/>
                <a:gd name="connsiteX1-3" fmla="*/ 3020291 w 3394364"/>
                <a:gd name="connsiteY1-4" fmla="*/ 0 h 3408219"/>
                <a:gd name="connsiteX2-5" fmla="*/ 3394364 w 3394364"/>
                <a:gd name="connsiteY2-6" fmla="*/ 3408219 h 3408219"/>
                <a:gd name="connsiteX3-7" fmla="*/ 0 w 3394364"/>
                <a:gd name="connsiteY3-8" fmla="*/ 3394364 h 3408219"/>
                <a:gd name="connsiteX4-9" fmla="*/ 0 w 3394364"/>
                <a:gd name="connsiteY4-10" fmla="*/ 0 h 3408219"/>
                <a:gd name="connsiteX0-11" fmla="*/ 0 w 3394364"/>
                <a:gd name="connsiteY0-12" fmla="*/ 0 h 3408219"/>
                <a:gd name="connsiteX1-13" fmla="*/ 3020291 w 3394364"/>
                <a:gd name="connsiteY1-14" fmla="*/ 0 h 3408219"/>
                <a:gd name="connsiteX2-15" fmla="*/ 3394364 w 3394364"/>
                <a:gd name="connsiteY2-16" fmla="*/ 3408219 h 3408219"/>
                <a:gd name="connsiteX3-17" fmla="*/ 387928 w 3394364"/>
                <a:gd name="connsiteY3-18" fmla="*/ 3380510 h 3408219"/>
                <a:gd name="connsiteX4-19" fmla="*/ 0 w 3394364"/>
                <a:gd name="connsiteY4-20" fmla="*/ 0 h 3408219"/>
                <a:gd name="connsiteX0-21" fmla="*/ 0 w 3532909"/>
                <a:gd name="connsiteY0-22" fmla="*/ 0 h 3394365"/>
                <a:gd name="connsiteX1-23" fmla="*/ 3020291 w 3532909"/>
                <a:gd name="connsiteY1-24" fmla="*/ 0 h 3394365"/>
                <a:gd name="connsiteX2-25" fmla="*/ 3532909 w 3532909"/>
                <a:gd name="connsiteY2-26" fmla="*/ 3394365 h 3394365"/>
                <a:gd name="connsiteX3-27" fmla="*/ 387928 w 3532909"/>
                <a:gd name="connsiteY3-28" fmla="*/ 3380510 h 3394365"/>
                <a:gd name="connsiteX4-29" fmla="*/ 0 w 3532909"/>
                <a:gd name="connsiteY4-30" fmla="*/ 0 h 3394365"/>
                <a:gd name="connsiteX0-31" fmla="*/ 0 w 3532909"/>
                <a:gd name="connsiteY0-32" fmla="*/ 0 h 3394365"/>
                <a:gd name="connsiteX1-33" fmla="*/ 3020291 w 3532909"/>
                <a:gd name="connsiteY1-34" fmla="*/ 0 h 3394365"/>
                <a:gd name="connsiteX2-35" fmla="*/ 3532909 w 3532909"/>
                <a:gd name="connsiteY2-36" fmla="*/ 3394365 h 3394365"/>
                <a:gd name="connsiteX3-37" fmla="*/ 387928 w 3532909"/>
                <a:gd name="connsiteY3-38" fmla="*/ 3380510 h 3394365"/>
                <a:gd name="connsiteX4-39" fmla="*/ 0 w 3532909"/>
                <a:gd name="connsiteY4-40" fmla="*/ 0 h 3394365"/>
                <a:gd name="connsiteX0-41" fmla="*/ 0 w 3532909"/>
                <a:gd name="connsiteY0-42" fmla="*/ 0 h 3394365"/>
                <a:gd name="connsiteX1-43" fmla="*/ 3020291 w 3532909"/>
                <a:gd name="connsiteY1-44" fmla="*/ 0 h 3394365"/>
                <a:gd name="connsiteX2-45" fmla="*/ 3532909 w 3532909"/>
                <a:gd name="connsiteY2-46" fmla="*/ 3394365 h 3394365"/>
                <a:gd name="connsiteX3-47" fmla="*/ 387928 w 3532909"/>
                <a:gd name="connsiteY3-48" fmla="*/ 3380510 h 3394365"/>
                <a:gd name="connsiteX4-49" fmla="*/ 0 w 3532909"/>
                <a:gd name="connsiteY4-50" fmla="*/ 0 h 3394365"/>
                <a:gd name="connsiteX0-51" fmla="*/ 0 w 3532909"/>
                <a:gd name="connsiteY0-52" fmla="*/ 0 h 3394365"/>
                <a:gd name="connsiteX1-53" fmla="*/ 3020291 w 3532909"/>
                <a:gd name="connsiteY1-54" fmla="*/ 0 h 3394365"/>
                <a:gd name="connsiteX2-55" fmla="*/ 3532909 w 3532909"/>
                <a:gd name="connsiteY2-56" fmla="*/ 3394365 h 3394365"/>
                <a:gd name="connsiteX3-57" fmla="*/ 387928 w 3532909"/>
                <a:gd name="connsiteY3-58" fmla="*/ 3380510 h 3394365"/>
                <a:gd name="connsiteX4-59" fmla="*/ 0 w 3532909"/>
                <a:gd name="connsiteY4-60" fmla="*/ 0 h 3394365"/>
                <a:gd name="connsiteX0-61" fmla="*/ 0 w 3779652"/>
                <a:gd name="connsiteY0-62" fmla="*/ 0 h 3382287"/>
                <a:gd name="connsiteX1-63" fmla="*/ 3020291 w 3779652"/>
                <a:gd name="connsiteY1-64" fmla="*/ 0 h 3382287"/>
                <a:gd name="connsiteX2-65" fmla="*/ 3779652 w 3779652"/>
                <a:gd name="connsiteY2-66" fmla="*/ 3382287 h 3382287"/>
                <a:gd name="connsiteX3-67" fmla="*/ 387928 w 3779652"/>
                <a:gd name="connsiteY3-68" fmla="*/ 3380510 h 3382287"/>
                <a:gd name="connsiteX4-69" fmla="*/ 0 w 3779652"/>
                <a:gd name="connsiteY4-70" fmla="*/ 0 h 3382287"/>
                <a:gd name="connsiteX0-71" fmla="*/ 0 w 3779652"/>
                <a:gd name="connsiteY0-72" fmla="*/ 0 h 3382287"/>
                <a:gd name="connsiteX1-73" fmla="*/ 3020291 w 3779652"/>
                <a:gd name="connsiteY1-74" fmla="*/ 0 h 3382287"/>
                <a:gd name="connsiteX2-75" fmla="*/ 3779652 w 3779652"/>
                <a:gd name="connsiteY2-76" fmla="*/ 3382287 h 3382287"/>
                <a:gd name="connsiteX3-77" fmla="*/ 634671 w 3779652"/>
                <a:gd name="connsiteY3-78" fmla="*/ 3332199 h 3382287"/>
                <a:gd name="connsiteX4-79" fmla="*/ 0 w 3779652"/>
                <a:gd name="connsiteY4-80" fmla="*/ 0 h 33822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779652" h="3382287">
                  <a:moveTo>
                    <a:pt x="0" y="0"/>
                  </a:moveTo>
                  <a:lnTo>
                    <a:pt x="3020291" y="0"/>
                  </a:lnTo>
                  <a:cubicBezTo>
                    <a:pt x="2969492" y="1145309"/>
                    <a:pt x="3317833" y="2320105"/>
                    <a:pt x="3779652" y="3382287"/>
                  </a:cubicBezTo>
                  <a:lnTo>
                    <a:pt x="634671" y="333219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8000">
                  <a:schemeClr val="tx1">
                    <a:alpha val="51000"/>
                  </a:schemeClr>
                </a:gs>
                <a:gs pos="89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"/>
            <p:cNvSpPr/>
            <p:nvPr/>
          </p:nvSpPr>
          <p:spPr>
            <a:xfrm>
              <a:off x="2050465" y="1233055"/>
              <a:ext cx="3532918" cy="3131128"/>
            </a:xfrm>
            <a:custGeom>
              <a:avLst/>
              <a:gdLst>
                <a:gd name="connsiteX0" fmla="*/ 0 w 3020291"/>
                <a:gd name="connsiteY0" fmla="*/ 0 h 3394364"/>
                <a:gd name="connsiteX1" fmla="*/ 3020291 w 3020291"/>
                <a:gd name="connsiteY1" fmla="*/ 0 h 3394364"/>
                <a:gd name="connsiteX2" fmla="*/ 3020291 w 3020291"/>
                <a:gd name="connsiteY2" fmla="*/ 3394364 h 3394364"/>
                <a:gd name="connsiteX3" fmla="*/ 0 w 3020291"/>
                <a:gd name="connsiteY3" fmla="*/ 3394364 h 3394364"/>
                <a:gd name="connsiteX4" fmla="*/ 0 w 3020291"/>
                <a:gd name="connsiteY4" fmla="*/ 0 h 3394364"/>
                <a:gd name="connsiteX0-1" fmla="*/ 0 w 3394364"/>
                <a:gd name="connsiteY0-2" fmla="*/ 0 h 3408219"/>
                <a:gd name="connsiteX1-3" fmla="*/ 3020291 w 3394364"/>
                <a:gd name="connsiteY1-4" fmla="*/ 0 h 3408219"/>
                <a:gd name="connsiteX2-5" fmla="*/ 3394364 w 3394364"/>
                <a:gd name="connsiteY2-6" fmla="*/ 3408219 h 3408219"/>
                <a:gd name="connsiteX3-7" fmla="*/ 0 w 3394364"/>
                <a:gd name="connsiteY3-8" fmla="*/ 3394364 h 3408219"/>
                <a:gd name="connsiteX4-9" fmla="*/ 0 w 3394364"/>
                <a:gd name="connsiteY4-10" fmla="*/ 0 h 3408219"/>
                <a:gd name="connsiteX0-11" fmla="*/ 0 w 3394364"/>
                <a:gd name="connsiteY0-12" fmla="*/ 0 h 3408219"/>
                <a:gd name="connsiteX1-13" fmla="*/ 3020291 w 3394364"/>
                <a:gd name="connsiteY1-14" fmla="*/ 0 h 3408219"/>
                <a:gd name="connsiteX2-15" fmla="*/ 3394364 w 3394364"/>
                <a:gd name="connsiteY2-16" fmla="*/ 3408219 h 3408219"/>
                <a:gd name="connsiteX3-17" fmla="*/ 387928 w 3394364"/>
                <a:gd name="connsiteY3-18" fmla="*/ 3380510 h 3408219"/>
                <a:gd name="connsiteX4-19" fmla="*/ 0 w 3394364"/>
                <a:gd name="connsiteY4-20" fmla="*/ 0 h 3408219"/>
                <a:gd name="connsiteX0-21" fmla="*/ 0 w 3532909"/>
                <a:gd name="connsiteY0-22" fmla="*/ 0 h 3394365"/>
                <a:gd name="connsiteX1-23" fmla="*/ 3020291 w 3532909"/>
                <a:gd name="connsiteY1-24" fmla="*/ 0 h 3394365"/>
                <a:gd name="connsiteX2-25" fmla="*/ 3532909 w 3532909"/>
                <a:gd name="connsiteY2-26" fmla="*/ 3394365 h 3394365"/>
                <a:gd name="connsiteX3-27" fmla="*/ 387928 w 3532909"/>
                <a:gd name="connsiteY3-28" fmla="*/ 3380510 h 3394365"/>
                <a:gd name="connsiteX4-29" fmla="*/ 0 w 3532909"/>
                <a:gd name="connsiteY4-30" fmla="*/ 0 h 3394365"/>
                <a:gd name="connsiteX0-31" fmla="*/ 0 w 3532909"/>
                <a:gd name="connsiteY0-32" fmla="*/ 0 h 3394365"/>
                <a:gd name="connsiteX1-33" fmla="*/ 3020291 w 3532909"/>
                <a:gd name="connsiteY1-34" fmla="*/ 0 h 3394365"/>
                <a:gd name="connsiteX2-35" fmla="*/ 3532909 w 3532909"/>
                <a:gd name="connsiteY2-36" fmla="*/ 3394365 h 3394365"/>
                <a:gd name="connsiteX3-37" fmla="*/ 387928 w 3532909"/>
                <a:gd name="connsiteY3-38" fmla="*/ 3380510 h 3394365"/>
                <a:gd name="connsiteX4-39" fmla="*/ 0 w 3532909"/>
                <a:gd name="connsiteY4-40" fmla="*/ 0 h 3394365"/>
                <a:gd name="connsiteX0-41" fmla="*/ 0 w 3532909"/>
                <a:gd name="connsiteY0-42" fmla="*/ 0 h 3394365"/>
                <a:gd name="connsiteX1-43" fmla="*/ 3020291 w 3532909"/>
                <a:gd name="connsiteY1-44" fmla="*/ 0 h 3394365"/>
                <a:gd name="connsiteX2-45" fmla="*/ 3532909 w 3532909"/>
                <a:gd name="connsiteY2-46" fmla="*/ 3394365 h 3394365"/>
                <a:gd name="connsiteX3-47" fmla="*/ 387928 w 3532909"/>
                <a:gd name="connsiteY3-48" fmla="*/ 3380510 h 3394365"/>
                <a:gd name="connsiteX4-49" fmla="*/ 0 w 3532909"/>
                <a:gd name="connsiteY4-50" fmla="*/ 0 h 3394365"/>
                <a:gd name="connsiteX0-51" fmla="*/ 0 w 3532909"/>
                <a:gd name="connsiteY0-52" fmla="*/ 0 h 3394365"/>
                <a:gd name="connsiteX1-53" fmla="*/ 3020291 w 3532909"/>
                <a:gd name="connsiteY1-54" fmla="*/ 0 h 3394365"/>
                <a:gd name="connsiteX2-55" fmla="*/ 3532909 w 3532909"/>
                <a:gd name="connsiteY2-56" fmla="*/ 3394365 h 3394365"/>
                <a:gd name="connsiteX3-57" fmla="*/ 387928 w 3532909"/>
                <a:gd name="connsiteY3-58" fmla="*/ 3380510 h 3394365"/>
                <a:gd name="connsiteX4-59" fmla="*/ 0 w 3532909"/>
                <a:gd name="connsiteY4-60" fmla="*/ 0 h 3394365"/>
                <a:gd name="connsiteX0-61" fmla="*/ 0 w 3532909"/>
                <a:gd name="connsiteY0-62" fmla="*/ 0 h 3394365"/>
                <a:gd name="connsiteX1-63" fmla="*/ 3020291 w 3532909"/>
                <a:gd name="connsiteY1-64" fmla="*/ 0 h 3394365"/>
                <a:gd name="connsiteX2-65" fmla="*/ 3532909 w 3532909"/>
                <a:gd name="connsiteY2-66" fmla="*/ 3394365 h 3394365"/>
                <a:gd name="connsiteX3-67" fmla="*/ 387928 w 3532909"/>
                <a:gd name="connsiteY3-68" fmla="*/ 3380510 h 3394365"/>
                <a:gd name="connsiteX4-69" fmla="*/ 0 w 3532909"/>
                <a:gd name="connsiteY4-70" fmla="*/ 0 h 3394365"/>
                <a:gd name="connsiteX0-71" fmla="*/ 9 w 3532918"/>
                <a:gd name="connsiteY0-72" fmla="*/ 0 h 3394365"/>
                <a:gd name="connsiteX1-73" fmla="*/ 3020300 w 3532918"/>
                <a:gd name="connsiteY1-74" fmla="*/ 0 h 3394365"/>
                <a:gd name="connsiteX2-75" fmla="*/ 3532918 w 3532918"/>
                <a:gd name="connsiteY2-76" fmla="*/ 3394365 h 3394365"/>
                <a:gd name="connsiteX3-77" fmla="*/ 387937 w 3532918"/>
                <a:gd name="connsiteY3-78" fmla="*/ 3380510 h 3394365"/>
                <a:gd name="connsiteX4-79" fmla="*/ 9 w 3532918"/>
                <a:gd name="connsiteY4-80" fmla="*/ 0 h 33943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32918" h="3394365">
                  <a:moveTo>
                    <a:pt x="9" y="0"/>
                  </a:moveTo>
                  <a:lnTo>
                    <a:pt x="3020300" y="0"/>
                  </a:lnTo>
                  <a:cubicBezTo>
                    <a:pt x="2969501" y="1145309"/>
                    <a:pt x="3071099" y="2332183"/>
                    <a:pt x="3532918" y="3394365"/>
                  </a:cubicBezTo>
                  <a:lnTo>
                    <a:pt x="387937" y="3380510"/>
                  </a:lnTo>
                  <a:cubicBezTo>
                    <a:pt x="142514" y="2300877"/>
                    <a:pt x="-1311" y="1063898"/>
                    <a:pt x="9" y="0"/>
                  </a:cubicBezTo>
                  <a:close/>
                </a:path>
              </a:pathLst>
            </a:custGeom>
            <a:solidFill>
              <a:srgbClr val="21BDE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73415" y="3811483"/>
            <a:ext cx="3767250" cy="3556000"/>
            <a:chOff x="1277256" y="1233055"/>
            <a:chExt cx="4306127" cy="4064659"/>
          </a:xfrm>
        </p:grpSpPr>
        <p:sp>
          <p:nvSpPr>
            <p:cNvPr id="16" name="Rectangle 3"/>
            <p:cNvSpPr/>
            <p:nvPr/>
          </p:nvSpPr>
          <p:spPr>
            <a:xfrm flipH="1">
              <a:off x="1277256" y="1233055"/>
              <a:ext cx="3779653" cy="4064659"/>
            </a:xfrm>
            <a:custGeom>
              <a:avLst/>
              <a:gdLst>
                <a:gd name="connsiteX0" fmla="*/ 0 w 3020291"/>
                <a:gd name="connsiteY0" fmla="*/ 0 h 3394364"/>
                <a:gd name="connsiteX1" fmla="*/ 3020291 w 3020291"/>
                <a:gd name="connsiteY1" fmla="*/ 0 h 3394364"/>
                <a:gd name="connsiteX2" fmla="*/ 3020291 w 3020291"/>
                <a:gd name="connsiteY2" fmla="*/ 3394364 h 3394364"/>
                <a:gd name="connsiteX3" fmla="*/ 0 w 3020291"/>
                <a:gd name="connsiteY3" fmla="*/ 3394364 h 3394364"/>
                <a:gd name="connsiteX4" fmla="*/ 0 w 3020291"/>
                <a:gd name="connsiteY4" fmla="*/ 0 h 3394364"/>
                <a:gd name="connsiteX0-1" fmla="*/ 0 w 3394364"/>
                <a:gd name="connsiteY0-2" fmla="*/ 0 h 3408219"/>
                <a:gd name="connsiteX1-3" fmla="*/ 3020291 w 3394364"/>
                <a:gd name="connsiteY1-4" fmla="*/ 0 h 3408219"/>
                <a:gd name="connsiteX2-5" fmla="*/ 3394364 w 3394364"/>
                <a:gd name="connsiteY2-6" fmla="*/ 3408219 h 3408219"/>
                <a:gd name="connsiteX3-7" fmla="*/ 0 w 3394364"/>
                <a:gd name="connsiteY3-8" fmla="*/ 3394364 h 3408219"/>
                <a:gd name="connsiteX4-9" fmla="*/ 0 w 3394364"/>
                <a:gd name="connsiteY4-10" fmla="*/ 0 h 3408219"/>
                <a:gd name="connsiteX0-11" fmla="*/ 0 w 3394364"/>
                <a:gd name="connsiteY0-12" fmla="*/ 0 h 3408219"/>
                <a:gd name="connsiteX1-13" fmla="*/ 3020291 w 3394364"/>
                <a:gd name="connsiteY1-14" fmla="*/ 0 h 3408219"/>
                <a:gd name="connsiteX2-15" fmla="*/ 3394364 w 3394364"/>
                <a:gd name="connsiteY2-16" fmla="*/ 3408219 h 3408219"/>
                <a:gd name="connsiteX3-17" fmla="*/ 387928 w 3394364"/>
                <a:gd name="connsiteY3-18" fmla="*/ 3380510 h 3408219"/>
                <a:gd name="connsiteX4-19" fmla="*/ 0 w 3394364"/>
                <a:gd name="connsiteY4-20" fmla="*/ 0 h 3408219"/>
                <a:gd name="connsiteX0-21" fmla="*/ 0 w 3532909"/>
                <a:gd name="connsiteY0-22" fmla="*/ 0 h 3394365"/>
                <a:gd name="connsiteX1-23" fmla="*/ 3020291 w 3532909"/>
                <a:gd name="connsiteY1-24" fmla="*/ 0 h 3394365"/>
                <a:gd name="connsiteX2-25" fmla="*/ 3532909 w 3532909"/>
                <a:gd name="connsiteY2-26" fmla="*/ 3394365 h 3394365"/>
                <a:gd name="connsiteX3-27" fmla="*/ 387928 w 3532909"/>
                <a:gd name="connsiteY3-28" fmla="*/ 3380510 h 3394365"/>
                <a:gd name="connsiteX4-29" fmla="*/ 0 w 3532909"/>
                <a:gd name="connsiteY4-30" fmla="*/ 0 h 3394365"/>
                <a:gd name="connsiteX0-31" fmla="*/ 0 w 3532909"/>
                <a:gd name="connsiteY0-32" fmla="*/ 0 h 3394365"/>
                <a:gd name="connsiteX1-33" fmla="*/ 3020291 w 3532909"/>
                <a:gd name="connsiteY1-34" fmla="*/ 0 h 3394365"/>
                <a:gd name="connsiteX2-35" fmla="*/ 3532909 w 3532909"/>
                <a:gd name="connsiteY2-36" fmla="*/ 3394365 h 3394365"/>
                <a:gd name="connsiteX3-37" fmla="*/ 387928 w 3532909"/>
                <a:gd name="connsiteY3-38" fmla="*/ 3380510 h 3394365"/>
                <a:gd name="connsiteX4-39" fmla="*/ 0 w 3532909"/>
                <a:gd name="connsiteY4-40" fmla="*/ 0 h 3394365"/>
                <a:gd name="connsiteX0-41" fmla="*/ 0 w 3532909"/>
                <a:gd name="connsiteY0-42" fmla="*/ 0 h 3394365"/>
                <a:gd name="connsiteX1-43" fmla="*/ 3020291 w 3532909"/>
                <a:gd name="connsiteY1-44" fmla="*/ 0 h 3394365"/>
                <a:gd name="connsiteX2-45" fmla="*/ 3532909 w 3532909"/>
                <a:gd name="connsiteY2-46" fmla="*/ 3394365 h 3394365"/>
                <a:gd name="connsiteX3-47" fmla="*/ 387928 w 3532909"/>
                <a:gd name="connsiteY3-48" fmla="*/ 3380510 h 3394365"/>
                <a:gd name="connsiteX4-49" fmla="*/ 0 w 3532909"/>
                <a:gd name="connsiteY4-50" fmla="*/ 0 h 3394365"/>
                <a:gd name="connsiteX0-51" fmla="*/ 0 w 3532909"/>
                <a:gd name="connsiteY0-52" fmla="*/ 0 h 3394365"/>
                <a:gd name="connsiteX1-53" fmla="*/ 3020291 w 3532909"/>
                <a:gd name="connsiteY1-54" fmla="*/ 0 h 3394365"/>
                <a:gd name="connsiteX2-55" fmla="*/ 3532909 w 3532909"/>
                <a:gd name="connsiteY2-56" fmla="*/ 3394365 h 3394365"/>
                <a:gd name="connsiteX3-57" fmla="*/ 387928 w 3532909"/>
                <a:gd name="connsiteY3-58" fmla="*/ 3380510 h 3394365"/>
                <a:gd name="connsiteX4-59" fmla="*/ 0 w 3532909"/>
                <a:gd name="connsiteY4-60" fmla="*/ 0 h 3394365"/>
                <a:gd name="connsiteX0-61" fmla="*/ 0 w 3779652"/>
                <a:gd name="connsiteY0-62" fmla="*/ 0 h 3382287"/>
                <a:gd name="connsiteX1-63" fmla="*/ 3020291 w 3779652"/>
                <a:gd name="connsiteY1-64" fmla="*/ 0 h 3382287"/>
                <a:gd name="connsiteX2-65" fmla="*/ 3779652 w 3779652"/>
                <a:gd name="connsiteY2-66" fmla="*/ 3382287 h 3382287"/>
                <a:gd name="connsiteX3-67" fmla="*/ 387928 w 3779652"/>
                <a:gd name="connsiteY3-68" fmla="*/ 3380510 h 3382287"/>
                <a:gd name="connsiteX4-69" fmla="*/ 0 w 3779652"/>
                <a:gd name="connsiteY4-70" fmla="*/ 0 h 3382287"/>
                <a:gd name="connsiteX0-71" fmla="*/ 0 w 3779652"/>
                <a:gd name="connsiteY0-72" fmla="*/ 0 h 3382287"/>
                <a:gd name="connsiteX1-73" fmla="*/ 3020291 w 3779652"/>
                <a:gd name="connsiteY1-74" fmla="*/ 0 h 3382287"/>
                <a:gd name="connsiteX2-75" fmla="*/ 3779652 w 3779652"/>
                <a:gd name="connsiteY2-76" fmla="*/ 3382287 h 3382287"/>
                <a:gd name="connsiteX3-77" fmla="*/ 634671 w 3779652"/>
                <a:gd name="connsiteY3-78" fmla="*/ 3332199 h 3382287"/>
                <a:gd name="connsiteX4-79" fmla="*/ 0 w 3779652"/>
                <a:gd name="connsiteY4-80" fmla="*/ 0 h 33822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779652" h="3382287">
                  <a:moveTo>
                    <a:pt x="0" y="0"/>
                  </a:moveTo>
                  <a:lnTo>
                    <a:pt x="3020291" y="0"/>
                  </a:lnTo>
                  <a:cubicBezTo>
                    <a:pt x="2969492" y="1145309"/>
                    <a:pt x="3317833" y="2320105"/>
                    <a:pt x="3779652" y="3382287"/>
                  </a:cubicBezTo>
                  <a:lnTo>
                    <a:pt x="634671" y="333219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8000">
                  <a:schemeClr val="tx1">
                    <a:alpha val="51000"/>
                  </a:schemeClr>
                </a:gs>
                <a:gs pos="9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3"/>
            <p:cNvSpPr/>
            <p:nvPr/>
          </p:nvSpPr>
          <p:spPr>
            <a:xfrm>
              <a:off x="2050465" y="1233055"/>
              <a:ext cx="3532918" cy="3131128"/>
            </a:xfrm>
            <a:custGeom>
              <a:avLst/>
              <a:gdLst>
                <a:gd name="connsiteX0" fmla="*/ 0 w 3020291"/>
                <a:gd name="connsiteY0" fmla="*/ 0 h 3394364"/>
                <a:gd name="connsiteX1" fmla="*/ 3020291 w 3020291"/>
                <a:gd name="connsiteY1" fmla="*/ 0 h 3394364"/>
                <a:gd name="connsiteX2" fmla="*/ 3020291 w 3020291"/>
                <a:gd name="connsiteY2" fmla="*/ 3394364 h 3394364"/>
                <a:gd name="connsiteX3" fmla="*/ 0 w 3020291"/>
                <a:gd name="connsiteY3" fmla="*/ 3394364 h 3394364"/>
                <a:gd name="connsiteX4" fmla="*/ 0 w 3020291"/>
                <a:gd name="connsiteY4" fmla="*/ 0 h 3394364"/>
                <a:gd name="connsiteX0-1" fmla="*/ 0 w 3394364"/>
                <a:gd name="connsiteY0-2" fmla="*/ 0 h 3408219"/>
                <a:gd name="connsiteX1-3" fmla="*/ 3020291 w 3394364"/>
                <a:gd name="connsiteY1-4" fmla="*/ 0 h 3408219"/>
                <a:gd name="connsiteX2-5" fmla="*/ 3394364 w 3394364"/>
                <a:gd name="connsiteY2-6" fmla="*/ 3408219 h 3408219"/>
                <a:gd name="connsiteX3-7" fmla="*/ 0 w 3394364"/>
                <a:gd name="connsiteY3-8" fmla="*/ 3394364 h 3408219"/>
                <a:gd name="connsiteX4-9" fmla="*/ 0 w 3394364"/>
                <a:gd name="connsiteY4-10" fmla="*/ 0 h 3408219"/>
                <a:gd name="connsiteX0-11" fmla="*/ 0 w 3394364"/>
                <a:gd name="connsiteY0-12" fmla="*/ 0 h 3408219"/>
                <a:gd name="connsiteX1-13" fmla="*/ 3020291 w 3394364"/>
                <a:gd name="connsiteY1-14" fmla="*/ 0 h 3408219"/>
                <a:gd name="connsiteX2-15" fmla="*/ 3394364 w 3394364"/>
                <a:gd name="connsiteY2-16" fmla="*/ 3408219 h 3408219"/>
                <a:gd name="connsiteX3-17" fmla="*/ 387928 w 3394364"/>
                <a:gd name="connsiteY3-18" fmla="*/ 3380510 h 3408219"/>
                <a:gd name="connsiteX4-19" fmla="*/ 0 w 3394364"/>
                <a:gd name="connsiteY4-20" fmla="*/ 0 h 3408219"/>
                <a:gd name="connsiteX0-21" fmla="*/ 0 w 3532909"/>
                <a:gd name="connsiteY0-22" fmla="*/ 0 h 3394365"/>
                <a:gd name="connsiteX1-23" fmla="*/ 3020291 w 3532909"/>
                <a:gd name="connsiteY1-24" fmla="*/ 0 h 3394365"/>
                <a:gd name="connsiteX2-25" fmla="*/ 3532909 w 3532909"/>
                <a:gd name="connsiteY2-26" fmla="*/ 3394365 h 3394365"/>
                <a:gd name="connsiteX3-27" fmla="*/ 387928 w 3532909"/>
                <a:gd name="connsiteY3-28" fmla="*/ 3380510 h 3394365"/>
                <a:gd name="connsiteX4-29" fmla="*/ 0 w 3532909"/>
                <a:gd name="connsiteY4-30" fmla="*/ 0 h 3394365"/>
                <a:gd name="connsiteX0-31" fmla="*/ 0 w 3532909"/>
                <a:gd name="connsiteY0-32" fmla="*/ 0 h 3394365"/>
                <a:gd name="connsiteX1-33" fmla="*/ 3020291 w 3532909"/>
                <a:gd name="connsiteY1-34" fmla="*/ 0 h 3394365"/>
                <a:gd name="connsiteX2-35" fmla="*/ 3532909 w 3532909"/>
                <a:gd name="connsiteY2-36" fmla="*/ 3394365 h 3394365"/>
                <a:gd name="connsiteX3-37" fmla="*/ 387928 w 3532909"/>
                <a:gd name="connsiteY3-38" fmla="*/ 3380510 h 3394365"/>
                <a:gd name="connsiteX4-39" fmla="*/ 0 w 3532909"/>
                <a:gd name="connsiteY4-40" fmla="*/ 0 h 3394365"/>
                <a:gd name="connsiteX0-41" fmla="*/ 0 w 3532909"/>
                <a:gd name="connsiteY0-42" fmla="*/ 0 h 3394365"/>
                <a:gd name="connsiteX1-43" fmla="*/ 3020291 w 3532909"/>
                <a:gd name="connsiteY1-44" fmla="*/ 0 h 3394365"/>
                <a:gd name="connsiteX2-45" fmla="*/ 3532909 w 3532909"/>
                <a:gd name="connsiteY2-46" fmla="*/ 3394365 h 3394365"/>
                <a:gd name="connsiteX3-47" fmla="*/ 387928 w 3532909"/>
                <a:gd name="connsiteY3-48" fmla="*/ 3380510 h 3394365"/>
                <a:gd name="connsiteX4-49" fmla="*/ 0 w 3532909"/>
                <a:gd name="connsiteY4-50" fmla="*/ 0 h 3394365"/>
                <a:gd name="connsiteX0-51" fmla="*/ 0 w 3532909"/>
                <a:gd name="connsiteY0-52" fmla="*/ 0 h 3394365"/>
                <a:gd name="connsiteX1-53" fmla="*/ 3020291 w 3532909"/>
                <a:gd name="connsiteY1-54" fmla="*/ 0 h 3394365"/>
                <a:gd name="connsiteX2-55" fmla="*/ 3532909 w 3532909"/>
                <a:gd name="connsiteY2-56" fmla="*/ 3394365 h 3394365"/>
                <a:gd name="connsiteX3-57" fmla="*/ 387928 w 3532909"/>
                <a:gd name="connsiteY3-58" fmla="*/ 3380510 h 3394365"/>
                <a:gd name="connsiteX4-59" fmla="*/ 0 w 3532909"/>
                <a:gd name="connsiteY4-60" fmla="*/ 0 h 3394365"/>
                <a:gd name="connsiteX0-61" fmla="*/ 0 w 3532909"/>
                <a:gd name="connsiteY0-62" fmla="*/ 0 h 3394365"/>
                <a:gd name="connsiteX1-63" fmla="*/ 3020291 w 3532909"/>
                <a:gd name="connsiteY1-64" fmla="*/ 0 h 3394365"/>
                <a:gd name="connsiteX2-65" fmla="*/ 3532909 w 3532909"/>
                <a:gd name="connsiteY2-66" fmla="*/ 3394365 h 3394365"/>
                <a:gd name="connsiteX3-67" fmla="*/ 387928 w 3532909"/>
                <a:gd name="connsiteY3-68" fmla="*/ 3380510 h 3394365"/>
                <a:gd name="connsiteX4-69" fmla="*/ 0 w 3532909"/>
                <a:gd name="connsiteY4-70" fmla="*/ 0 h 3394365"/>
                <a:gd name="connsiteX0-71" fmla="*/ 9 w 3532918"/>
                <a:gd name="connsiteY0-72" fmla="*/ 0 h 3394365"/>
                <a:gd name="connsiteX1-73" fmla="*/ 3020300 w 3532918"/>
                <a:gd name="connsiteY1-74" fmla="*/ 0 h 3394365"/>
                <a:gd name="connsiteX2-75" fmla="*/ 3532918 w 3532918"/>
                <a:gd name="connsiteY2-76" fmla="*/ 3394365 h 3394365"/>
                <a:gd name="connsiteX3-77" fmla="*/ 387937 w 3532918"/>
                <a:gd name="connsiteY3-78" fmla="*/ 3380510 h 3394365"/>
                <a:gd name="connsiteX4-79" fmla="*/ 9 w 3532918"/>
                <a:gd name="connsiteY4-80" fmla="*/ 0 h 33943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32918" h="3394365">
                  <a:moveTo>
                    <a:pt x="9" y="0"/>
                  </a:moveTo>
                  <a:lnTo>
                    <a:pt x="3020300" y="0"/>
                  </a:lnTo>
                  <a:cubicBezTo>
                    <a:pt x="2969501" y="1145309"/>
                    <a:pt x="3071099" y="2332183"/>
                    <a:pt x="3532918" y="3394365"/>
                  </a:cubicBezTo>
                  <a:lnTo>
                    <a:pt x="387937" y="3380510"/>
                  </a:lnTo>
                  <a:cubicBezTo>
                    <a:pt x="142514" y="2300877"/>
                    <a:pt x="-1311" y="1063898"/>
                    <a:pt x="9" y="0"/>
                  </a:cubicBezTo>
                  <a:close/>
                </a:path>
              </a:pathLst>
            </a:custGeom>
            <a:solidFill>
              <a:srgbClr val="BEEA6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449268" y="3811483"/>
            <a:ext cx="3767250" cy="3556000"/>
            <a:chOff x="1277256" y="1233055"/>
            <a:chExt cx="4306127" cy="4064659"/>
          </a:xfrm>
        </p:grpSpPr>
        <p:sp>
          <p:nvSpPr>
            <p:cNvPr id="19" name="Rectangle 3"/>
            <p:cNvSpPr/>
            <p:nvPr/>
          </p:nvSpPr>
          <p:spPr>
            <a:xfrm flipH="1">
              <a:off x="1277256" y="1233055"/>
              <a:ext cx="3779653" cy="4064659"/>
            </a:xfrm>
            <a:custGeom>
              <a:avLst/>
              <a:gdLst>
                <a:gd name="connsiteX0" fmla="*/ 0 w 3020291"/>
                <a:gd name="connsiteY0" fmla="*/ 0 h 3394364"/>
                <a:gd name="connsiteX1" fmla="*/ 3020291 w 3020291"/>
                <a:gd name="connsiteY1" fmla="*/ 0 h 3394364"/>
                <a:gd name="connsiteX2" fmla="*/ 3020291 w 3020291"/>
                <a:gd name="connsiteY2" fmla="*/ 3394364 h 3394364"/>
                <a:gd name="connsiteX3" fmla="*/ 0 w 3020291"/>
                <a:gd name="connsiteY3" fmla="*/ 3394364 h 3394364"/>
                <a:gd name="connsiteX4" fmla="*/ 0 w 3020291"/>
                <a:gd name="connsiteY4" fmla="*/ 0 h 3394364"/>
                <a:gd name="connsiteX0-1" fmla="*/ 0 w 3394364"/>
                <a:gd name="connsiteY0-2" fmla="*/ 0 h 3408219"/>
                <a:gd name="connsiteX1-3" fmla="*/ 3020291 w 3394364"/>
                <a:gd name="connsiteY1-4" fmla="*/ 0 h 3408219"/>
                <a:gd name="connsiteX2-5" fmla="*/ 3394364 w 3394364"/>
                <a:gd name="connsiteY2-6" fmla="*/ 3408219 h 3408219"/>
                <a:gd name="connsiteX3-7" fmla="*/ 0 w 3394364"/>
                <a:gd name="connsiteY3-8" fmla="*/ 3394364 h 3408219"/>
                <a:gd name="connsiteX4-9" fmla="*/ 0 w 3394364"/>
                <a:gd name="connsiteY4-10" fmla="*/ 0 h 3408219"/>
                <a:gd name="connsiteX0-11" fmla="*/ 0 w 3394364"/>
                <a:gd name="connsiteY0-12" fmla="*/ 0 h 3408219"/>
                <a:gd name="connsiteX1-13" fmla="*/ 3020291 w 3394364"/>
                <a:gd name="connsiteY1-14" fmla="*/ 0 h 3408219"/>
                <a:gd name="connsiteX2-15" fmla="*/ 3394364 w 3394364"/>
                <a:gd name="connsiteY2-16" fmla="*/ 3408219 h 3408219"/>
                <a:gd name="connsiteX3-17" fmla="*/ 387928 w 3394364"/>
                <a:gd name="connsiteY3-18" fmla="*/ 3380510 h 3408219"/>
                <a:gd name="connsiteX4-19" fmla="*/ 0 w 3394364"/>
                <a:gd name="connsiteY4-20" fmla="*/ 0 h 3408219"/>
                <a:gd name="connsiteX0-21" fmla="*/ 0 w 3532909"/>
                <a:gd name="connsiteY0-22" fmla="*/ 0 h 3394365"/>
                <a:gd name="connsiteX1-23" fmla="*/ 3020291 w 3532909"/>
                <a:gd name="connsiteY1-24" fmla="*/ 0 h 3394365"/>
                <a:gd name="connsiteX2-25" fmla="*/ 3532909 w 3532909"/>
                <a:gd name="connsiteY2-26" fmla="*/ 3394365 h 3394365"/>
                <a:gd name="connsiteX3-27" fmla="*/ 387928 w 3532909"/>
                <a:gd name="connsiteY3-28" fmla="*/ 3380510 h 3394365"/>
                <a:gd name="connsiteX4-29" fmla="*/ 0 w 3532909"/>
                <a:gd name="connsiteY4-30" fmla="*/ 0 h 3394365"/>
                <a:gd name="connsiteX0-31" fmla="*/ 0 w 3532909"/>
                <a:gd name="connsiteY0-32" fmla="*/ 0 h 3394365"/>
                <a:gd name="connsiteX1-33" fmla="*/ 3020291 w 3532909"/>
                <a:gd name="connsiteY1-34" fmla="*/ 0 h 3394365"/>
                <a:gd name="connsiteX2-35" fmla="*/ 3532909 w 3532909"/>
                <a:gd name="connsiteY2-36" fmla="*/ 3394365 h 3394365"/>
                <a:gd name="connsiteX3-37" fmla="*/ 387928 w 3532909"/>
                <a:gd name="connsiteY3-38" fmla="*/ 3380510 h 3394365"/>
                <a:gd name="connsiteX4-39" fmla="*/ 0 w 3532909"/>
                <a:gd name="connsiteY4-40" fmla="*/ 0 h 3394365"/>
                <a:gd name="connsiteX0-41" fmla="*/ 0 w 3532909"/>
                <a:gd name="connsiteY0-42" fmla="*/ 0 h 3394365"/>
                <a:gd name="connsiteX1-43" fmla="*/ 3020291 w 3532909"/>
                <a:gd name="connsiteY1-44" fmla="*/ 0 h 3394365"/>
                <a:gd name="connsiteX2-45" fmla="*/ 3532909 w 3532909"/>
                <a:gd name="connsiteY2-46" fmla="*/ 3394365 h 3394365"/>
                <a:gd name="connsiteX3-47" fmla="*/ 387928 w 3532909"/>
                <a:gd name="connsiteY3-48" fmla="*/ 3380510 h 3394365"/>
                <a:gd name="connsiteX4-49" fmla="*/ 0 w 3532909"/>
                <a:gd name="connsiteY4-50" fmla="*/ 0 h 3394365"/>
                <a:gd name="connsiteX0-51" fmla="*/ 0 w 3532909"/>
                <a:gd name="connsiteY0-52" fmla="*/ 0 h 3394365"/>
                <a:gd name="connsiteX1-53" fmla="*/ 3020291 w 3532909"/>
                <a:gd name="connsiteY1-54" fmla="*/ 0 h 3394365"/>
                <a:gd name="connsiteX2-55" fmla="*/ 3532909 w 3532909"/>
                <a:gd name="connsiteY2-56" fmla="*/ 3394365 h 3394365"/>
                <a:gd name="connsiteX3-57" fmla="*/ 387928 w 3532909"/>
                <a:gd name="connsiteY3-58" fmla="*/ 3380510 h 3394365"/>
                <a:gd name="connsiteX4-59" fmla="*/ 0 w 3532909"/>
                <a:gd name="connsiteY4-60" fmla="*/ 0 h 3394365"/>
                <a:gd name="connsiteX0-61" fmla="*/ 0 w 3779652"/>
                <a:gd name="connsiteY0-62" fmla="*/ 0 h 3382287"/>
                <a:gd name="connsiteX1-63" fmla="*/ 3020291 w 3779652"/>
                <a:gd name="connsiteY1-64" fmla="*/ 0 h 3382287"/>
                <a:gd name="connsiteX2-65" fmla="*/ 3779652 w 3779652"/>
                <a:gd name="connsiteY2-66" fmla="*/ 3382287 h 3382287"/>
                <a:gd name="connsiteX3-67" fmla="*/ 387928 w 3779652"/>
                <a:gd name="connsiteY3-68" fmla="*/ 3380510 h 3382287"/>
                <a:gd name="connsiteX4-69" fmla="*/ 0 w 3779652"/>
                <a:gd name="connsiteY4-70" fmla="*/ 0 h 3382287"/>
                <a:gd name="connsiteX0-71" fmla="*/ 0 w 3779652"/>
                <a:gd name="connsiteY0-72" fmla="*/ 0 h 3382287"/>
                <a:gd name="connsiteX1-73" fmla="*/ 3020291 w 3779652"/>
                <a:gd name="connsiteY1-74" fmla="*/ 0 h 3382287"/>
                <a:gd name="connsiteX2-75" fmla="*/ 3779652 w 3779652"/>
                <a:gd name="connsiteY2-76" fmla="*/ 3382287 h 3382287"/>
                <a:gd name="connsiteX3-77" fmla="*/ 634671 w 3779652"/>
                <a:gd name="connsiteY3-78" fmla="*/ 3332199 h 3382287"/>
                <a:gd name="connsiteX4-79" fmla="*/ 0 w 3779652"/>
                <a:gd name="connsiteY4-80" fmla="*/ 0 h 33822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779652" h="3382287">
                  <a:moveTo>
                    <a:pt x="0" y="0"/>
                  </a:moveTo>
                  <a:lnTo>
                    <a:pt x="3020291" y="0"/>
                  </a:lnTo>
                  <a:cubicBezTo>
                    <a:pt x="2969492" y="1145309"/>
                    <a:pt x="3317833" y="2320105"/>
                    <a:pt x="3779652" y="3382287"/>
                  </a:cubicBezTo>
                  <a:lnTo>
                    <a:pt x="634671" y="333219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8000">
                  <a:schemeClr val="tx1">
                    <a:alpha val="51000"/>
                  </a:schemeClr>
                </a:gs>
                <a:gs pos="9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3"/>
            <p:cNvSpPr/>
            <p:nvPr/>
          </p:nvSpPr>
          <p:spPr>
            <a:xfrm>
              <a:off x="2050465" y="1233055"/>
              <a:ext cx="3532918" cy="3131128"/>
            </a:xfrm>
            <a:custGeom>
              <a:avLst/>
              <a:gdLst>
                <a:gd name="connsiteX0" fmla="*/ 0 w 3020291"/>
                <a:gd name="connsiteY0" fmla="*/ 0 h 3394364"/>
                <a:gd name="connsiteX1" fmla="*/ 3020291 w 3020291"/>
                <a:gd name="connsiteY1" fmla="*/ 0 h 3394364"/>
                <a:gd name="connsiteX2" fmla="*/ 3020291 w 3020291"/>
                <a:gd name="connsiteY2" fmla="*/ 3394364 h 3394364"/>
                <a:gd name="connsiteX3" fmla="*/ 0 w 3020291"/>
                <a:gd name="connsiteY3" fmla="*/ 3394364 h 3394364"/>
                <a:gd name="connsiteX4" fmla="*/ 0 w 3020291"/>
                <a:gd name="connsiteY4" fmla="*/ 0 h 3394364"/>
                <a:gd name="connsiteX0-1" fmla="*/ 0 w 3394364"/>
                <a:gd name="connsiteY0-2" fmla="*/ 0 h 3408219"/>
                <a:gd name="connsiteX1-3" fmla="*/ 3020291 w 3394364"/>
                <a:gd name="connsiteY1-4" fmla="*/ 0 h 3408219"/>
                <a:gd name="connsiteX2-5" fmla="*/ 3394364 w 3394364"/>
                <a:gd name="connsiteY2-6" fmla="*/ 3408219 h 3408219"/>
                <a:gd name="connsiteX3-7" fmla="*/ 0 w 3394364"/>
                <a:gd name="connsiteY3-8" fmla="*/ 3394364 h 3408219"/>
                <a:gd name="connsiteX4-9" fmla="*/ 0 w 3394364"/>
                <a:gd name="connsiteY4-10" fmla="*/ 0 h 3408219"/>
                <a:gd name="connsiteX0-11" fmla="*/ 0 w 3394364"/>
                <a:gd name="connsiteY0-12" fmla="*/ 0 h 3408219"/>
                <a:gd name="connsiteX1-13" fmla="*/ 3020291 w 3394364"/>
                <a:gd name="connsiteY1-14" fmla="*/ 0 h 3408219"/>
                <a:gd name="connsiteX2-15" fmla="*/ 3394364 w 3394364"/>
                <a:gd name="connsiteY2-16" fmla="*/ 3408219 h 3408219"/>
                <a:gd name="connsiteX3-17" fmla="*/ 387928 w 3394364"/>
                <a:gd name="connsiteY3-18" fmla="*/ 3380510 h 3408219"/>
                <a:gd name="connsiteX4-19" fmla="*/ 0 w 3394364"/>
                <a:gd name="connsiteY4-20" fmla="*/ 0 h 3408219"/>
                <a:gd name="connsiteX0-21" fmla="*/ 0 w 3532909"/>
                <a:gd name="connsiteY0-22" fmla="*/ 0 h 3394365"/>
                <a:gd name="connsiteX1-23" fmla="*/ 3020291 w 3532909"/>
                <a:gd name="connsiteY1-24" fmla="*/ 0 h 3394365"/>
                <a:gd name="connsiteX2-25" fmla="*/ 3532909 w 3532909"/>
                <a:gd name="connsiteY2-26" fmla="*/ 3394365 h 3394365"/>
                <a:gd name="connsiteX3-27" fmla="*/ 387928 w 3532909"/>
                <a:gd name="connsiteY3-28" fmla="*/ 3380510 h 3394365"/>
                <a:gd name="connsiteX4-29" fmla="*/ 0 w 3532909"/>
                <a:gd name="connsiteY4-30" fmla="*/ 0 h 3394365"/>
                <a:gd name="connsiteX0-31" fmla="*/ 0 w 3532909"/>
                <a:gd name="connsiteY0-32" fmla="*/ 0 h 3394365"/>
                <a:gd name="connsiteX1-33" fmla="*/ 3020291 w 3532909"/>
                <a:gd name="connsiteY1-34" fmla="*/ 0 h 3394365"/>
                <a:gd name="connsiteX2-35" fmla="*/ 3532909 w 3532909"/>
                <a:gd name="connsiteY2-36" fmla="*/ 3394365 h 3394365"/>
                <a:gd name="connsiteX3-37" fmla="*/ 387928 w 3532909"/>
                <a:gd name="connsiteY3-38" fmla="*/ 3380510 h 3394365"/>
                <a:gd name="connsiteX4-39" fmla="*/ 0 w 3532909"/>
                <a:gd name="connsiteY4-40" fmla="*/ 0 h 3394365"/>
                <a:gd name="connsiteX0-41" fmla="*/ 0 w 3532909"/>
                <a:gd name="connsiteY0-42" fmla="*/ 0 h 3394365"/>
                <a:gd name="connsiteX1-43" fmla="*/ 3020291 w 3532909"/>
                <a:gd name="connsiteY1-44" fmla="*/ 0 h 3394365"/>
                <a:gd name="connsiteX2-45" fmla="*/ 3532909 w 3532909"/>
                <a:gd name="connsiteY2-46" fmla="*/ 3394365 h 3394365"/>
                <a:gd name="connsiteX3-47" fmla="*/ 387928 w 3532909"/>
                <a:gd name="connsiteY3-48" fmla="*/ 3380510 h 3394365"/>
                <a:gd name="connsiteX4-49" fmla="*/ 0 w 3532909"/>
                <a:gd name="connsiteY4-50" fmla="*/ 0 h 3394365"/>
                <a:gd name="connsiteX0-51" fmla="*/ 0 w 3532909"/>
                <a:gd name="connsiteY0-52" fmla="*/ 0 h 3394365"/>
                <a:gd name="connsiteX1-53" fmla="*/ 3020291 w 3532909"/>
                <a:gd name="connsiteY1-54" fmla="*/ 0 h 3394365"/>
                <a:gd name="connsiteX2-55" fmla="*/ 3532909 w 3532909"/>
                <a:gd name="connsiteY2-56" fmla="*/ 3394365 h 3394365"/>
                <a:gd name="connsiteX3-57" fmla="*/ 387928 w 3532909"/>
                <a:gd name="connsiteY3-58" fmla="*/ 3380510 h 3394365"/>
                <a:gd name="connsiteX4-59" fmla="*/ 0 w 3532909"/>
                <a:gd name="connsiteY4-60" fmla="*/ 0 h 3394365"/>
                <a:gd name="connsiteX0-61" fmla="*/ 0 w 3532909"/>
                <a:gd name="connsiteY0-62" fmla="*/ 0 h 3394365"/>
                <a:gd name="connsiteX1-63" fmla="*/ 3020291 w 3532909"/>
                <a:gd name="connsiteY1-64" fmla="*/ 0 h 3394365"/>
                <a:gd name="connsiteX2-65" fmla="*/ 3532909 w 3532909"/>
                <a:gd name="connsiteY2-66" fmla="*/ 3394365 h 3394365"/>
                <a:gd name="connsiteX3-67" fmla="*/ 387928 w 3532909"/>
                <a:gd name="connsiteY3-68" fmla="*/ 3380510 h 3394365"/>
                <a:gd name="connsiteX4-69" fmla="*/ 0 w 3532909"/>
                <a:gd name="connsiteY4-70" fmla="*/ 0 h 3394365"/>
                <a:gd name="connsiteX0-71" fmla="*/ 9 w 3532918"/>
                <a:gd name="connsiteY0-72" fmla="*/ 0 h 3394365"/>
                <a:gd name="connsiteX1-73" fmla="*/ 3020300 w 3532918"/>
                <a:gd name="connsiteY1-74" fmla="*/ 0 h 3394365"/>
                <a:gd name="connsiteX2-75" fmla="*/ 3532918 w 3532918"/>
                <a:gd name="connsiteY2-76" fmla="*/ 3394365 h 3394365"/>
                <a:gd name="connsiteX3-77" fmla="*/ 387937 w 3532918"/>
                <a:gd name="connsiteY3-78" fmla="*/ 3380510 h 3394365"/>
                <a:gd name="connsiteX4-79" fmla="*/ 9 w 3532918"/>
                <a:gd name="connsiteY4-80" fmla="*/ 0 h 33943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32918" h="3394365">
                  <a:moveTo>
                    <a:pt x="9" y="0"/>
                  </a:moveTo>
                  <a:lnTo>
                    <a:pt x="3020300" y="0"/>
                  </a:lnTo>
                  <a:cubicBezTo>
                    <a:pt x="2969501" y="1145309"/>
                    <a:pt x="3071099" y="2332183"/>
                    <a:pt x="3532918" y="3394365"/>
                  </a:cubicBezTo>
                  <a:lnTo>
                    <a:pt x="387937" y="3380510"/>
                  </a:lnTo>
                  <a:cubicBezTo>
                    <a:pt x="142514" y="2300877"/>
                    <a:pt x="-1311" y="1063898"/>
                    <a:pt x="9" y="0"/>
                  </a:cubicBezTo>
                  <a:close/>
                </a:path>
              </a:pathLst>
            </a:custGeom>
            <a:solidFill>
              <a:srgbClr val="FB387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27363" y="4356998"/>
            <a:ext cx="2200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and Of Sean" panose="02000500000000000000" pitchFamily="2" charset="-128"/>
                <a:ea typeface="Hand Of Sean" panose="02000500000000000000" pitchFamily="2" charset="-128"/>
              </a:rPr>
              <a:t>K.Srikanth</a:t>
            </a:r>
            <a:endParaRPr lang="en-US" b="1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" name="TextBox 27"/>
          <p:cNvSpPr txBox="1"/>
          <p:nvPr/>
        </p:nvSpPr>
        <p:spPr>
          <a:xfrm>
            <a:off x="2268220" y="1253490"/>
            <a:ext cx="230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latin typeface="Hand Of Sean" panose="02000500000000000000" pitchFamily="2" charset="-128"/>
                <a:ea typeface="Hand Of Sean" panose="02000500000000000000" pitchFamily="2" charset="-128"/>
              </a:rPr>
              <a:t>B. Rama Sai Santosh</a:t>
            </a:r>
            <a:endParaRPr lang="en-US" b="1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" name="TextBox 27"/>
          <p:cNvSpPr txBox="1"/>
          <p:nvPr/>
        </p:nvSpPr>
        <p:spPr>
          <a:xfrm>
            <a:off x="2267978" y="1722383"/>
            <a:ext cx="2200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latin typeface="Hand Of Sean" panose="02000500000000000000" pitchFamily="2" charset="-128"/>
                <a:ea typeface="Hand Of Sean" panose="02000500000000000000" pitchFamily="2" charset="-128"/>
              </a:rPr>
              <a:t>9920004285</a:t>
            </a:r>
            <a:endParaRPr lang="en-US" b="1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8001393" y="1622688"/>
            <a:ext cx="2200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and Of Sean" panose="02000500000000000000" pitchFamily="2" charset="-128"/>
                <a:ea typeface="Hand Of Sean" panose="02000500000000000000" pitchFamily="2" charset="-128"/>
              </a:rPr>
              <a:t>9920004284</a:t>
            </a:r>
            <a:endParaRPr lang="en-US" b="1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8001393" y="1253118"/>
            <a:ext cx="2200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and Of Sean" panose="02000500000000000000" pitchFamily="2" charset="-128"/>
                <a:ea typeface="Hand Of Sean" panose="02000500000000000000" pitchFamily="2" charset="-128"/>
              </a:rPr>
              <a:t>B.Jathin Krishna</a:t>
            </a:r>
            <a:endParaRPr lang="en-US" b="1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8337943" y="4355728"/>
            <a:ext cx="2200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latin typeface="Hand Of Sean" panose="02000500000000000000" pitchFamily="2" charset="-128"/>
                <a:ea typeface="Hand Of Sean" panose="02000500000000000000" pitchFamily="2" charset="-128"/>
              </a:rPr>
              <a:t>Ch.Sai Kiran</a:t>
            </a:r>
            <a:endParaRPr lang="en-US" b="1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2427363" y="4749428"/>
            <a:ext cx="2200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latin typeface="Hand Of Sean" panose="02000500000000000000" pitchFamily="2" charset="-128"/>
                <a:ea typeface="Hand Of Sean" panose="02000500000000000000" pitchFamily="2" charset="-128"/>
              </a:rPr>
              <a:t>9920004308</a:t>
            </a:r>
            <a:endParaRPr lang="en-US" b="1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8" name="TextBox 27"/>
          <p:cNvSpPr txBox="1"/>
          <p:nvPr/>
        </p:nvSpPr>
        <p:spPr>
          <a:xfrm>
            <a:off x="8337943" y="4724028"/>
            <a:ext cx="2200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latin typeface="Hand Of Sean" panose="02000500000000000000" pitchFamily="2" charset="-128"/>
                <a:ea typeface="Hand Of Sean" panose="02000500000000000000" pitchFamily="2" charset="-128"/>
              </a:rPr>
              <a:t>9920004753</a:t>
            </a:r>
            <a:endParaRPr lang="en-US" b="1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pic>
        <p:nvPicPr>
          <p:cNvPr id="40" name="Graphic 30" descr="Smiling face with no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782261" y="2190718"/>
            <a:ext cx="640080" cy="640080"/>
          </a:xfrm>
          <a:prstGeom prst="rect">
            <a:avLst/>
          </a:prstGeom>
        </p:spPr>
      </p:pic>
      <p:pic>
        <p:nvPicPr>
          <p:cNvPr id="42" name="Graphic 30" descr="Smiling face with no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08231" y="2190718"/>
            <a:ext cx="640080" cy="640080"/>
          </a:xfrm>
          <a:prstGeom prst="rect">
            <a:avLst/>
          </a:prstGeom>
        </p:spPr>
      </p:pic>
      <p:pic>
        <p:nvPicPr>
          <p:cNvPr id="43" name="Graphic 30" descr="Smiling face with no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118811" y="5385403"/>
            <a:ext cx="640080" cy="640080"/>
          </a:xfrm>
          <a:prstGeom prst="rect">
            <a:avLst/>
          </a:prstGeom>
        </p:spPr>
      </p:pic>
      <p:pic>
        <p:nvPicPr>
          <p:cNvPr id="44" name="Graphic 30" descr="Smiling face with no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75236" y="5269198"/>
            <a:ext cx="640080" cy="640080"/>
          </a:xfrm>
          <a:prstGeom prst="rect">
            <a:avLst/>
          </a:prstGeom>
        </p:spPr>
      </p:pic>
      <p:sp>
        <p:nvSpPr>
          <p:cNvPr id="45" name="TextBox 7"/>
          <p:cNvSpPr txBox="1"/>
          <p:nvPr/>
        </p:nvSpPr>
        <p:spPr>
          <a:xfrm>
            <a:off x="4977130" y="3176270"/>
            <a:ext cx="2913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 dirty="0">
                <a:solidFill>
                  <a:schemeClr val="tx1"/>
                </a:solidFill>
              </a:rPr>
              <a:t>Team Mates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1240027" y="929033"/>
            <a:ext cx="941077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-1" fmla="*/ 267698 w 9265631"/>
              <a:gd name="connsiteY0-2" fmla="*/ 583836 h 583836"/>
              <a:gd name="connsiteX1-3" fmla="*/ 0 w 9265631"/>
              <a:gd name="connsiteY1-4" fmla="*/ 0 h 583836"/>
              <a:gd name="connsiteX2-5" fmla="*/ 9126929 w 9265631"/>
              <a:gd name="connsiteY2-6" fmla="*/ 0 h 583836"/>
              <a:gd name="connsiteX3-7" fmla="*/ 9265631 w 9265631"/>
              <a:gd name="connsiteY3-8" fmla="*/ 554807 h 583836"/>
              <a:gd name="connsiteX4-9" fmla="*/ 267698 w 9265631"/>
              <a:gd name="connsiteY4-10" fmla="*/ 583836 h 583836"/>
              <a:gd name="connsiteX0-11" fmla="*/ 398326 w 9396259"/>
              <a:gd name="connsiteY0-12" fmla="*/ 743494 h 743494"/>
              <a:gd name="connsiteX1-13" fmla="*/ 0 w 9396259"/>
              <a:gd name="connsiteY1-14" fmla="*/ 0 h 743494"/>
              <a:gd name="connsiteX2-15" fmla="*/ 9257557 w 9396259"/>
              <a:gd name="connsiteY2-16" fmla="*/ 159658 h 743494"/>
              <a:gd name="connsiteX3-17" fmla="*/ 9396259 w 9396259"/>
              <a:gd name="connsiteY3-18" fmla="*/ 714465 h 743494"/>
              <a:gd name="connsiteX4-19" fmla="*/ 398326 w 9396259"/>
              <a:gd name="connsiteY4-20" fmla="*/ 743494 h 743494"/>
              <a:gd name="connsiteX0-21" fmla="*/ 398326 w 9396259"/>
              <a:gd name="connsiteY0-22" fmla="*/ 743494 h 743494"/>
              <a:gd name="connsiteX1-23" fmla="*/ 0 w 9396259"/>
              <a:gd name="connsiteY1-24" fmla="*/ 0 h 743494"/>
              <a:gd name="connsiteX2-25" fmla="*/ 9286586 w 9396259"/>
              <a:gd name="connsiteY2-26" fmla="*/ 116116 h 743494"/>
              <a:gd name="connsiteX3-27" fmla="*/ 9396259 w 9396259"/>
              <a:gd name="connsiteY3-28" fmla="*/ 714465 h 743494"/>
              <a:gd name="connsiteX4-29" fmla="*/ 398326 w 9396259"/>
              <a:gd name="connsiteY4-30" fmla="*/ 743494 h 743494"/>
              <a:gd name="connsiteX0-31" fmla="*/ 398326 w 9410774"/>
              <a:gd name="connsiteY0-32" fmla="*/ 743494 h 743494"/>
              <a:gd name="connsiteX1-33" fmla="*/ 0 w 9410774"/>
              <a:gd name="connsiteY1-34" fmla="*/ 0 h 743494"/>
              <a:gd name="connsiteX2-35" fmla="*/ 9286586 w 9410774"/>
              <a:gd name="connsiteY2-36" fmla="*/ 116116 h 743494"/>
              <a:gd name="connsiteX3-37" fmla="*/ 9410774 w 9410774"/>
              <a:gd name="connsiteY3-38" fmla="*/ 685436 h 743494"/>
              <a:gd name="connsiteX4-39" fmla="*/ 398326 w 9410774"/>
              <a:gd name="connsiteY4-40" fmla="*/ 743494 h 743494"/>
              <a:gd name="connsiteX0-41" fmla="*/ 398326 w 9410774"/>
              <a:gd name="connsiteY0-42" fmla="*/ 743494 h 743494"/>
              <a:gd name="connsiteX1-43" fmla="*/ 0 w 9410774"/>
              <a:gd name="connsiteY1-44" fmla="*/ 0 h 743494"/>
              <a:gd name="connsiteX2-45" fmla="*/ 9141443 w 9410774"/>
              <a:gd name="connsiteY2-46" fmla="*/ 217716 h 743494"/>
              <a:gd name="connsiteX3-47" fmla="*/ 9410774 w 9410774"/>
              <a:gd name="connsiteY3-48" fmla="*/ 685436 h 743494"/>
              <a:gd name="connsiteX4-49" fmla="*/ 398326 w 9410774"/>
              <a:gd name="connsiteY4-50" fmla="*/ 743494 h 743494"/>
              <a:gd name="connsiteX0-51" fmla="*/ 398326 w 9410774"/>
              <a:gd name="connsiteY0-52" fmla="*/ 743494 h 743494"/>
              <a:gd name="connsiteX1-53" fmla="*/ 0 w 9410774"/>
              <a:gd name="connsiteY1-54" fmla="*/ 0 h 743494"/>
              <a:gd name="connsiteX2-55" fmla="*/ 9141443 w 9410774"/>
              <a:gd name="connsiteY2-56" fmla="*/ 145145 h 743494"/>
              <a:gd name="connsiteX3-57" fmla="*/ 9410774 w 9410774"/>
              <a:gd name="connsiteY3-58" fmla="*/ 685436 h 743494"/>
              <a:gd name="connsiteX4-59" fmla="*/ 398326 w 9410774"/>
              <a:gd name="connsiteY4-60" fmla="*/ 743494 h 743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1219199" y="435429"/>
            <a:ext cx="951048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1636485" y="642425"/>
            <a:ext cx="8657744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679891" y="388313"/>
            <a:ext cx="2208628" cy="4712558"/>
            <a:chOff x="6679891" y="388313"/>
            <a:chExt cx="2208628" cy="4712558"/>
          </a:xfrm>
        </p:grpSpPr>
        <p:sp>
          <p:nvSpPr>
            <p:cNvPr id="85" name="Freeform: Shape 84"/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/>
            <p:cNvCxnSpPr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/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-1" fmla="*/ 0 w 49664"/>
                <a:gd name="connsiteY0-2" fmla="*/ 3631 h 137775"/>
                <a:gd name="connsiteX1-3" fmla="*/ 42563 w 49664"/>
                <a:gd name="connsiteY1-4" fmla="*/ 26491 h 137775"/>
                <a:gd name="connsiteX2-5" fmla="*/ 45720 w 49664"/>
                <a:gd name="connsiteY2-6" fmla="*/ 126504 h 137775"/>
                <a:gd name="connsiteX3-7" fmla="*/ 2857 w 49664"/>
                <a:gd name="connsiteY3-8" fmla="*/ 129361 h 137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88371" y="4161796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7070553" y="3627617"/>
              <a:ext cx="170050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981854" y="3405002"/>
              <a:ext cx="17221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Applications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96628" y="435429"/>
            <a:ext cx="2208628" cy="5326454"/>
            <a:chOff x="8496628" y="435429"/>
            <a:chExt cx="2208628" cy="5326454"/>
          </a:xfrm>
        </p:grpSpPr>
        <p:sp>
          <p:nvSpPr>
            <p:cNvPr id="91" name="Freeform: Shape 90"/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/>
            <p:cNvCxnSpPr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/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-1" fmla="*/ 0 w 49664"/>
                <a:gd name="connsiteY0-2" fmla="*/ 3631 h 137775"/>
                <a:gd name="connsiteX1-3" fmla="*/ 42563 w 49664"/>
                <a:gd name="connsiteY1-4" fmla="*/ 26491 h 137775"/>
                <a:gd name="connsiteX2-5" fmla="*/ 45720 w 49664"/>
                <a:gd name="connsiteY2-6" fmla="*/ 126504 h 137775"/>
                <a:gd name="connsiteX3-7" fmla="*/ 2857 w 49664"/>
                <a:gd name="connsiteY3-8" fmla="*/ 129361 h 137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59823" y="4789980"/>
              <a:ext cx="914400" cy="914400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8850217" y="4183085"/>
              <a:ext cx="170050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796443" y="4213835"/>
              <a:ext cx="168656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Advantages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46244" y="414801"/>
            <a:ext cx="2208628" cy="5188114"/>
            <a:chOff x="2946244" y="414801"/>
            <a:chExt cx="2208628" cy="5188114"/>
          </a:xfrm>
        </p:grpSpPr>
        <p:sp>
          <p:nvSpPr>
            <p:cNvPr id="74" name="Freeform: Shape 73"/>
            <p:cNvSpPr/>
            <p:nvPr/>
          </p:nvSpPr>
          <p:spPr>
            <a:xfrm>
              <a:off x="4011925" y="3297855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2946244" y="3308817"/>
              <a:ext cx="2208628" cy="2208628"/>
            </a:xfrm>
            <a:custGeom>
              <a:avLst/>
              <a:gdLst>
                <a:gd name="connsiteX0" fmla="*/ 1104314 w 2208628"/>
                <a:gd name="connsiteY0" fmla="*/ 123187 h 2208628"/>
                <a:gd name="connsiteX1" fmla="*/ 996529 w 2208628"/>
                <a:gd name="connsiteY1" fmla="*/ 230972 h 2208628"/>
                <a:gd name="connsiteX2" fmla="*/ 1104314 w 2208628"/>
                <a:gd name="connsiteY2" fmla="*/ 338757 h 2208628"/>
                <a:gd name="connsiteX3" fmla="*/ 1212099 w 2208628"/>
                <a:gd name="connsiteY3" fmla="*/ 230972 h 2208628"/>
                <a:gd name="connsiteX4" fmla="*/ 1104314 w 2208628"/>
                <a:gd name="connsiteY4" fmla="*/ 12318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3187"/>
                  </a:moveTo>
                  <a:cubicBezTo>
                    <a:pt x="1044786" y="123187"/>
                    <a:pt x="996529" y="171444"/>
                    <a:pt x="996529" y="230972"/>
                  </a:cubicBezTo>
                  <a:cubicBezTo>
                    <a:pt x="996529" y="290500"/>
                    <a:pt x="1044786" y="338757"/>
                    <a:pt x="1104314" y="338757"/>
                  </a:cubicBezTo>
                  <a:cubicBezTo>
                    <a:pt x="1163842" y="338757"/>
                    <a:pt x="1212099" y="290500"/>
                    <a:pt x="1212099" y="230972"/>
                  </a:cubicBezTo>
                  <a:cubicBezTo>
                    <a:pt x="1212099" y="171444"/>
                    <a:pt x="1163842" y="123187"/>
                    <a:pt x="1104314" y="12318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CC">
                    <a:alpha val="49804"/>
                  </a:srgbClr>
                </a:gs>
                <a:gs pos="100000">
                  <a:srgbClr val="00CCFF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657625" y="414801"/>
              <a:ext cx="769257" cy="769257"/>
              <a:chOff x="3120599" y="400287"/>
              <a:chExt cx="769257" cy="76925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120599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295908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CC"/>
                  </a:gs>
                  <a:gs pos="100000">
                    <a:srgbClr val="00CCFF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0099CC"/>
                    </a:gs>
                    <a:gs pos="100000">
                      <a:srgbClr val="00CCFF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/>
            <p:cNvCxnSpPr>
              <a:stCxn id="30" idx="4"/>
              <a:endCxn id="19" idx="5"/>
            </p:cNvCxnSpPr>
            <p:nvPr/>
          </p:nvCxnSpPr>
          <p:spPr>
            <a:xfrm>
              <a:off x="4042254" y="1184058"/>
              <a:ext cx="8304" cy="2124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/>
            <p:cNvSpPr/>
            <p:nvPr/>
          </p:nvSpPr>
          <p:spPr>
            <a:xfrm>
              <a:off x="4043472" y="3302796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-1" fmla="*/ 0 w 49664"/>
                <a:gd name="connsiteY0-2" fmla="*/ 3631 h 137775"/>
                <a:gd name="connsiteX1-3" fmla="*/ 42563 w 49664"/>
                <a:gd name="connsiteY1-4" fmla="*/ 26491 h 137775"/>
                <a:gd name="connsiteX2-5" fmla="*/ 45720 w 49664"/>
                <a:gd name="connsiteY2-6" fmla="*/ 126504 h 137775"/>
                <a:gd name="connsiteX3-7" fmla="*/ 2857 w 49664"/>
                <a:gd name="connsiteY3-8" fmla="*/ 129361 h 137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4017767" y="328070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4024433" y="326165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168962" y="553191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andshak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19063" y="4683714"/>
              <a:ext cx="914400" cy="914400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3352837" y="4113442"/>
              <a:ext cx="170050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22888" y="3772717"/>
              <a:ext cx="125984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b="1" dirty="0">
                  <a:latin typeface="Century Gothic" panose="020B0502020202020204" pitchFamily="34" charset="0"/>
                  <a:sym typeface="+mn-ea"/>
                </a:rPr>
                <a:t>Working</a:t>
              </a:r>
              <a:endParaRPr lang="en-US" sz="2000" b="1" dirty="0">
                <a:latin typeface="Century Gothic" panose="020B0502020202020204" pitchFamily="34" charset="0"/>
                <a:sym typeface="+mn-ea"/>
              </a:endParaRPr>
            </a:p>
            <a:p>
              <a:pPr algn="just"/>
              <a:r>
                <a:rPr lang="en-US" sz="2000" b="1" dirty="0">
                  <a:latin typeface="Century Gothic" panose="020B0502020202020204" pitchFamily="34" charset="0"/>
                </a:rPr>
                <a:t>principle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64290" y="359569"/>
            <a:ext cx="2208628" cy="5340577"/>
            <a:chOff x="4864290" y="359569"/>
            <a:chExt cx="2208628" cy="5340577"/>
          </a:xfrm>
        </p:grpSpPr>
        <p:sp>
          <p:nvSpPr>
            <p:cNvPr id="80" name="Freeform: Shape 79"/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4864290" y="3429000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/>
            <p:cNvCxnSpPr>
              <a:stCxn id="32" idx="4"/>
              <a:endCxn id="20" idx="5"/>
            </p:cNvCxnSpPr>
            <p:nvPr/>
          </p:nvCxnSpPr>
          <p:spPr>
            <a:xfrm flipH="1">
              <a:off x="5968604" y="1128826"/>
              <a:ext cx="4592" cy="2300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/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-1" fmla="*/ 0 w 49664"/>
                <a:gd name="connsiteY0-2" fmla="*/ 3631 h 137775"/>
                <a:gd name="connsiteX1-3" fmla="*/ 42563 w 49664"/>
                <a:gd name="connsiteY1-4" fmla="*/ 26491 h 137775"/>
                <a:gd name="connsiteX2-5" fmla="*/ 45720 w 49664"/>
                <a:gd name="connsiteY2-6" fmla="*/ 126504 h 137775"/>
                <a:gd name="connsiteX3-7" fmla="*/ 2857 w 49664"/>
                <a:gd name="connsiteY3-8" fmla="*/ 129361 h 137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54363" y="4851291"/>
              <a:ext cx="786337" cy="786337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5255082" y="4183085"/>
              <a:ext cx="170050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236600" y="4015254"/>
              <a:ext cx="15087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b="1" dirty="0">
                  <a:latin typeface="Century Gothic" panose="020B0502020202020204" pitchFamily="34" charset="0"/>
                </a:rPr>
                <a:t>packages </a:t>
              </a:r>
              <a:endParaRPr lang="en-US" sz="2000" b="1" dirty="0">
                <a:latin typeface="Century Gothic" panose="020B0502020202020204" pitchFamily="34" charset="0"/>
              </a:endParaRPr>
            </a:p>
            <a:p>
              <a:pPr algn="just"/>
              <a:r>
                <a:rPr lang="en-US" sz="2000" b="1" dirty="0">
                  <a:latin typeface="Century Gothic" panose="020B0502020202020204" pitchFamily="34" charset="0"/>
                </a:rPr>
                <a:t>      and</a:t>
              </a:r>
              <a:endParaRPr lang="en-US" sz="2000" b="1" dirty="0">
                <a:latin typeface="Century Gothic" panose="020B0502020202020204" pitchFamily="34" charset="0"/>
              </a:endParaRPr>
            </a:p>
            <a:p>
              <a:pPr algn="just"/>
              <a:r>
                <a:rPr lang="en-US" sz="2000" b="1" dirty="0">
                  <a:latin typeface="Century Gothic" panose="020B0502020202020204" pitchFamily="34" charset="0"/>
                </a:rPr>
                <a:t>algorithms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31952" y="400287"/>
            <a:ext cx="2208628" cy="5714698"/>
            <a:chOff x="1231952" y="400287"/>
            <a:chExt cx="2208628" cy="5714698"/>
          </a:xfrm>
        </p:grpSpPr>
        <p:sp>
          <p:nvSpPr>
            <p:cNvPr id="95" name="Oval 94"/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09647" y="4581199"/>
              <a:ext cx="170050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/>
            <p:cNvCxnSpPr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/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-1" fmla="*/ 0 w 49664"/>
                <a:gd name="connsiteY0-2" fmla="*/ 3631 h 137775"/>
                <a:gd name="connsiteX1-3" fmla="*/ 42563 w 49664"/>
                <a:gd name="connsiteY1-4" fmla="*/ 26491 h 137775"/>
                <a:gd name="connsiteX2-5" fmla="*/ 45720 w 49664"/>
                <a:gd name="connsiteY2-6" fmla="*/ 126504 h 137775"/>
                <a:gd name="connsiteX3-7" fmla="*/ 2857 w 49664"/>
                <a:gd name="connsiteY3-8" fmla="*/ 129361 h 137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39219" y="5201766"/>
              <a:ext cx="802298" cy="802298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1480613" y="4511619"/>
              <a:ext cx="166116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dirty="0">
                  <a:latin typeface="Century Gothic" panose="020B0502020202020204" pitchFamily="34" charset="0"/>
                  <a:sym typeface="+mn-ea"/>
                </a:rPr>
                <a:t>Introduction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3223796" y="6517534"/>
            <a:ext cx="1334000" cy="410030"/>
          </a:xfrm>
          <a:prstGeom prst="ellipse">
            <a:avLst/>
          </a:prstGeom>
          <a:solidFill>
            <a:schemeClr val="tx1">
              <a:alpha val="62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24897" y="6198589"/>
            <a:ext cx="346364" cy="498763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02866" y="6175098"/>
            <a:ext cx="346364" cy="498763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280228" y="199571"/>
            <a:ext cx="8476343" cy="6019800"/>
          </a:xfrm>
          <a:prstGeom prst="roundRect">
            <a:avLst>
              <a:gd name="adj" fmla="val 2165"/>
            </a:avLst>
          </a:prstGeom>
          <a:gradFill flip="none" rotWithShape="1">
            <a:gsLst>
              <a:gs pos="0">
                <a:srgbClr val="FF0066"/>
              </a:gs>
              <a:gs pos="100000">
                <a:srgbClr val="3333C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10863" y="493486"/>
            <a:ext cx="8142605" cy="1063625"/>
            <a:chOff x="3410863" y="493486"/>
            <a:chExt cx="8142605" cy="106362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410863" y="493486"/>
              <a:ext cx="8142605" cy="1063625"/>
            </a:xfrm>
            <a:prstGeom prst="roundRect">
              <a:avLst/>
            </a:prstGeom>
            <a:solidFill>
              <a:schemeClr val="bg1">
                <a:alpha val="2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2633" y="710021"/>
              <a:ext cx="7758430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chemeClr val="bg1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WHAT IS SPEECH RECOGNITION</a:t>
              </a:r>
              <a:endParaRPr lang="en-US" sz="3500" b="1" dirty="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10454015" y="6517534"/>
            <a:ext cx="1334000" cy="410030"/>
          </a:xfrm>
          <a:prstGeom prst="ellipse">
            <a:avLst/>
          </a:prstGeom>
          <a:solidFill>
            <a:schemeClr val="tx1">
              <a:alpha val="62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r="12273" b="16526"/>
          <a:stretch>
            <a:fillRect/>
          </a:stretch>
        </p:blipFill>
        <p:spPr>
          <a:xfrm>
            <a:off x="-248605" y="1341972"/>
            <a:ext cx="5030410" cy="5565609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0" y="6023766"/>
            <a:ext cx="2906627" cy="690586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7"/>
          <p:cNvSpPr txBox="1"/>
          <p:nvPr/>
        </p:nvSpPr>
        <p:spPr>
          <a:xfrm>
            <a:off x="-635" y="198755"/>
            <a:ext cx="3224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 b="1" dirty="0">
                <a:latin typeface="Century Gothic" panose="020B0502020202020204" pitchFamily="34" charset="0"/>
                <a:sym typeface="+mn-ea"/>
              </a:rPr>
              <a:t>Introduction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265295" y="1754505"/>
            <a:ext cx="70954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	Speech recognition incorporates the field of computer science to identify spoken words and convert them into text.it allows computer to understand human language</a:t>
            </a:r>
            <a:endParaRPr lang="en-US" sz="24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algn="just"/>
            <a:endParaRPr lang="en-US" sz="24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rcRect l="12798" t="42949" r="14433" b="4551"/>
          <a:stretch>
            <a:fillRect/>
          </a:stretch>
        </p:blipFill>
        <p:spPr>
          <a:xfrm>
            <a:off x="3642995" y="3378200"/>
            <a:ext cx="7469505" cy="2425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818130" y="480060"/>
            <a:ext cx="8875395" cy="5934710"/>
          </a:xfrm>
          <a:prstGeom prst="roundRect">
            <a:avLst>
              <a:gd name="adj" fmla="val 3515"/>
            </a:avLst>
          </a:prstGeom>
          <a:gradFill>
            <a:gsLst>
              <a:gs pos="0">
                <a:srgbClr val="008080"/>
              </a:gs>
              <a:gs pos="100000">
                <a:srgbClr val="00336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75314" y="6414655"/>
            <a:ext cx="391885" cy="443345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03543" y="6414655"/>
            <a:ext cx="391885" cy="443345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78629" y="735330"/>
            <a:ext cx="8316685" cy="812800"/>
            <a:chOff x="3178629" y="1117600"/>
            <a:chExt cx="8316685" cy="812800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3178629" y="1117600"/>
              <a:ext cx="8316685" cy="812800"/>
            </a:xfrm>
            <a:prstGeom prst="roundRect">
              <a:avLst/>
            </a:prstGeom>
            <a:solidFill>
              <a:schemeClr val="bg1">
                <a:alpha val="2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01999" y="1200834"/>
              <a:ext cx="76925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41519" y="1277620"/>
              <a:ext cx="7932420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HOW DOES SPEECH RECOGNITION WORK</a:t>
              </a:r>
              <a:endParaRPr lang="en-US" sz="3000" b="1" dirty="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</p:grpSp>
      <p:pic>
        <p:nvPicPr>
          <p:cNvPr id="69" name="Graphic 68" descr="Lectur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882806" y="1845690"/>
            <a:ext cx="4810380" cy="4810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23875"/>
            <a:ext cx="29876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sym typeface="+mn-ea"/>
              </a:rPr>
              <a:t>Working</a:t>
            </a:r>
            <a:endParaRPr lang="en-US" sz="4000" b="1" dirty="0">
              <a:latin typeface="Century Gothic" panose="020B0502020202020204" pitchFamily="34" charset="0"/>
              <a:sym typeface="+mn-ea"/>
            </a:endParaRPr>
          </a:p>
          <a:p>
            <a:pPr algn="ctr"/>
            <a:r>
              <a:rPr lang="en-US" sz="4000" b="1" dirty="0">
                <a:latin typeface="Century Gothic" panose="020B0502020202020204" pitchFamily="34" charset="0"/>
                <a:sym typeface="+mn-ea"/>
              </a:rPr>
              <a:t>principle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441700" y="1689735"/>
            <a:ext cx="74529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4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Speech is first converted from physical sound to electrical energy using a microphone and then to digital data using an analog to digital converter. This digital data can be converted to text using algorithms like Neural Networks or Hidden Markov Models</a:t>
            </a:r>
            <a:endParaRPr lang="en-US" sz="24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12163" t="44209" r="12865" b="5192"/>
          <a:stretch>
            <a:fillRect/>
          </a:stretch>
        </p:blipFill>
        <p:spPr>
          <a:xfrm>
            <a:off x="3970020" y="3996690"/>
            <a:ext cx="6924843" cy="210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3223796" y="6517534"/>
            <a:ext cx="1334000" cy="410030"/>
          </a:xfrm>
          <a:prstGeom prst="ellipse">
            <a:avLst/>
          </a:prstGeom>
          <a:solidFill>
            <a:schemeClr val="tx1">
              <a:alpha val="62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24897" y="6198589"/>
            <a:ext cx="346364" cy="498763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02866" y="6175098"/>
            <a:ext cx="346364" cy="498763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280228" y="199571"/>
            <a:ext cx="8476343" cy="6019800"/>
          </a:xfrm>
          <a:prstGeom prst="roundRect">
            <a:avLst>
              <a:gd name="adj" fmla="val 2165"/>
            </a:avLst>
          </a:prstGeom>
          <a:gradFill flip="none" rotWithShape="1">
            <a:gsLst>
              <a:gs pos="0">
                <a:srgbClr val="FF0066"/>
              </a:gs>
              <a:gs pos="100000">
                <a:srgbClr val="3333C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10863" y="493486"/>
            <a:ext cx="8142605" cy="1063625"/>
            <a:chOff x="3410863" y="493486"/>
            <a:chExt cx="8142605" cy="106362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410863" y="493486"/>
              <a:ext cx="8142605" cy="1063625"/>
            </a:xfrm>
            <a:prstGeom prst="roundRect">
              <a:avLst/>
            </a:prstGeom>
            <a:solidFill>
              <a:schemeClr val="bg1">
                <a:alpha val="2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2633" y="710021"/>
              <a:ext cx="7758430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chemeClr val="bg1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PACKAGES</a:t>
              </a:r>
              <a:endParaRPr lang="en-US" sz="3500" b="1" dirty="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10454015" y="6517534"/>
            <a:ext cx="1334000" cy="410030"/>
          </a:xfrm>
          <a:prstGeom prst="ellipse">
            <a:avLst/>
          </a:prstGeom>
          <a:solidFill>
            <a:schemeClr val="tx1">
              <a:alpha val="62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r="12273" b="16526"/>
          <a:stretch>
            <a:fillRect/>
          </a:stretch>
        </p:blipFill>
        <p:spPr>
          <a:xfrm>
            <a:off x="-248605" y="1341972"/>
            <a:ext cx="5030410" cy="5565609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0" y="6023766"/>
            <a:ext cx="2906627" cy="690586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7"/>
          <p:cNvSpPr txBox="1"/>
          <p:nvPr/>
        </p:nvSpPr>
        <p:spPr>
          <a:xfrm>
            <a:off x="-635" y="198755"/>
            <a:ext cx="3224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 b="1" dirty="0">
                <a:latin typeface="Century Gothic" panose="020B0502020202020204" pitchFamily="34" charset="0"/>
                <a:sym typeface="+mn-ea"/>
              </a:rPr>
              <a:t>Introduction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262755" y="1788795"/>
            <a:ext cx="72904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2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There are multiple Speech recognition modules available which all provide different functionalities. Some of the commonly used packages are </a:t>
            </a:r>
            <a:endParaRPr lang="en-US" sz="22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  <a:sym typeface="+mn-ea"/>
            </a:endParaRPr>
          </a:p>
          <a:p>
            <a:pPr algn="just"/>
            <a:endParaRPr lang="en-US" sz="22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  <a:sym typeface="+mn-ea"/>
            </a:endParaRPr>
          </a:p>
          <a:p>
            <a:pPr algn="just"/>
            <a:r>
              <a:rPr lang="en-US" sz="22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Apiai:</a:t>
            </a:r>
            <a:r>
              <a:rPr lang="en-US" sz="22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 Include natural language processing for identifying a speaker's intent</a:t>
            </a:r>
            <a:endParaRPr lang="en-US" sz="22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  <a:sym typeface="+mn-ea"/>
            </a:endParaRPr>
          </a:p>
          <a:p>
            <a:pPr algn="just"/>
            <a:endParaRPr lang="en-US" sz="22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  <a:sym typeface="+mn-ea"/>
            </a:endParaRPr>
          </a:p>
          <a:p>
            <a:pPr algn="just"/>
            <a:r>
              <a:rPr lang="en-US" sz="22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Google-cloud-speech:</a:t>
            </a:r>
            <a:r>
              <a:rPr lang="en-US" sz="22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 Offers basic speech to text conversion</a:t>
            </a:r>
            <a:endParaRPr lang="en-US" sz="22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  <a:sym typeface="+mn-ea"/>
            </a:endParaRPr>
          </a:p>
          <a:p>
            <a:pPr algn="just"/>
            <a:endParaRPr lang="en-US" sz="22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  <a:sym typeface="+mn-ea"/>
            </a:endParaRPr>
          </a:p>
          <a:p>
            <a:pPr algn="just"/>
            <a:r>
              <a:rPr lang="en-US" sz="22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Speech Recognition:</a:t>
            </a:r>
            <a:r>
              <a:rPr lang="en-US" sz="22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 Offers easy audio processing and microphone accessibility</a:t>
            </a:r>
            <a:endParaRPr lang="en-US" sz="22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818130" y="480060"/>
            <a:ext cx="8875395" cy="5934710"/>
          </a:xfrm>
          <a:prstGeom prst="roundRect">
            <a:avLst>
              <a:gd name="adj" fmla="val 3515"/>
            </a:avLst>
          </a:prstGeom>
          <a:gradFill>
            <a:gsLst>
              <a:gs pos="0">
                <a:srgbClr val="008080"/>
              </a:gs>
              <a:gs pos="100000">
                <a:srgbClr val="00336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75314" y="6414655"/>
            <a:ext cx="391885" cy="443345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03543" y="6414655"/>
            <a:ext cx="391885" cy="443345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Lectur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882806" y="1845690"/>
            <a:ext cx="4810380" cy="481038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84803" y="678906"/>
            <a:ext cx="8142605" cy="1063625"/>
            <a:chOff x="3410863" y="493486"/>
            <a:chExt cx="8142605" cy="106362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410863" y="493486"/>
              <a:ext cx="8142605" cy="1063625"/>
            </a:xfrm>
            <a:prstGeom prst="roundRect">
              <a:avLst/>
            </a:prstGeom>
            <a:solidFill>
              <a:schemeClr val="bg1">
                <a:alpha val="2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2633" y="710021"/>
              <a:ext cx="7758430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500" b="1" dirty="0">
                  <a:solidFill>
                    <a:schemeClr val="bg1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Speech recognition algorithms</a:t>
              </a:r>
              <a:endParaRPr lang="en-US" sz="3500" b="1" dirty="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3074035" y="2216150"/>
            <a:ext cx="780161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Natural language processing</a:t>
            </a: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Hidden markov models (HMM)</a:t>
            </a: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N-grams</a:t>
            </a: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Neural networks</a:t>
            </a: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3223796" y="6517534"/>
            <a:ext cx="1334000" cy="410030"/>
          </a:xfrm>
          <a:prstGeom prst="ellipse">
            <a:avLst/>
          </a:prstGeom>
          <a:solidFill>
            <a:schemeClr val="tx1">
              <a:alpha val="62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24897" y="6198589"/>
            <a:ext cx="346364" cy="498763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02866" y="6175098"/>
            <a:ext cx="346364" cy="498763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280228" y="199571"/>
            <a:ext cx="8476343" cy="6019800"/>
          </a:xfrm>
          <a:prstGeom prst="roundRect">
            <a:avLst>
              <a:gd name="adj" fmla="val 2165"/>
            </a:avLst>
          </a:prstGeom>
          <a:gradFill flip="none" rotWithShape="1">
            <a:gsLst>
              <a:gs pos="0">
                <a:srgbClr val="FF0066"/>
              </a:gs>
              <a:gs pos="100000">
                <a:srgbClr val="3333C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454015" y="6517534"/>
            <a:ext cx="1334000" cy="410030"/>
          </a:xfrm>
          <a:prstGeom prst="ellipse">
            <a:avLst/>
          </a:prstGeom>
          <a:solidFill>
            <a:schemeClr val="tx1">
              <a:alpha val="62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r="12273" b="16526"/>
          <a:stretch>
            <a:fillRect/>
          </a:stretch>
        </p:blipFill>
        <p:spPr>
          <a:xfrm>
            <a:off x="315" y="1292442"/>
            <a:ext cx="5030410" cy="5565609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0" y="6023766"/>
            <a:ext cx="2906627" cy="690586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070985" y="2306320"/>
            <a:ext cx="7482840" cy="2784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5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Customer service</a:t>
            </a:r>
            <a:endParaRPr lang="en-US" sz="25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5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5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Disability assistance</a:t>
            </a:r>
            <a:endParaRPr lang="en-US" sz="25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5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5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Emotion recognition</a:t>
            </a:r>
            <a:endParaRPr lang="en-US" sz="25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5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5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Hands-free communication</a:t>
            </a:r>
            <a:endParaRPr lang="en-US" sz="25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10863" y="493486"/>
            <a:ext cx="8142605" cy="1063625"/>
            <a:chOff x="3410863" y="493486"/>
            <a:chExt cx="8142605" cy="106362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410863" y="493486"/>
              <a:ext cx="8142605" cy="1063625"/>
            </a:xfrm>
            <a:prstGeom prst="roundRect">
              <a:avLst/>
            </a:prstGeom>
            <a:solidFill>
              <a:schemeClr val="bg1">
                <a:alpha val="2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2633" y="710021"/>
              <a:ext cx="7758430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500" b="1" dirty="0">
                  <a:solidFill>
                    <a:schemeClr val="bg1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APPLICATIONS</a:t>
              </a:r>
              <a:endParaRPr lang="en-US" sz="3500" b="1" dirty="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818130" y="480060"/>
            <a:ext cx="8875395" cy="5934710"/>
          </a:xfrm>
          <a:prstGeom prst="roundRect">
            <a:avLst>
              <a:gd name="adj" fmla="val 3515"/>
            </a:avLst>
          </a:prstGeom>
          <a:gradFill>
            <a:gsLst>
              <a:gs pos="0">
                <a:srgbClr val="008080"/>
              </a:gs>
              <a:gs pos="100000">
                <a:srgbClr val="00336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75314" y="6414655"/>
            <a:ext cx="391885" cy="443345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03543" y="6414655"/>
            <a:ext cx="391885" cy="443345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Lectur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882806" y="1845690"/>
            <a:ext cx="4810380" cy="481038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84803" y="678906"/>
            <a:ext cx="8142605" cy="1063625"/>
            <a:chOff x="3410863" y="493486"/>
            <a:chExt cx="8142605" cy="106362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410863" y="493486"/>
              <a:ext cx="8142605" cy="1063625"/>
            </a:xfrm>
            <a:prstGeom prst="roundRect">
              <a:avLst/>
            </a:prstGeom>
            <a:solidFill>
              <a:schemeClr val="bg1">
                <a:alpha val="2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2633" y="710021"/>
              <a:ext cx="7758430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500" b="1" dirty="0">
                  <a:solidFill>
                    <a:schemeClr val="bg1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ADVANTAGES</a:t>
              </a:r>
              <a:endParaRPr lang="en-US" sz="3500" b="1" dirty="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3074035" y="2216150"/>
            <a:ext cx="780161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Machine-to-human communication</a:t>
            </a: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Readily accessible</a:t>
            </a: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Easy to use</a:t>
            </a: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Continuous, automatic improvement</a:t>
            </a:r>
            <a:endParaRPr lang="en-US" sz="28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WPS Presentation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SimSun</vt:lpstr>
      <vt:lpstr>Wingdings</vt:lpstr>
      <vt:lpstr>Bodoni MT</vt:lpstr>
      <vt:lpstr>Hand Of Sean</vt:lpstr>
      <vt:lpstr>Yu Gothic UI</vt:lpstr>
      <vt:lpstr>Century Gothic</vt:lpstr>
      <vt:lpstr>Symbol</vt:lpstr>
      <vt:lpstr>sans-serif</vt:lpstr>
      <vt:lpstr>Segoe Print</vt:lpstr>
      <vt:lpstr>Times New Roman</vt:lpstr>
      <vt:lpstr>Wingdings</vt:lpstr>
      <vt:lpstr>Constantia</vt:lpstr>
      <vt:lpstr>Microsoft YaHei</vt:lpstr>
      <vt:lpstr>Arial Unicode MS</vt:lpstr>
      <vt:lpstr>Calibri Light</vt:lpstr>
      <vt:lpstr>Calibri</vt:lpstr>
      <vt:lpstr>Office Theme</vt:lpstr>
      <vt:lpstr>1_Office Theme</vt:lpstr>
      <vt:lpstr>Obstacle Avoiding Robot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santo</cp:lastModifiedBy>
  <cp:revision>28</cp:revision>
  <dcterms:created xsi:type="dcterms:W3CDTF">2019-11-08T04:27:00Z</dcterms:created>
  <dcterms:modified xsi:type="dcterms:W3CDTF">2022-11-22T00:42:21Z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EAF57209A1C04FCCA53B5B79AF71DB9D</vt:lpwstr>
  </property>
  <property fmtid="{D5CDD505-2E9C-101B-9397-08002B2CF9AE}" pid="3" name="KSOProductBuildVer">
    <vt:lpwstr>1033-11.2.0.11341</vt:lpwstr>
  </property>
</Properties>
</file>