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FB73-4F11-4D55-9412-9F7AFF33FE7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5F5-40A0-46BB-9118-CB3EBF21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8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FB73-4F11-4D55-9412-9F7AFF33FE7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5F5-40A0-46BB-9118-CB3EBF21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29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FB73-4F11-4D55-9412-9F7AFF33FE7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5F5-40A0-46BB-9118-CB3EBF21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77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FB73-4F11-4D55-9412-9F7AFF33FE7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5F5-40A0-46BB-9118-CB3EBF21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87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FB73-4F11-4D55-9412-9F7AFF33FE7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5F5-40A0-46BB-9118-CB3EBF21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7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FB73-4F11-4D55-9412-9F7AFF33FE7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5F5-40A0-46BB-9118-CB3EBF21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3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FB73-4F11-4D55-9412-9F7AFF33FE7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5F5-40A0-46BB-9118-CB3EBF21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4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FB73-4F11-4D55-9412-9F7AFF33FE7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5F5-40A0-46BB-9118-CB3EBF21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FB73-4F11-4D55-9412-9F7AFF33FE7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5F5-40A0-46BB-9118-CB3EBF21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93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FB73-4F11-4D55-9412-9F7AFF33FE7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5F5-40A0-46BB-9118-CB3EBF21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6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FB73-4F11-4D55-9412-9F7AFF33FE7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5F5-40A0-46BB-9118-CB3EBF21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7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FB73-4F11-4D55-9412-9F7AFF33FE7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15F5-40A0-46BB-9118-CB3EBF21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33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1.	Rank top 3 Breweries which produce the strongest beers?</a:t>
            </a:r>
            <a:endParaRPr lang="en-IN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127" y="2364377"/>
            <a:ext cx="9079222" cy="31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6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	Which year did beers enjoy the highest ratings? 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20" y="1756746"/>
            <a:ext cx="8487960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4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3.	Based on the user’s ratings which factors are important among taste, aroma, appearance, and palette?</a:t>
            </a:r>
            <a:endParaRPr lang="en-I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86" y="1847443"/>
            <a:ext cx="6103228" cy="45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4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4.	If you were to recommend 3 beers to your friends based on this data which ones will you recommend?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9" y="2403566"/>
            <a:ext cx="9730142" cy="216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4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5.	Which Beer style seems to be the favorite based on reviews written by users? 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958" y="1932347"/>
            <a:ext cx="6672084" cy="40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3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6.	How does written review compare to overall review score for the beer styles?</a:t>
            </a:r>
            <a:endParaRPr lang="en-I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659" y="1690688"/>
            <a:ext cx="5542682" cy="43835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944" y="1847629"/>
            <a:ext cx="474411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9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7.	How do find similar beer drinkers by using written reviews only? 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1847629"/>
            <a:ext cx="4744112" cy="3162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20" y="1847629"/>
            <a:ext cx="6743759" cy="449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9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1. Rank top 3 Breweries which produce the strongest beers?</vt:lpstr>
      <vt:lpstr>2. Which year did beers enjoy the highest ratings? </vt:lpstr>
      <vt:lpstr>3. Based on the user’s ratings which factors are important among taste, aroma, appearance, and palette?</vt:lpstr>
      <vt:lpstr>4. If you were to recommend 3 beers to your friends based on this data which ones will you recommend?</vt:lpstr>
      <vt:lpstr>5. Which Beer style seems to be the favorite based on reviews written by users? </vt:lpstr>
      <vt:lpstr>6. How does written review compare to overall review score for the beer styles?</vt:lpstr>
      <vt:lpstr>7. How do find similar beer drinkers by using written reviews only?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Rank top 3 Breweries which produce the strongest beers?</dc:title>
  <dc:creator>gg</dc:creator>
  <cp:lastModifiedBy>gg</cp:lastModifiedBy>
  <cp:revision>4</cp:revision>
  <dcterms:created xsi:type="dcterms:W3CDTF">2022-08-10T17:27:19Z</dcterms:created>
  <dcterms:modified xsi:type="dcterms:W3CDTF">2022-08-11T03:00:50Z</dcterms:modified>
</cp:coreProperties>
</file>