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jpeg" ContentType="image/jpe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</p:sldIdLst>
  <p:sldSz cx="9144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BEFDA7B-CF90-478C-BE58-C1C0099118D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E027BC8-049B-4255-8925-2C6847BEB23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CCEE7B4-417C-4484-9278-BDA36E88CA16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3759DE4-6318-4FB2-9B95-831025272E8A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4D55DB5-5C2F-4B75-BB2E-0CD00A5E639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68A63C3-D336-4074-944C-227478DEED3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60F4AE9-DD76-4B20-A82E-049AE4B157A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E0BC6FC-C163-4478-B585-2760098F7E9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008F5BB-B030-480E-81F5-4519A712A5F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AECFAB0-2AE1-450C-BFC4-618B7EBDC4B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40C51A8-133A-4006-8E75-930FDFC6CBB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352E908-6926-4DAB-80CF-129D778C363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en-IN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IN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IN" sz="1400" spc="-1" strike="noStrike">
                <a:latin typeface="Times New Roman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8191DC1-C2B0-4978-9A53-B644B78A1B78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hyperlink" Target="https://www.python.org" TargetMode="External"/><Relationship Id="rId2" Type="http://schemas.openxmlformats.org/officeDocument/2006/relationships/slideLayout" Target="../slideLayouts/slideLayout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hyperlink" Target="http://www.google.com/" TargetMode="External"/><Relationship Id="rId2" Type="http://schemas.openxmlformats.org/officeDocument/2006/relationships/slideLayout" Target="../slideLayouts/slideLayout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PowerPoint with Links, Text, Table, and Images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TextBox 2"/>
          <p:cNvSpPr/>
          <p:nvPr/>
        </p:nvSpPr>
        <p:spPr>
          <a:xfrm>
            <a:off x="-18360" y="1828800"/>
            <a:ext cx="735156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This is a Python-generated PowerPoint with multiple elements.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 u="sng">
                <a:solidFill>
                  <a:srgbClr val="0000ff"/>
                </a:solidFill>
                <a:uFillTx/>
                <a:latin typeface="Calibri"/>
                <a:hlinkClick r:id="rId1"/>
              </a:rPr>
              <a:t>Click here to visit Python's official website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Table Example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" name="TextBox 2"/>
          <p:cNvSpPr/>
          <p:nvPr/>
        </p:nvSpPr>
        <p:spPr>
          <a:xfrm>
            <a:off x="1753920" y="1828800"/>
            <a:ext cx="380664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Here is a simple table example: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www.yahoo.com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Image Example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6" name="TextBox 2"/>
          <p:cNvSpPr/>
          <p:nvPr/>
        </p:nvSpPr>
        <p:spPr>
          <a:xfrm>
            <a:off x="2314800" y="1828800"/>
            <a:ext cx="2684880" cy="91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Check out this image:</a:t>
            </a:r>
            <a:br>
              <a:rPr sz="1800"/>
            </a:br>
            <a:r>
              <a:rPr b="0" lang="en-US" sz="1800" spc="-1" strike="noStrike">
                <a:solidFill>
                  <a:srgbClr val="000000"/>
                </a:solidFill>
                <a:latin typeface="Calibri"/>
                <a:hlinkClick r:id="rId1"/>
              </a:rPr>
              <a:t>www.google.com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Table Example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48" name="Table 2"/>
          <p:cNvGraphicFramePr/>
          <p:nvPr/>
        </p:nvGraphicFramePr>
        <p:xfrm>
          <a:off x="1828800" y="1828800"/>
          <a:ext cx="3657240" cy="914040"/>
        </p:xfrm>
        <a:graphic>
          <a:graphicData uri="http://schemas.openxmlformats.org/drawingml/2006/table">
            <a:tbl>
              <a:tblPr/>
              <a:tblGrid>
                <a:gridCol w="1828800"/>
                <a:gridCol w="1828800"/>
              </a:tblGrid>
              <a:tr h="4572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Name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Age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</a:tr>
              <a:tr h="4572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John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30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Image Example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50" name="Picture 2" descr="apple.jpeg"/>
          <p:cNvPicPr/>
          <p:nvPr/>
        </p:nvPicPr>
        <p:blipFill>
          <a:blip r:embed="rId1"/>
          <a:stretch/>
        </p:blipFill>
        <p:spPr>
          <a:xfrm>
            <a:off x="914400" y="1828800"/>
            <a:ext cx="2742840" cy="2742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Application>LibreOffice/7.3.7.2$Linux_X86_64 LibreOffice_project/30$Build-2</Application>
  <AppVersion>15.0000</AppVers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2013-01-27T09:14:16Z</dcterms:created>
  <dc:creator/>
  <dc:description>generated using python-pptx</dc:description>
  <dc:language>en-IN</dc:language>
  <cp:lastModifiedBy/>
  <dcterms:modified xsi:type="dcterms:W3CDTF">2024-10-15T17:54:36Z</dcterms:modified>
  <cp:revision>3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On-screen Show (4:3)</vt:lpwstr>
  </property>
</Properties>
</file>