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python.org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PowerPoint with Links, Text, Table, and Images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Python-generated PowerPoint with multiple elements.</a:t>
            </a:r>
          </a:p>
          <a:p>
            <a:r>
              <a:rPr>
                <a:hlinkClick r:id="rId2"/>
              </a:rPr>
              <a:t>Click here to visit Python's official website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3657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4572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Example</a:t>
            </a:r>
          </a:p>
        </p:txBody>
      </p:sp>
      <p:pic>
        <p:nvPicPr>
          <p:cNvPr id="3" name="Picture 2" descr="app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