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ytorch.org" TargetMode="Externa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eveloper.android.com" TargetMode="External"/><Relationship Id="rId3" Type="http://schemas.openxmlformats.org/officeDocument/2006/relationships/image" Target="../media/image1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aws.amazon.com" TargetMode="Externa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ytorch.org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eveloper.android.com" TargetMode="External"/><Relationship Id="rId3" Type="http://schemas.openxmlformats.org/officeDocument/2006/relationships/image" Target="../media/image1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ytorch.org" TargetMode="Externa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eveloper.android.com" TargetMode="External"/><Relationship Id="rId3" Type="http://schemas.openxmlformats.org/officeDocument/2006/relationships/image" Target="../media/image1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djangoproject.com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djangoproject.com" TargetMode="External"/><Relationship Id="rId3" Type="http://schemas.openxmlformats.org/officeDocument/2006/relationships/image" Target="../media/image1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aws.amazon.com" TargetMode="Externa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tensorflow.org" TargetMode="Externa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python.org" TargetMode="External"/><Relationship Id="rId3" Type="http://schemas.openxmlformats.org/officeDocument/2006/relationships/image" Target="../media/image1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aws.amazon.com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python.org" TargetMode="External"/><Relationship Id="rId3" Type="http://schemas.openxmlformats.org/officeDocument/2006/relationships/image" Target="../media/image1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unrealengine.com" TargetMode="External"/><Relationship Id="rId3" Type="http://schemas.openxmlformats.org/officeDocument/2006/relationships/image" Target="../media/image1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zure.microsoft.com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python.org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djangoproject.com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unrealengine.com" TargetMode="Externa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python.org" TargetMode="External"/><Relationship Id="rId3" Type="http://schemas.openxmlformats.org/officeDocument/2006/relationships/image" Target="../media/image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zure.microsoft.com" TargetMode="Externa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zure.microsoft.com" TargetMode="Externa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zure.microsoft.com" TargetMode="Externa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djangoproject.com" TargetMode="Externa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unrealengine.com" TargetMode="Externa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tensorflow.org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ytorch.org" TargetMode="Externa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tensorflow.org" TargetMode="External"/><Relationship Id="rId3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eveloper.android.com" TargetMode="External"/><Relationship Id="rId3" Type="http://schemas.openxmlformats.org/officeDocument/2006/relationships/image" Target="../media/image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Web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slide covers an introduction to the topic.</a:t>
            </a:r>
          </a:p>
          <a:p>
            <a:r>
              <a:rPr>
                <a:hlinkClick r:id="rId2"/>
              </a:rPr>
              <a:t>Click here to visit Amazon Web Services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743200"/>
          <a:ext cx="4572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457200">
                <a:tc>
                  <a:txBody>
                    <a:bodyPr/>
                    <a:lstStyle/>
                    <a:p>
                      <a:r>
                        <a:t>Header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Header 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Content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Content 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Game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Here is some additional information about the subject.</a:t>
            </a:r>
          </a:p>
          <a:p>
            <a:r>
              <a:rPr>
                <a:hlinkClick r:id="rId2"/>
              </a:rPr>
              <a:t>Click here to visit Android Development</a:t>
            </a:r>
          </a:p>
        </p:txBody>
      </p:sp>
      <p:pic>
        <p:nvPicPr>
          <p:cNvPr id="4" name="Picture 3" descr="appl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11: Game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Stay tuned for the upcoming updates.</a:t>
            </a:r>
          </a:p>
          <a:p>
            <a:r>
              <a:rPr>
                <a:hlinkClick r:id="rId2"/>
              </a:rPr>
              <a:t>Click here to visit Amazon Web Services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12: Game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Here is some additional information about the subject.</a:t>
            </a:r>
          </a:p>
          <a:p>
            <a:r>
              <a:rPr>
                <a:hlinkClick r:id="rId2"/>
              </a:rPr>
              <a:t>Click here to visit Check out Django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13: Cybersecurity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You can find more details in the official documentation.</a:t>
            </a:r>
          </a:p>
          <a:p>
            <a:r>
              <a:rPr>
                <a:hlinkClick r:id="rId2"/>
              </a:rPr>
              <a:t>Click here to visit Visit Python's official website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743200"/>
          <a:ext cx="4572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457200">
                <a:tc>
                  <a:txBody>
                    <a:bodyPr/>
                    <a:lstStyle/>
                    <a:p>
                      <a:r>
                        <a:t>Header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Header 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Content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Content 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appl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14: Cloud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Check out the resources available online.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15: Data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Here is some additional information about the subject.</a:t>
            </a:r>
          </a:p>
          <a:p>
            <a:r>
              <a:rPr>
                <a:hlinkClick r:id="rId2"/>
              </a:rPr>
              <a:t>Click here to visit Visit Python's official website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16: Cloud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Check out the resources available online.</a:t>
            </a:r>
          </a:p>
        </p:txBody>
      </p:sp>
      <p:pic>
        <p:nvPicPr>
          <p:cNvPr id="4" name="Picture 3" descr="appl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17: Python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Stay tuned for the upcoming updates.</a:t>
            </a:r>
          </a:p>
          <a:p>
            <a:r>
              <a:rPr>
                <a:hlinkClick r:id="rId2"/>
              </a:rPr>
              <a:t>Click here to visit Unreal Engine</a:t>
            </a:r>
          </a:p>
        </p:txBody>
      </p:sp>
      <p:pic>
        <p:nvPicPr>
          <p:cNvPr id="4" name="Picture 3" descr="appl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18: Python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You can find more details in the official documentation.</a:t>
            </a:r>
          </a:p>
        </p:txBody>
      </p:sp>
      <p:pic>
        <p:nvPicPr>
          <p:cNvPr id="4" name="Picture 3" descr="appl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19: 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Check out the resources available online.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Game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Stay tuned for the upcoming updates.</a:t>
            </a:r>
          </a:p>
          <a:p>
            <a:r>
              <a:rPr>
                <a:hlinkClick r:id="rId2"/>
              </a:rPr>
              <a:t>Click here to visit Check out Django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743200"/>
          <a:ext cx="4572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457200">
                <a:tc>
                  <a:txBody>
                    <a:bodyPr/>
                    <a:lstStyle/>
                    <a:p>
                      <a:r>
                        <a:t>Header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Header 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Content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Content 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20: Python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Here is some additional information about the subject.</a:t>
            </a:r>
          </a:p>
          <a:p>
            <a:r>
              <a:rPr>
                <a:hlinkClick r:id="rId2"/>
              </a:rPr>
              <a:t>Click here to visit Explore PyTorch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743200"/>
          <a:ext cx="4572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457200">
                <a:tc>
                  <a:txBody>
                    <a:bodyPr/>
                    <a:lstStyle/>
                    <a:p>
                      <a:r>
                        <a:t>Header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Header 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Content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Content 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appl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21: Software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slide covers an introduction to the topic.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743200"/>
          <a:ext cx="4572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457200">
                <a:tc>
                  <a:txBody>
                    <a:bodyPr/>
                    <a:lstStyle/>
                    <a:p>
                      <a:r>
                        <a:t>Header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Header 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Content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Content 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appl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22: Game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Here is some additional information about the subject.</a:t>
            </a:r>
          </a:p>
        </p:txBody>
      </p:sp>
      <p:pic>
        <p:nvPicPr>
          <p:cNvPr id="4" name="Picture 3" descr="appl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23: Mobile App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slide covers an introduction to the topic.</a:t>
            </a:r>
          </a:p>
          <a:p>
            <a:r>
              <a:rPr>
                <a:hlinkClick r:id="rId2"/>
              </a:rPr>
              <a:t>Click here to visit Unreal Engine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24: Game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slide covers an introduction to the topic.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25: Python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slide covers an introduction to the topic.</a:t>
            </a:r>
          </a:p>
          <a:p>
            <a:r>
              <a:rPr>
                <a:hlinkClick r:id="rId2"/>
              </a:rPr>
              <a:t>Click here to visit Android Development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26: Artificial Intelligence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Stay tuned for the upcoming updates.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27: 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slide covers an introduction to the topic.</a:t>
            </a:r>
          </a:p>
          <a:p>
            <a:r>
              <a:rPr>
                <a:hlinkClick r:id="rId2"/>
              </a:rPr>
              <a:t>Click here to visit Explore PyTorch</a:t>
            </a:r>
          </a:p>
        </p:txBody>
      </p:sp>
      <p:pic>
        <p:nvPicPr>
          <p:cNvPr id="4" name="Picture 3" descr="appl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28: 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Stay tuned for the upcoming updates.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29: Cloud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You can find more details in the official documentation.</a:t>
            </a:r>
          </a:p>
        </p:txBody>
      </p:sp>
      <p:pic>
        <p:nvPicPr>
          <p:cNvPr id="4" name="Picture 3" descr="appl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Cloud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Stay tuned for the upcoming updates.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743200"/>
          <a:ext cx="4572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457200">
                <a:tc>
                  <a:txBody>
                    <a:bodyPr/>
                    <a:lstStyle/>
                    <a:p>
                      <a:r>
                        <a:t>Header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Header 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Content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Content 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appl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30: Data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Here is some additional information about the subject.</a:t>
            </a:r>
          </a:p>
          <a:p>
            <a:r>
              <a:rPr>
                <a:hlinkClick r:id="rId2"/>
              </a:rPr>
              <a:t>Click here to visit Explore PyTorch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743200"/>
          <a:ext cx="4572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457200">
                <a:tc>
                  <a:txBody>
                    <a:bodyPr/>
                    <a:lstStyle/>
                    <a:p>
                      <a:r>
                        <a:t>Header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Header 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Content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Content 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31: Artificial Intelligence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slide covers an introduction to the topic.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743200"/>
          <a:ext cx="4572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457200">
                <a:tc>
                  <a:txBody>
                    <a:bodyPr/>
                    <a:lstStyle/>
                    <a:p>
                      <a:r>
                        <a:t>Header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Header 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Content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Content 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32: Artificial Intelligence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Check out the resources available online.</a:t>
            </a:r>
          </a:p>
        </p:txBody>
      </p:sp>
      <p:pic>
        <p:nvPicPr>
          <p:cNvPr id="4" name="Picture 3" descr="appl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33: Mobile App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slide covers an introduction to the topic.</a:t>
            </a:r>
          </a:p>
        </p:txBody>
      </p:sp>
      <p:pic>
        <p:nvPicPr>
          <p:cNvPr id="4" name="Picture 3" descr="appl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34: Data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slide covers an introduction to the topic.</a:t>
            </a:r>
          </a:p>
          <a:p>
            <a:r>
              <a:rPr>
                <a:hlinkClick r:id="rId2"/>
              </a:rPr>
              <a:t>Click here to visit Microsoft Azure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743200"/>
          <a:ext cx="4572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457200">
                <a:tc>
                  <a:txBody>
                    <a:bodyPr/>
                    <a:lstStyle/>
                    <a:p>
                      <a:r>
                        <a:t>Header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Header 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Content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Content 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appl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35: Software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Here is some additional information about the subject.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743200"/>
          <a:ext cx="4572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457200">
                <a:tc>
                  <a:txBody>
                    <a:bodyPr/>
                    <a:lstStyle/>
                    <a:p>
                      <a:r>
                        <a:t>Header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Header 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Content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Content 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appl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36: Web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Stay tuned for the upcoming updates.</a:t>
            </a:r>
          </a:p>
          <a:p>
            <a:r>
              <a:rPr>
                <a:hlinkClick r:id="rId2"/>
              </a:rPr>
              <a:t>Click here to visit Amazon Web Services</a:t>
            </a:r>
          </a:p>
        </p:txBody>
      </p:sp>
      <p:pic>
        <p:nvPicPr>
          <p:cNvPr id="4" name="Picture 3" descr="appl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37: Mobile App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Stay tuned for the upcoming updates.</a:t>
            </a:r>
          </a:p>
          <a:p>
            <a:r>
              <a:rPr>
                <a:hlinkClick r:id="rId2"/>
              </a:rPr>
              <a:t>Click here to visit Android Development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743200"/>
          <a:ext cx="4572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457200">
                <a:tc>
                  <a:txBody>
                    <a:bodyPr/>
                    <a:lstStyle/>
                    <a:p>
                      <a:r>
                        <a:t>Header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Header 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Content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Content 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38: Cybersecurity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Here is some additional information about the subject.</a:t>
            </a:r>
          </a:p>
          <a:p>
            <a:r>
              <a:rPr>
                <a:hlinkClick r:id="rId2"/>
              </a:rPr>
              <a:t>Click here to visit Visit Python's official website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39: Mobile App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Check out the resources available online.</a:t>
            </a:r>
          </a:p>
          <a:p>
            <a:r>
              <a:rPr>
                <a:hlinkClick r:id="rId2"/>
              </a:rPr>
              <a:t>Click here to visit Android Development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743200"/>
          <a:ext cx="4572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457200">
                <a:tc>
                  <a:txBody>
                    <a:bodyPr/>
                    <a:lstStyle/>
                    <a:p>
                      <a:r>
                        <a:t>Header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Header 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Content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Content 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Cloud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Stay tuned for the upcoming updates.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40: Data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Here is some additional information about the subject.</a:t>
            </a:r>
          </a:p>
          <a:p>
            <a:r>
              <a:rPr>
                <a:hlinkClick r:id="rId2"/>
              </a:rPr>
              <a:t>Click here to visit Android Development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41: Artificial Intelligence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slide covers an introduction to the topic.</a:t>
            </a:r>
          </a:p>
          <a:p>
            <a:r>
              <a:rPr>
                <a:hlinkClick r:id="rId2"/>
              </a:rPr>
              <a:t>Click here to visit Learn about TensorFlow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743200"/>
          <a:ext cx="4572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457200">
                <a:tc>
                  <a:txBody>
                    <a:bodyPr/>
                    <a:lstStyle/>
                    <a:p>
                      <a:r>
                        <a:t>Header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Header 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Content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Content 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appl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42: Cybersecurity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Here is some additional information about the subject.</a:t>
            </a:r>
          </a:p>
          <a:p>
            <a:r>
              <a:rPr>
                <a:hlinkClick r:id="rId2"/>
              </a:rPr>
              <a:t>Click here to visit Visit Python's official website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43: 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Stay tuned for the upcoming updates.</a:t>
            </a:r>
          </a:p>
        </p:txBody>
      </p:sp>
      <p:pic>
        <p:nvPicPr>
          <p:cNvPr id="4" name="Picture 3" descr="appl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44: Game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slide covers an introduction to the topic.</a:t>
            </a:r>
          </a:p>
          <a:p>
            <a:r>
              <a:rPr>
                <a:hlinkClick r:id="rId2"/>
              </a:rPr>
              <a:t>Click here to visit Unreal Engine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743200"/>
          <a:ext cx="4572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457200">
                <a:tc>
                  <a:txBody>
                    <a:bodyPr/>
                    <a:lstStyle/>
                    <a:p>
                      <a:r>
                        <a:t>Header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Header 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Content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Content 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45: Cybersecurity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slide covers an introduction to the topic.</a:t>
            </a:r>
          </a:p>
          <a:p>
            <a:r>
              <a:rPr>
                <a:hlinkClick r:id="rId2"/>
              </a:rPr>
              <a:t>Click here to visit Explore PyTorch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46: Software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Check out the resources available online.</a:t>
            </a:r>
          </a:p>
          <a:p>
            <a:r>
              <a:rPr>
                <a:hlinkClick r:id="rId2"/>
              </a:rPr>
              <a:t>Click here to visit Microsoft Azure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743200"/>
          <a:ext cx="4572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457200">
                <a:tc>
                  <a:txBody>
                    <a:bodyPr/>
                    <a:lstStyle/>
                    <a:p>
                      <a:r>
                        <a:t>Header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Header 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Content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Content 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47: Software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Stay tuned for the upcoming updates.</a:t>
            </a:r>
          </a:p>
          <a:p>
            <a:r>
              <a:rPr>
                <a:hlinkClick r:id="rId2"/>
              </a:rPr>
              <a:t>Click here to visit Learn about TensorFlow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48: Game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slide covers an introduction to the topic.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743200"/>
          <a:ext cx="4572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457200">
                <a:tc>
                  <a:txBody>
                    <a:bodyPr/>
                    <a:lstStyle/>
                    <a:p>
                      <a:r>
                        <a:t>Header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Header 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Content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Content 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49: Web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slide covers an introduction to the topic.</a:t>
            </a:r>
          </a:p>
          <a:p>
            <a:r>
              <a:rPr>
                <a:hlinkClick r:id="rId2"/>
              </a:rPr>
              <a:t>Click here to visit Learn about TensorFlow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Python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slide covers an introduction to the topic.</a:t>
            </a:r>
          </a:p>
          <a:p>
            <a:r>
              <a:rPr>
                <a:hlinkClick r:id="rId2"/>
              </a:rPr>
              <a:t>Click here to visit Visit Python's official website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743200"/>
          <a:ext cx="4572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457200">
                <a:tc>
                  <a:txBody>
                    <a:bodyPr/>
                    <a:lstStyle/>
                    <a:p>
                      <a:r>
                        <a:t>Header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Header 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Content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Content 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50: Software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You can find more details in the official documentation.</a:t>
            </a:r>
          </a:p>
        </p:txBody>
      </p:sp>
      <p:pic>
        <p:nvPicPr>
          <p:cNvPr id="4" name="Picture 3" descr="appl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Software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Here is some additional information about the subject.</a:t>
            </a:r>
          </a:p>
          <a:p>
            <a:r>
              <a:rPr>
                <a:hlinkClick r:id="rId2"/>
              </a:rPr>
              <a:t>Click here to visit Learn about TensorFlow</a:t>
            </a:r>
          </a:p>
        </p:txBody>
      </p:sp>
      <p:pic>
        <p:nvPicPr>
          <p:cNvPr id="4" name="Picture 3" descr="appl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Cloud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Stay tuned for the upcoming updates.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Web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Stay tuned for the upcoming updates.</a:t>
            </a:r>
          </a:p>
          <a:p>
            <a:r>
              <a:rPr>
                <a:hlinkClick r:id="rId2"/>
              </a:rPr>
              <a:t>Click here to visit Android Development</a:t>
            </a:r>
          </a:p>
        </p:txBody>
      </p:sp>
      <p:pic>
        <p:nvPicPr>
          <p:cNvPr id="4" name="Picture 3" descr="appl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Artificial Intelligence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slide covers an introduction to the topic.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743200"/>
          <a:ext cx="4572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457200">
                <a:tc>
                  <a:txBody>
                    <a:bodyPr/>
                    <a:lstStyle/>
                    <a:p>
                      <a:r>
                        <a:t>Header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Header 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Content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Content 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