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C61FC7-B98B-4B70-8FE4-32E14F8D88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93046C-BAC3-474B-B05D-B3BB4CB89B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5767CD-8D34-4FA4-82DE-F9E1D60F3B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CA735B-ABF6-4B15-9D28-E3282EF1A8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7BBCF3-9C39-451C-8A33-6C8A901675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4599F9-EA41-4311-8B12-4556AA5B17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C1F029-7AA1-4308-899C-03D030915D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0A2588-5D6B-401B-993E-C3AABF45A2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47F9B5-F0A9-4ABE-BF0C-511572144D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4F1317-1E4A-4E08-952C-D3FA0D68F3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9B50DD-7C2A-451F-861F-B3900B9887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5B3577-54B1-4AFB-8298-BF70664421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31CB20-3772-4A06-933E-86984811D0E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python.org/" TargetMode="External"/><Relationship Id="rId2" Type="http://schemas.openxmlformats.org/officeDocument/2006/relationships/hyperlink" Target="https://www.python.org" TargetMode="External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PowerPoint with Links, Text, Table, and Images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2"/>
          <p:cNvSpPr/>
          <p:nvPr/>
        </p:nvSpPr>
        <p:spPr>
          <a:xfrm>
            <a:off x="-19080" y="1828800"/>
            <a:ext cx="73530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hlinkClick r:id="rId1"/>
              </a:rPr>
              <a:t>https://www.python.org/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is a Python-generated PowerPoint with multiple elements.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Click here to visit Python's official website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Table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4" name="Table 2"/>
          <p:cNvGraphicFramePr/>
          <p:nvPr/>
        </p:nvGraphicFramePr>
        <p:xfrm>
          <a:off x="1828800" y="1828800"/>
          <a:ext cx="3657240" cy="91404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457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57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Image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" name="Picture 2" descr="apple.jpeg"/>
          <p:cNvPicPr/>
          <p:nvPr/>
        </p:nvPicPr>
        <p:blipFill>
          <a:blip r:embed="rId1"/>
          <a:stretch/>
        </p:blipFill>
        <p:spPr>
          <a:xfrm>
            <a:off x="914400" y="1828800"/>
            <a:ext cx="27428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2024-10-14T11:56:24Z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