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539369" cy="487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457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0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467600" cy="484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533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confirmation-screen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7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98072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685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Successful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6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945669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3048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not sign-in---move to signup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73194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457200"/>
            <a:ext cx="579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successful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00166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457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tool-tip : Hover over -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highlight email and phone and show tool-tip-box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4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591075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in text—sorting database by email primary or any field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9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21" y="1066800"/>
            <a:ext cx="7708957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280219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Successful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3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94" y="1066800"/>
            <a:ext cx="7335611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304800"/>
            <a:ext cx="518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csv file and its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98291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457200"/>
            <a:ext cx="556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Successful import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1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6" y="1143000"/>
            <a:ext cx="7463234" cy="48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455971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screen by checkbox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</dc:creator>
  <cp:lastModifiedBy>SANTHOSH</cp:lastModifiedBy>
  <cp:revision>2</cp:revision>
  <dcterms:created xsi:type="dcterms:W3CDTF">2006-08-16T00:00:00Z</dcterms:created>
  <dcterms:modified xsi:type="dcterms:W3CDTF">2022-11-21T03:21:53Z</dcterms:modified>
</cp:coreProperties>
</file>