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91" r:id="rId2"/>
  </p:sldMasterIdLst>
  <p:notesMasterIdLst>
    <p:notesMasterId r:id="rId6"/>
  </p:notesMasterIdLst>
  <p:handoutMasterIdLst>
    <p:handoutMasterId r:id="rId7"/>
  </p:handoutMasterIdLst>
  <p:sldIdLst>
    <p:sldId id="321" r:id="rId3"/>
    <p:sldId id="402" r:id="rId4"/>
    <p:sldId id="405" r:id="rId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FCEDE26-7414-4A7D-89CB-71CBDDADDCDA}">
          <p14:sldIdLst>
            <p14:sldId id="321"/>
            <p14:sldId id="4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183">
          <p15:clr>
            <a:srgbClr val="A4A3A4"/>
          </p15:clr>
        </p15:guide>
        <p15:guide id="5" pos="2838">
          <p15:clr>
            <a:srgbClr val="A4A3A4"/>
          </p15:clr>
        </p15:guide>
        <p15:guide id="6" pos="5583">
          <p15:clr>
            <a:srgbClr val="A4A3A4"/>
          </p15:clr>
        </p15:guide>
        <p15:guide id="7" pos="320">
          <p15:clr>
            <a:srgbClr val="A4A3A4"/>
          </p15:clr>
        </p15:guide>
        <p15:guide id="8" pos="5448">
          <p15:clr>
            <a:srgbClr val="A4A3A4"/>
          </p15:clr>
        </p15:guide>
        <p15:guide id="9" pos="2926">
          <p15:clr>
            <a:srgbClr val="A4A3A4"/>
          </p15:clr>
        </p15:guide>
        <p15:guide id="10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ni, Guido" initials="MG" lastIdx="3" clrIdx="0"/>
  <p:cmAuthor id="1" name="Warkentin, Slavi" initials="SW" lastIdx="3" clrIdx="1"/>
  <p:cmAuthor id="2" name="Slavi" initials="S" lastIdx="1" clrIdx="2">
    <p:extLst>
      <p:ext uri="{19B8F6BF-5375-455C-9EA6-DF929625EA0E}">
        <p15:presenceInfo xmlns:p15="http://schemas.microsoft.com/office/powerpoint/2012/main" userId="Sl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B70"/>
    <a:srgbClr val="BCF244"/>
    <a:srgbClr val="ADE650"/>
    <a:srgbClr val="1F10DE"/>
    <a:srgbClr val="190DB3"/>
    <a:srgbClr val="210DB3"/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09" autoAdjust="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>
        <p:guide orient="horz" pos="2161"/>
        <p:guide orient="horz" pos="727"/>
        <p:guide orient="horz" pos="3706"/>
        <p:guide pos="183"/>
        <p:guide pos="2838"/>
        <p:guide pos="5583"/>
        <p:guide pos="320"/>
        <p:guide pos="5448"/>
        <p:guide pos="2926"/>
        <p:guide pos="2881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30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10.08.2020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10.08.2020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052DB341-F6C0-4851-B5C7-247106B97BAF}" type="datetime1">
              <a:rPr lang="de-DE" smtClean="0"/>
              <a:t>10.08.2020</a:t>
            </a:fld>
            <a:endParaRPr lang="de-DE" dirty="0"/>
          </a:p>
        </p:txBody>
      </p:sp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Ashok kumar Velumani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kern="120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</a:t>
            </a:r>
            <a:b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DE" sz="1400" b="1" kern="1200" baseline="0" noProof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Elektrische Antriebe</a:t>
            </a:r>
            <a:endParaRPr lang="de-DE" sz="1400" b="1" kern="1200" noProof="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C14346B3-3C7F-4FB9-96EA-5389D63C89C5}" type="datetime1">
              <a:rPr lang="de-DE" smtClean="0"/>
              <a:t>10.08.2020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87338" y="801688"/>
            <a:ext cx="8569325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solidFill>
                  <a:srgbClr val="00549F"/>
                </a:solidFill>
              </a:rPr>
              <a:t>Vielen Dank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 für Stromrichtertechnik und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Elektrische Antriebe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Doncker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8B6FE4CD-9221-474F-AE63-25DCA88EAE0C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88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4644000" y="1151999"/>
            <a:ext cx="4215600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2AC1F567-6C3E-4739-A171-97B3D51E1DC4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1B89763C-4C25-4466-8050-2E3B6E846DB8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Slavi Warkentin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P51117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3" y="0"/>
            <a:ext cx="2349703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5046" y="0"/>
            <a:ext cx="2351221" cy="139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6537880" y="-4582"/>
            <a:ext cx="2606120" cy="139630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6" y="-1474"/>
            <a:ext cx="2153940" cy="13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7391" cy="23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90" y="5863769"/>
            <a:ext cx="4270869" cy="97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288000" y="6076425"/>
            <a:ext cx="4988850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</a:t>
            </a:r>
            <a:b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1400" b="1" kern="120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Electrical</a:t>
            </a:r>
            <a:r>
              <a:rPr lang="en-US" sz="1400" b="1" kern="1200" baseline="0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Drives</a:t>
            </a:r>
            <a:endParaRPr lang="en-US" sz="1400" b="1" kern="1200" dirty="0">
              <a:solidFill>
                <a:srgbClr val="00549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88000" y="2487599"/>
            <a:ext cx="8568000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88000" y="3857624"/>
            <a:ext cx="8568000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8000" y="4980225"/>
            <a:ext cx="8570250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288000" y="4675425"/>
            <a:ext cx="8570250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287338" y="801688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/>
              <a:t>Thank you</a:t>
            </a:r>
            <a:br>
              <a:rPr lang="en-US" noProof="0" dirty="0"/>
            </a:br>
            <a:r>
              <a:rPr lang="en-US" noProof="0" dirty="0"/>
              <a:t>for your attention</a:t>
            </a:r>
          </a:p>
        </p:txBody>
      </p:sp>
      <p:cxnSp>
        <p:nvCxnSpPr>
          <p:cNvPr id="18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687425" y="2124077"/>
            <a:ext cx="4171950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94525" y="2124076"/>
            <a:ext cx="4171950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294525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Institute for Power Electronics and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Electrical Drives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ir. Dr. h. c. Rik W. De Doncker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4684713" y="2133599"/>
            <a:ext cx="4171950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94525" y="2828925"/>
            <a:ext cx="2915400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post@isea.rwth-aachen.de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294525" y="2570400"/>
            <a:ext cx="2915400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Slavi Warkentin</a:t>
            </a:r>
          </a:p>
        </p:txBody>
      </p:sp>
      <p:sp>
        <p:nvSpPr>
          <p:cNvPr id="17" name="Bildplatzhalter 25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330300" y="2124075"/>
            <a:ext cx="1137600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4772023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6819898" y="257175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4772023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6819898" y="4229100"/>
            <a:ext cx="1944000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32" name="Gerader Verbinder 11"/>
          <p:cNvCxnSpPr/>
          <p:nvPr userDrawn="1"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5849"/>
            <a:ext cx="2846415" cy="65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pPr algn="l"/>
            <a:fld id="{1A9C30B2-8F01-4CFB-897C-7B6145CFFD88}" type="datetime1">
              <a:rPr lang="de-DE" smtClean="0"/>
              <a:t>10.08.2020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7272" y="6542540"/>
            <a:ext cx="34352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>
                <a:solidFill>
                  <a:schemeClr val="tx2"/>
                </a:solidFill>
              </a:rPr>
              <a:t>Institut für Stromrichtertechnik und Elektrische Antriebe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5" y="6206075"/>
            <a:ext cx="2846415" cy="6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287338" y="6202363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837450" y="6361350"/>
            <a:ext cx="42516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25.06.2019</a:t>
            </a:r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28375" y="6361350"/>
            <a:ext cx="3294000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Ashok kumar Velumani</a:t>
            </a: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288000" y="6361350"/>
            <a:ext cx="730800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608797" y="6352040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37272" y="6542540"/>
            <a:ext cx="31883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>
                <a:solidFill>
                  <a:schemeClr val="tx2"/>
                </a:solidFill>
              </a:rPr>
              <a:t>Institute for Power Electronics and Electrical Drives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wth-aachen.sciebo.de/s/YyVl9PvjXHVDRwI?path=%2FExchange%20ssa%2Fresult_np4_QW" TargetMode="External"/><Relationship Id="rId2" Type="http://schemas.openxmlformats.org/officeDocument/2006/relationships/hyperlink" Target="https://rwth-aachen.sciebo.de/s/YyVl9PvjXHVDRwI?path=%2FExchange%20ssa%2Fresult_np3_QW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98BDE-FA96-4475-BF9F-EC474141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FCAA1-705E-4487-98E3-5B580BA1F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of an Algorithm to Calculate Efficiency-Optimized Pulse Patterns for Permanent Magnet Synchronous Machines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AF1A66-EE7F-4FB8-B440-4B18F4EFB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Handover (part 2)_Optimizer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B5E2-D502-46D2-A2F0-9D34B9CE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Santosh Kumar Sappati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DD9335-658E-493A-910A-56D4E1AFB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05.08.2020</a:t>
            </a:r>
          </a:p>
        </p:txBody>
      </p:sp>
    </p:spTree>
    <p:extLst>
      <p:ext uri="{BB962C8B-B14F-4D97-AF65-F5344CB8AC3E}">
        <p14:creationId xmlns:p14="http://schemas.microsoft.com/office/powerpoint/2010/main" val="17567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BB3146-D76B-4D20-882A-6044DCE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</p:spPr>
        <p:txBody>
          <a:bodyPr/>
          <a:lstStyle/>
          <a:p>
            <a:r>
              <a:rPr lang="de-DE" dirty="0"/>
              <a:t>Optimizer (for QWS case)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3D3AE5-83D1-4A5E-B3C8-63E2589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" y="1151999"/>
            <a:ext cx="8451963" cy="4731275"/>
          </a:xfrm>
        </p:spPr>
        <p:txBody>
          <a:bodyPr/>
          <a:lstStyle/>
          <a:p>
            <a:r>
              <a:rPr lang="en-US" dirty="0"/>
              <a:t>1: For QWS case, open ‘</a:t>
            </a:r>
            <a:r>
              <a:rPr lang="en-US" dirty="0" err="1"/>
              <a:t>multistart_QWS_Machine</a:t>
            </a:r>
            <a:r>
              <a:rPr lang="en-US" dirty="0"/>
              <a:t>’ and run for required modulation index and </a:t>
            </a:r>
            <a:r>
              <a:rPr lang="en-US" dirty="0" err="1"/>
              <a:t>theta_dq</a:t>
            </a:r>
            <a:r>
              <a:rPr lang="en-US" dirty="0"/>
              <a:t> resolution and for required switching events per quarter wave.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C08B-5317-4989-9E40-B2F84F0D3B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7450" y="6361350"/>
            <a:ext cx="42516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25.06.2019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D483-F03E-4A50-AE09-1133CC2CE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375" y="6361350"/>
            <a:ext cx="32940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Ashok kumar Velumani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1DCB-209D-4013-A0A2-70F4780BD0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88000" y="6361350"/>
            <a:ext cx="730800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BB3146-D76B-4D20-882A-6044DCE1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</p:spPr>
        <p:txBody>
          <a:bodyPr/>
          <a:lstStyle/>
          <a:p>
            <a:r>
              <a:rPr lang="de-DE" dirty="0"/>
              <a:t>Optimizer (for HWS case)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3D3AE5-83D1-4A5E-B3C8-63E2589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" y="1151999"/>
            <a:ext cx="8451963" cy="4731275"/>
          </a:xfrm>
        </p:spPr>
        <p:txBody>
          <a:bodyPr/>
          <a:lstStyle/>
          <a:p>
            <a:r>
              <a:rPr lang="en-US" dirty="0"/>
              <a:t>1: Download the folder from the link below (QWS, 3  and 4 switching event per quarter wave):</a:t>
            </a:r>
          </a:p>
          <a:p>
            <a:pPr lvl="1"/>
            <a:r>
              <a:rPr lang="en-IN" dirty="0">
                <a:hlinkClick r:id="rId2"/>
              </a:rPr>
              <a:t>https://rwth-aachen.sciebo.de/s/YyVl9PvjXHVDRwI?path=%2FExchange%20ssa%2Fresult_np3_QW</a:t>
            </a:r>
            <a:endParaRPr lang="en-US" dirty="0"/>
          </a:p>
          <a:p>
            <a:pPr lvl="1"/>
            <a:r>
              <a:rPr lang="en-IN" dirty="0">
                <a:hlinkClick r:id="rId3"/>
              </a:rPr>
              <a:t>https://rwth-aachen.sciebo.de/s/YyVl9PvjXHVDRwI?path=%2FExchange%20ssa%2Fresult_np4_QW</a:t>
            </a:r>
            <a:endParaRPr lang="en-US" dirty="0"/>
          </a:p>
          <a:p>
            <a:r>
              <a:rPr lang="en-US" dirty="0"/>
              <a:t>2: Open ‘</a:t>
            </a:r>
            <a:r>
              <a:rPr lang="en-US" dirty="0" err="1"/>
              <a:t>angle_surface_HWS_optimizer</a:t>
            </a:r>
            <a:r>
              <a:rPr lang="en-US" dirty="0"/>
              <a:t>’ and run. This acts as the initial point for the optimizer.</a:t>
            </a:r>
          </a:p>
          <a:p>
            <a:r>
              <a:rPr lang="en-US" dirty="0"/>
              <a:t>3: Open ‘</a:t>
            </a:r>
            <a:r>
              <a:rPr lang="en-US" dirty="0" err="1"/>
              <a:t>multistart_HWS_Machine</a:t>
            </a:r>
            <a:r>
              <a:rPr lang="en-US" dirty="0"/>
              <a:t>’ and run for required modulation index and </a:t>
            </a:r>
            <a:r>
              <a:rPr lang="en-US" dirty="0" err="1"/>
              <a:t>theta_dq</a:t>
            </a:r>
            <a:r>
              <a:rPr lang="en-US" dirty="0"/>
              <a:t> resolution and for required switching events per half wave.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C08B-5317-4989-9E40-B2F84F0D3B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7450" y="6361350"/>
            <a:ext cx="42516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25.06.2019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D483-F03E-4A50-AE09-1133CC2CE5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375" y="6361350"/>
            <a:ext cx="3294000" cy="52482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Ashok kumar Velumani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1DCB-209D-4013-A0A2-70F4780BD0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88000" y="6361350"/>
            <a:ext cx="730800" cy="39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4D01E63C-D794-4429-8564-635E6253AC5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392"/>
      </p:ext>
    </p:extLst>
  </p:cSld>
  <p:clrMapOvr>
    <a:masterClrMapping/>
  </p:clrMapOvr>
</p:sld>
</file>

<file path=ppt/theme/theme1.xml><?xml version="1.0" encoding="utf-8"?>
<a:theme xmlns:a="http://schemas.openxmlformats.org/drawingml/2006/main" name="MA-Zwischenbericht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LEA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204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MA-Zwischenbericht</vt:lpstr>
      <vt:lpstr>LEA englisch</vt:lpstr>
      <vt:lpstr>Development of an Algorithm to Calculate Efficiency-Optimized Pulse Patterns for Permanent Magnet Synchronous Machines</vt:lpstr>
      <vt:lpstr>Optimizer (for QWS case)</vt:lpstr>
      <vt:lpstr>Optimizer (for HWS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Algorithm to Calculate Efficiency-Optimized Pulse Patterns for Permanent Magnet Synchronous Machines</dc:title>
  <dc:creator>Santosh kumar sappati</dc:creator>
  <cp:lastModifiedBy>Santosh kumar sappati</cp:lastModifiedBy>
  <cp:revision>8</cp:revision>
  <dcterms:created xsi:type="dcterms:W3CDTF">2020-08-05T08:28:03Z</dcterms:created>
  <dcterms:modified xsi:type="dcterms:W3CDTF">2020-08-10T06:40:58Z</dcterms:modified>
</cp:coreProperties>
</file>