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</a:t>
            </a:r>
            <a:r>
              <a:rPr lang="en-US"/>
              <a:t>- 10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40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Test Slide - 1</vt:lpstr>
      <vt:lpstr>Test Slide - 2</vt:lpstr>
      <vt:lpstr>Test Slide - 3</vt:lpstr>
      <vt:lpstr>Test Slide - 4</vt:lpstr>
      <vt:lpstr>Test Slide - 5</vt:lpstr>
      <vt:lpstr>Test Slide - 6</vt:lpstr>
      <vt:lpstr>Test Slide - 7</vt:lpstr>
      <vt:lpstr>Test Slide - 8</vt:lpstr>
      <vt:lpstr>Test Slide - 9</vt:lpstr>
      <vt:lpstr>Test Slide - 10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Santosh Panigrahy</cp:lastModifiedBy>
  <cp:revision>8</cp:revision>
  <dcterms:created xsi:type="dcterms:W3CDTF">2017-12-15T12:04:50Z</dcterms:created>
  <dcterms:modified xsi:type="dcterms:W3CDTF">2018-03-05T11:09:04Z</dcterms:modified>
</cp:coreProperties>
</file>