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Autofit/>
          </a:bodyPr>
          <a:lstStyle/>
          <a:p>
            <a:r>
              <a:rPr lang="en-US" sz="6000" dirty="0"/>
              <a:t>Slide Test1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Autofit/>
          </a:bodyPr>
          <a:lstStyle/>
          <a:p>
            <a:r>
              <a:rPr lang="en-US" sz="6000" dirty="0"/>
              <a:t>Slide Test2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Test9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3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Slide Test1</vt:lpstr>
      <vt:lpstr>Slide Test2</vt:lpstr>
      <vt:lpstr>Slide Test3</vt:lpstr>
      <vt:lpstr>Slide Test4</vt:lpstr>
      <vt:lpstr>Slide Test5</vt:lpstr>
      <vt:lpstr>Slide Test6</vt:lpstr>
      <vt:lpstr>Slide Test7</vt:lpstr>
      <vt:lpstr>Slide Test8</vt:lpstr>
      <vt:lpstr>Slide Test9</vt:lpstr>
      <vt:lpstr>Slide Test10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Santosh Panigrahy</cp:lastModifiedBy>
  <cp:revision>14</cp:revision>
  <dcterms:created xsi:type="dcterms:W3CDTF">2017-12-15T12:04:50Z</dcterms:created>
  <dcterms:modified xsi:type="dcterms:W3CDTF">2018-03-05T11:07:58Z</dcterms:modified>
</cp:coreProperties>
</file>