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96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49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76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665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32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266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95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2609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213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7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20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94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035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139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00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2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13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49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56374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883944" y="1011702"/>
            <a:ext cx="9367679" cy="4474698"/>
          </a:xfrm>
        </p:spPr>
        <p:txBody>
          <a:bodyPr>
            <a:normAutofit/>
          </a:bodyPr>
          <a:lstStyle/>
          <a:p>
            <a:r>
              <a:rPr lang="en-US" sz="5400" b="1" dirty="0"/>
              <a:t>Capstone: Find the best neighborhood in Toronto to open a Restaurant Supply Store</a:t>
            </a:r>
            <a:br>
              <a:rPr lang="en-US" sz="5400" b="1" dirty="0"/>
            </a:br>
            <a:endParaRPr lang="en-CA" sz="5400"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1319508"/>
            <a:ext cx="9965635" cy="3600986"/>
          </a:xfrm>
          <a:prstGeom prst="rect">
            <a:avLst/>
          </a:prstGeom>
          <a:noFill/>
        </p:spPr>
        <p:txBody>
          <a:bodyPr wrap="square" rtlCol="0">
            <a:spAutoFit/>
          </a:bodyPr>
          <a:lstStyle/>
          <a:p>
            <a:pPr algn="just"/>
            <a:r>
              <a:rPr lang="en-CA" b="1" dirty="0"/>
              <a:t>Methodology cont’d:</a:t>
            </a:r>
          </a:p>
          <a:p>
            <a:pPr algn="just"/>
            <a:endParaRPr lang="en-CA" b="1" dirty="0"/>
          </a:p>
          <a:p>
            <a:pPr algn="just"/>
            <a:r>
              <a:rPr lang="en-CA" b="1" dirty="0"/>
              <a:t>3. Cluster 2 Contains the highest cluster density. We need to find the geographic centroid for this cluster. This is the optimum location for a new Restaurant Supply Store.</a:t>
            </a:r>
            <a:br>
              <a:rPr lang="en-CA" b="1" dirty="0"/>
            </a:br>
            <a:endParaRPr lang="en-CA" b="1" dirty="0"/>
          </a:p>
          <a:p>
            <a:pPr algn="just"/>
            <a:r>
              <a:rPr lang="en-CA" dirty="0"/>
              <a:t>Here we take the average latitude and longitude to be the centroid.</a:t>
            </a:r>
          </a:p>
          <a:p>
            <a:pPr algn="just"/>
            <a:r>
              <a:rPr lang="en-CA" b="1" dirty="0"/>
              <a:t>3.1 Install </a:t>
            </a:r>
            <a:r>
              <a:rPr lang="en-CA" b="1" dirty="0" err="1"/>
              <a:t>opencage</a:t>
            </a:r>
            <a:r>
              <a:rPr lang="en-CA" b="1" dirty="0"/>
              <a:t> to reverse lookup the coordinates</a:t>
            </a:r>
          </a:p>
          <a:p>
            <a:pPr algn="just"/>
            <a:r>
              <a:rPr lang="en-CA" dirty="0" err="1"/>
              <a:t>Opencage</a:t>
            </a:r>
            <a:r>
              <a:rPr lang="en-CA" dirty="0"/>
              <a:t> allows me to reverse lookup the geo coordinates. </a:t>
            </a:r>
          </a:p>
          <a:p>
            <a:pPr algn="just"/>
            <a:br>
              <a:rPr lang="en-CA" dirty="0"/>
            </a:br>
            <a:r>
              <a:rPr lang="en-CA" b="1" dirty="0"/>
              <a:t>* Key Observation: This is the optimum location for a new Restaurant Supply Store.*</a:t>
            </a:r>
            <a:endParaRPr lang="en-CA" dirty="0"/>
          </a:p>
          <a:p>
            <a:pPr algn="just"/>
            <a:r>
              <a:rPr lang="en-CA" b="1" dirty="0"/>
              <a:t>3.2 Plot the clusters on a Map of the Toronto and Super Impose the best location of a Store</a:t>
            </a:r>
            <a:r>
              <a:rPr lang="en-CA" b="1" dirty="0">
                <a:hlinkClick r:id="rId2"/>
              </a:rPr>
              <a:t>¶</a:t>
            </a:r>
            <a:endParaRPr lang="en-CA" b="1" dirty="0"/>
          </a:p>
          <a:p>
            <a:pPr lvl="0" algn="just"/>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728665"/>
            <a:ext cx="9965635" cy="5816977"/>
          </a:xfrm>
          <a:prstGeom prst="rect">
            <a:avLst/>
          </a:prstGeom>
          <a:noFill/>
        </p:spPr>
        <p:txBody>
          <a:bodyPr wrap="square" rtlCol="0">
            <a:spAutoFit/>
          </a:bodyPr>
          <a:lstStyle/>
          <a:p>
            <a:pPr algn="just"/>
            <a:r>
              <a:rPr lang="en-CA" b="1" dirty="0"/>
              <a:t>Discussion:</a:t>
            </a:r>
          </a:p>
          <a:p>
            <a:pPr algn="just"/>
            <a:r>
              <a:rPr lang="en-CA" b="1" dirty="0"/>
              <a:t>5.1 Explaining the results</a:t>
            </a:r>
          </a:p>
          <a:p>
            <a:pPr algn="just"/>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algn="just"/>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algn="just"/>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lgn="just"/>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88099" y="1446118"/>
            <a:ext cx="9965635" cy="2492990"/>
          </a:xfrm>
          <a:prstGeom prst="rect">
            <a:avLst/>
          </a:prstGeom>
          <a:noFill/>
        </p:spPr>
        <p:txBody>
          <a:bodyPr wrap="square" rtlCol="0">
            <a:spAutoFit/>
          </a:bodyPr>
          <a:lstStyle/>
          <a:p>
            <a:pPr algn="just"/>
            <a:r>
              <a:rPr lang="en-CA" b="1" dirty="0"/>
              <a:t>Conclusion:</a:t>
            </a:r>
          </a:p>
          <a:p>
            <a:pPr algn="just"/>
            <a:endParaRPr lang="en-CA" b="1" dirty="0"/>
          </a:p>
          <a:p>
            <a:pPr algn="just"/>
            <a:r>
              <a:rPr lang="en-CA" dirty="0"/>
              <a:t>I feel confident with the recommendation I have given my friend as it is backed up with demonstrated data analysis. While nothing can ever be 100% certain he will certainly be better informed than he was prior to asking for my help.</a:t>
            </a:r>
          </a:p>
          <a:p>
            <a:pPr algn="just"/>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lgn="just"/>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107996"/>
          </a:xfrm>
          <a:prstGeom prst="rect">
            <a:avLst/>
          </a:prstGeom>
          <a:noFill/>
        </p:spPr>
        <p:txBody>
          <a:bodyPr wrap="square" rtlCol="0">
            <a:spAutoFit/>
          </a:bodyPr>
          <a:lstStyle/>
          <a:p>
            <a:pPr algn="just"/>
            <a:r>
              <a:rPr lang="en-CA" dirty="0"/>
              <a:t>A friend of mine who runs a leading Restaurant Supply Store has found out that I am studying data science and has asked for help in trying to determine which neighborhood in Toronto he should open his new store in.</a:t>
            </a:r>
            <a:br>
              <a:rPr lang="en-CA" dirty="0"/>
            </a:b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729175" y="571500"/>
            <a:ext cx="6019800" cy="571500"/>
          </a:xfrm>
        </p:spPr>
        <p:txBody>
          <a:bodyPr>
            <a:normAutofit fontScale="90000"/>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615046" y="1257300"/>
            <a:ext cx="6021388" cy="5029200"/>
          </a:xfrm>
        </p:spPr>
        <p:txBody>
          <a:bodyPr>
            <a:normAutofit fontScale="77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539978"/>
          </a:xfrm>
          <a:prstGeom prst="rect">
            <a:avLst/>
          </a:prstGeom>
          <a:noFill/>
        </p:spPr>
        <p:txBody>
          <a:bodyPr wrap="square" rtlCol="0">
            <a:spAutoFit/>
          </a:bodyPr>
          <a:lstStyle/>
          <a:p>
            <a:r>
              <a:rPr lang="en-CA" b="1" dirty="0"/>
              <a:t>Methodology cont’d:</a:t>
            </a:r>
          </a:p>
          <a:p>
            <a:endParaRPr lang="en-CA" b="1" dirty="0"/>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661993"/>
          </a:xfrm>
          <a:prstGeom prst="rect">
            <a:avLst/>
          </a:prstGeom>
          <a:noFill/>
        </p:spPr>
        <p:txBody>
          <a:bodyPr wrap="square" rtlCol="0">
            <a:spAutoFit/>
          </a:bodyPr>
          <a:lstStyle/>
          <a:p>
            <a:r>
              <a:rPr lang="en-CA" b="1" dirty="0"/>
              <a:t>Methodology cont’d:</a:t>
            </a:r>
          </a:p>
          <a:p>
            <a:endParaRPr lang="en-CA" b="1" dirty="0"/>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361915" y="1562655"/>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691151" y="849067"/>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831828" y="306505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1787</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Ion</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Rip Cord</cp:lastModifiedBy>
  <cp:revision>11</cp:revision>
  <dcterms:created xsi:type="dcterms:W3CDTF">2019-01-19T16:30:22Z</dcterms:created>
  <dcterms:modified xsi:type="dcterms:W3CDTF">2020-12-03T15:31:52Z</dcterms:modified>
</cp:coreProperties>
</file>