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0AE-5821-46AB-8213-61680AF0B555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0FD3-FC0A-450F-93E7-86D47978C25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0AE-5821-46AB-8213-61680AF0B555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0FD3-FC0A-450F-93E7-86D47978C25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0AE-5821-46AB-8213-61680AF0B555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0FD3-FC0A-450F-93E7-86D47978C25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0AE-5821-46AB-8213-61680AF0B555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0FD3-FC0A-450F-93E7-86D47978C25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0AE-5821-46AB-8213-61680AF0B555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A690FD3-FC0A-450F-93E7-86D47978C255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0AE-5821-46AB-8213-61680AF0B555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0FD3-FC0A-450F-93E7-86D47978C25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0AE-5821-46AB-8213-61680AF0B555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0FD3-FC0A-450F-93E7-86D47978C25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0AE-5821-46AB-8213-61680AF0B555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0FD3-FC0A-450F-93E7-86D47978C25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0AE-5821-46AB-8213-61680AF0B555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0FD3-FC0A-450F-93E7-86D47978C25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0AE-5821-46AB-8213-61680AF0B555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0FD3-FC0A-450F-93E7-86D47978C25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0AE-5821-46AB-8213-61680AF0B555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0FD3-FC0A-450F-93E7-86D47978C25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779B0AE-5821-46AB-8213-61680AF0B555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A690FD3-FC0A-450F-93E7-86D47978C255}" type="slidenum">
              <a:rPr lang="en-IN" smtClean="0"/>
              <a:t>‹#›</a:t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Serverless IoT Data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Integrating ML Models for Automation and Decision-making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6021287"/>
            <a:ext cx="38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Prepared By</a:t>
            </a:r>
          </a:p>
          <a:p>
            <a:r>
              <a:rPr lang="en-US" dirty="0" smtClean="0"/>
              <a:t>SAKTHIVEL MURUGAN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39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Innovation: Enhanced Automation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296" y="1484784"/>
            <a:ext cx="8856984" cy="53553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Adaptive Environments based on User Behavior: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Tailoring settings based on user behavior for a personalized experience.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For example, adjusting lighting and temperature preferences based on daily routines.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Energy Optimization to Reduce Costs: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Smart energy use by analyzing patterns, reducing costs, and consumption.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For instance, optimizing heating and cooling schedules to minimize energy waste.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Maintenance for Device Longevity: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Predicting device maintenance needs for longevity and reliability.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Such as identifying when a smart appliance requires maintenance before it malfunctions.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Benefits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Personalized User Experience: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Individualized smart home experience meeting specific preferences and adapting to changing habits.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E.g., adjusting settings in real-time as habits evolve.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Increased Energy Efficiency: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Optimized energy use for cost savings and sustainability.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Leading to reduced energy bills and a more eco-friendly household.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59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Innovative Solutions for Serverless IoT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556792"/>
            <a:ext cx="8964488" cy="535531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Serverless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Autoscaling</a:t>
            </a:r>
            <a:r>
              <a:rPr lang="en-US" b="1" dirty="0"/>
              <a:t>: </a:t>
            </a:r>
            <a:r>
              <a:rPr lang="en-US" dirty="0"/>
              <a:t>Dynamically adjust function resources based on </a:t>
            </a:r>
            <a:r>
              <a:rPr lang="en-US" dirty="0"/>
              <a:t>IoT</a:t>
            </a:r>
            <a:r>
              <a:rPr lang="en-US" dirty="0"/>
              <a:t> data traffic, optimizing performance using machine learning models.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Serverless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IoT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Edge: </a:t>
            </a:r>
            <a:r>
              <a:rPr lang="en-US" dirty="0" smtClean="0"/>
              <a:t>Combine serverless and edge computing for closer compute resources, reducing latency and data transfer costs.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IoT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State Management as a Service: </a:t>
            </a:r>
            <a:r>
              <a:rPr lang="en-US" dirty="0"/>
              <a:t>Develop a dedicated serverless state management service for real-time synchronization and scalability in </a:t>
            </a:r>
            <a:r>
              <a:rPr lang="en-US" dirty="0"/>
              <a:t>IoT</a:t>
            </a:r>
            <a:r>
              <a:rPr lang="en-US" dirty="0"/>
              <a:t> applications.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Serverless Security Middleware: </a:t>
            </a:r>
            <a:r>
              <a:rPr lang="en-US" dirty="0"/>
              <a:t>Integrate a serverless security middleware layer for authentication, authorization, and encryption in </a:t>
            </a:r>
            <a:r>
              <a:rPr lang="en-US" dirty="0"/>
              <a:t>IoT</a:t>
            </a:r>
            <a:r>
              <a:rPr lang="en-US" dirty="0"/>
              <a:t> applications.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Multi-Cloud Serverless: </a:t>
            </a:r>
            <a:r>
              <a:rPr lang="en-US" dirty="0"/>
              <a:t>Create an abstraction layer for running </a:t>
            </a:r>
            <a:r>
              <a:rPr lang="en-US" dirty="0"/>
              <a:t>IoT</a:t>
            </a:r>
            <a:r>
              <a:rPr lang="en-US" dirty="0"/>
              <a:t> applications on multiple serverless platforms, ensuring vendor flexibility and failover.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Real-time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Monitoring and Anomaly Detection: </a:t>
            </a:r>
            <a:r>
              <a:rPr lang="en-US" dirty="0"/>
              <a:t>Implement AI-driven anomaly detection for real-time monitoring in serverless </a:t>
            </a:r>
            <a:r>
              <a:rPr lang="en-US" dirty="0"/>
              <a:t>IoT</a:t>
            </a:r>
            <a:r>
              <a:rPr lang="en-US" dirty="0"/>
              <a:t> applications, enhancing system stability.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Federated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Learning for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IoT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/>
              <a:t>Apply federated learning to process </a:t>
            </a:r>
            <a:r>
              <a:rPr lang="en-US" dirty="0"/>
              <a:t>IoT</a:t>
            </a:r>
            <a:r>
              <a:rPr lang="en-US" dirty="0"/>
              <a:t> data locally on devices while preserving privacy and enabling global insights.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Hybrid Serverless-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IoT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Platforms: </a:t>
            </a:r>
            <a:r>
              <a:rPr lang="en-US" dirty="0"/>
              <a:t>Seamlessly integrate serverless and </a:t>
            </a:r>
            <a:r>
              <a:rPr lang="en-US" dirty="0"/>
              <a:t>IoT</a:t>
            </a:r>
            <a:r>
              <a:rPr lang="en-US" dirty="0"/>
              <a:t> capabilities into a unified platform for efficient application development.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16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Innovation: Intelligent Decision-making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412776"/>
            <a:ext cx="8712968" cy="535531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Augmented Security through Behavioral Analysis: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Utilizing behavioral analysis to enhance security measures.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For example, detecting unusual patterns and potential security threats.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Health Monitoring and Assistance: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Providing health monitoring and immediate assistance through connected devices.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Such as monitoring vital signs and detecting emergencies, triggering appropriate responses.</a:t>
            </a:r>
          </a:p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Benefits</a:t>
            </a:r>
            <a:r>
              <a:rPr lang="en-US" b="1" dirty="0"/>
              <a:t>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Enhanced Safety and Security: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Proactive security measures based on behavioral analysis, ensuring a secure living environment.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E.g., immediate alerts for unusual activities enhancing overall safety.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Proactive Health Monitoring and Assistance: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Continuous health monitoring, ensuring timely responses to potential health issues.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Leading to a more proactive approach to healthcare within the home.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20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Challenges, Benefits, and Future Prospects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5436" y="1556792"/>
            <a:ext cx="8856984" cy="507831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Challenges</a:t>
            </a:r>
            <a:r>
              <a:rPr lang="en-US" b="1" dirty="0"/>
              <a:t>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Privacy and Security: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Safeguarding sensitive user data from potential breaches.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Ensuring compliance with privacy regulations and standards.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Accuracy and Robustness: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Enhancing accuracy and robustness of machine learning algorithms.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Mitigating false positives/negatives for reliable automation.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Interoperability and Integration: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Ensuring seamless integration of diverse devices and platforms.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Promoting interoperability for a cohesive smart home ecosystem.</a:t>
            </a:r>
          </a:p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Benefits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 Future Prospects: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Improved Efficiency and Sustainability: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Optimizing resource usage and energy consumption for a greener footprint.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Streamlining routines and device usage for overall improved efficiency.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 Optimization: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Smartly allocating resources based on usage patterns and real-time needs.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Reducing wastage and enhancing the lifecycle of devices.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9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Conclusion: Powering the Future of </a:t>
            </a:r>
            <a:r>
              <a:rPr lang="en-US" dirty="0"/>
              <a:t>IoT</a:t>
            </a:r>
            <a:r>
              <a:rPr lang="en-US" dirty="0"/>
              <a:t> with Innovation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95537" y="1844824"/>
            <a:ext cx="8352928" cy="452431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Integration of Innovations: </a:t>
            </a:r>
            <a:r>
              <a:rPr lang="en-US" dirty="0"/>
              <a:t>By blending machine learning, edge computing, </a:t>
            </a:r>
            <a:r>
              <a:rPr lang="en-US" dirty="0"/>
              <a:t>blockchain</a:t>
            </a:r>
            <a:r>
              <a:rPr lang="en-US" dirty="0"/>
              <a:t>, and AI, we unlock immense potential to revolutionize serverless </a:t>
            </a:r>
            <a:r>
              <a:rPr lang="en-US" dirty="0"/>
              <a:t>IoT</a:t>
            </a:r>
            <a:r>
              <a:rPr lang="en-US" dirty="0"/>
              <a:t> applications.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Overcoming Challenges</a:t>
            </a:r>
            <a:r>
              <a:rPr lang="en-US" dirty="0"/>
              <a:t>: These innovations address critical challenges, including latency, security, scalability, and cost, paving the way for robust </a:t>
            </a:r>
            <a:r>
              <a:rPr lang="en-US" dirty="0"/>
              <a:t>IoT</a:t>
            </a:r>
            <a:r>
              <a:rPr lang="en-US" dirty="0"/>
              <a:t> ecosystems.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Tailored Solutions: </a:t>
            </a:r>
            <a:r>
              <a:rPr lang="en-US" dirty="0"/>
              <a:t>Depending on specific use cases, adopting one or more of these solutions can optimize operations, enhance security, and ensure efficient resource allocation.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Prospects: </a:t>
            </a:r>
            <a:r>
              <a:rPr lang="en-US" dirty="0"/>
              <a:t>The future of </a:t>
            </a:r>
            <a:r>
              <a:rPr lang="en-US" dirty="0"/>
              <a:t>IoT</a:t>
            </a:r>
            <a:r>
              <a:rPr lang="en-US" dirty="0"/>
              <a:t> lies in continued exploration and integration of emerging technologies, pushing the boundaries of what's possible in the connected world.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Collaboration and Growth: </a:t>
            </a:r>
            <a:r>
              <a:rPr lang="en-US" dirty="0"/>
              <a:t>Collaborative efforts and an open mindset towards innovation will drive the evolution of </a:t>
            </a:r>
            <a:r>
              <a:rPr lang="en-US" dirty="0"/>
              <a:t>IoT</a:t>
            </a:r>
            <a:r>
              <a:rPr lang="en-US" dirty="0"/>
              <a:t>, creating a smarter, more connected, and sustainable future.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83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49</TotalTime>
  <Words>739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 Serverless IoT Data Processing</vt:lpstr>
      <vt:lpstr>Innovation: Enhanced Automation</vt:lpstr>
      <vt:lpstr> Innovative Solutions for Serverless IoT Applications</vt:lpstr>
      <vt:lpstr>Innovation: Intelligent Decision-making</vt:lpstr>
      <vt:lpstr>Challenges, Benefits, and Future Prospects</vt:lpstr>
      <vt:lpstr>Conclusion: Powering the Future of IoT with Innovation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IoT Data Processing</dc:title>
  <dc:creator>Lenovo</dc:creator>
  <cp:lastModifiedBy>Lenovo</cp:lastModifiedBy>
  <cp:revision>7</cp:revision>
  <dcterms:created xsi:type="dcterms:W3CDTF">2023-10-09T14:54:37Z</dcterms:created>
  <dcterms:modified xsi:type="dcterms:W3CDTF">2023-10-09T15:44:29Z</dcterms:modified>
</cp:coreProperties>
</file>