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CC17-E1D6-406E-8A87-639EFF36153C}" type="datetimeFigureOut">
              <a:rPr lang="en-US" smtClean="0"/>
              <a:t>24-Jul-24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AFD0-325F-40C3-8E63-39A793EED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03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CC17-E1D6-406E-8A87-639EFF36153C}" type="datetimeFigureOut">
              <a:rPr lang="en-US" smtClean="0"/>
              <a:t>24-Jul-24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AFD0-325F-40C3-8E63-39A793EED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95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CC17-E1D6-406E-8A87-639EFF36153C}" type="datetimeFigureOut">
              <a:rPr lang="en-US" smtClean="0"/>
              <a:t>24-Jul-24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AFD0-325F-40C3-8E63-39A793EED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8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CC17-E1D6-406E-8A87-639EFF36153C}" type="datetimeFigureOut">
              <a:rPr lang="en-US" smtClean="0"/>
              <a:t>24-Jul-24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AFD0-325F-40C3-8E63-39A793EED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23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CC17-E1D6-406E-8A87-639EFF36153C}" type="datetimeFigureOut">
              <a:rPr lang="en-US" smtClean="0"/>
              <a:t>24-Jul-24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AFD0-325F-40C3-8E63-39A793EED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88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CC17-E1D6-406E-8A87-639EFF36153C}" type="datetimeFigureOut">
              <a:rPr lang="en-US" smtClean="0"/>
              <a:t>24-Jul-24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AFD0-325F-40C3-8E63-39A793EED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5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CC17-E1D6-406E-8A87-639EFF36153C}" type="datetimeFigureOut">
              <a:rPr lang="en-US" smtClean="0"/>
              <a:t>24-Jul-24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AFD0-325F-40C3-8E63-39A793EED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7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CC17-E1D6-406E-8A87-639EFF36153C}" type="datetimeFigureOut">
              <a:rPr lang="en-US" smtClean="0"/>
              <a:t>24-Jul-24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AFD0-325F-40C3-8E63-39A793EED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90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CC17-E1D6-406E-8A87-639EFF36153C}" type="datetimeFigureOut">
              <a:rPr lang="en-US" smtClean="0"/>
              <a:t>24-Jul-24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AFD0-325F-40C3-8E63-39A793EED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8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CC17-E1D6-406E-8A87-639EFF36153C}" type="datetimeFigureOut">
              <a:rPr lang="en-US" smtClean="0"/>
              <a:t>24-Jul-24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AFD0-325F-40C3-8E63-39A793EED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9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CC17-E1D6-406E-8A87-639EFF36153C}" type="datetimeFigureOut">
              <a:rPr lang="en-US" smtClean="0"/>
              <a:t>24-Jul-24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AFD0-325F-40C3-8E63-39A793EED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9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7CC17-E1D6-406E-8A87-639EFF36153C}" type="datetimeFigureOut">
              <a:rPr lang="en-US" smtClean="0"/>
              <a:t>24-Jul-24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AFD0-325F-40C3-8E63-39A793EED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6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9" y="172995"/>
            <a:ext cx="11726564" cy="64502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54908" y="1334530"/>
            <a:ext cx="1062680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cs typeface="Segoe UI Semibold" panose="020B0702040204020203" pitchFamily="34" charset="0"/>
              </a:rPr>
              <a:t>STEPS IN PROJECT</a:t>
            </a:r>
          </a:p>
          <a:p>
            <a:endParaRPr lang="en-US" sz="1400" b="1" dirty="0" smtClean="0">
              <a:solidFill>
                <a:schemeClr val="accent5">
                  <a:lumMod val="75000"/>
                </a:schemeClr>
              </a:solidFill>
              <a:latin typeface="Arial Rounded MT Bold" panose="020F0704030504030204" pitchFamily="34" charset="0"/>
              <a:cs typeface="Segoe UI Semibold" panose="020B0702040204020203" pitchFamily="34" charset="0"/>
            </a:endParaRPr>
          </a:p>
          <a:p>
            <a:r>
              <a:rPr lang="en-US" sz="2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✓  Requirement Gathering/ Business Requirements</a:t>
            </a:r>
          </a:p>
          <a:p>
            <a:r>
              <a:rPr lang="en-US" sz="2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✓  Data Walkthrough</a:t>
            </a:r>
          </a:p>
          <a:p>
            <a:r>
              <a:rPr lang="en-US" sz="2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✓  Data Connection</a:t>
            </a:r>
          </a:p>
          <a:p>
            <a:r>
              <a:rPr lang="en-US" sz="2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✓  Data Cleaning / Quality Check</a:t>
            </a:r>
          </a:p>
          <a:p>
            <a:r>
              <a:rPr lang="en-US" sz="2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✓  Data Modeling</a:t>
            </a:r>
          </a:p>
          <a:p>
            <a:r>
              <a:rPr lang="en-US" sz="2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✓  Data Processing</a:t>
            </a:r>
          </a:p>
          <a:p>
            <a:r>
              <a:rPr lang="en-US" sz="2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✓  DAX Calculations</a:t>
            </a:r>
          </a:p>
          <a:p>
            <a:r>
              <a:rPr lang="en-US" sz="2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✓  Dashboard Lay outing</a:t>
            </a:r>
          </a:p>
          <a:p>
            <a:r>
              <a:rPr lang="en-US" sz="2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✓  Charts Development and Formatting</a:t>
            </a:r>
          </a:p>
          <a:p>
            <a:r>
              <a:rPr lang="en-US" sz="2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✓  Dashboard / Report Development</a:t>
            </a:r>
          </a:p>
          <a:p>
            <a:r>
              <a:rPr lang="en-US" sz="2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✓  Insights Generation</a:t>
            </a:r>
          </a:p>
          <a:p>
            <a:endParaRPr lang="en-US" sz="2400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54159" y="409144"/>
            <a:ext cx="35814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rial Rounded MT Bold" panose="020F0704030504030204" pitchFamily="34" charset="0"/>
                <a:cs typeface="Segoe UI Semibold" panose="020B0702040204020203" pitchFamily="34" charset="0"/>
              </a:rPr>
              <a:t>blinkit 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cs typeface="Segoe UI Semibold" panose="020B0702040204020203" pitchFamily="34" charset="0"/>
              </a:rPr>
              <a:t>Analysis</a:t>
            </a:r>
          </a:p>
        </p:txBody>
      </p:sp>
      <p:sp>
        <p:nvSpPr>
          <p:cNvPr id="7" name="Rectangle 6"/>
          <p:cNvSpPr/>
          <p:nvPr/>
        </p:nvSpPr>
        <p:spPr>
          <a:xfrm>
            <a:off x="9862736" y="6038447"/>
            <a:ext cx="19626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  <a:latin typeface="Arial Rounded MT Bold" panose="020F0704030504030204" pitchFamily="34" charset="0"/>
                <a:cs typeface="Segoe UI Semibold" panose="020B0702040204020203" pitchFamily="34" charset="0"/>
              </a:rPr>
              <a:t>Power BI</a:t>
            </a:r>
            <a:endParaRPr lang="en-US" sz="3200" b="1" dirty="0">
              <a:solidFill>
                <a:srgbClr val="FFFF00"/>
              </a:solidFill>
              <a:latin typeface="Arial Rounded MT Bold" panose="020F0704030504030204" pitchFamily="34" charset="0"/>
              <a:cs typeface="Segoe UI Semibold" panose="020B07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3" y="370863"/>
            <a:ext cx="469556" cy="36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29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82" y="210065"/>
            <a:ext cx="11726564" cy="64502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3857348" y="293759"/>
            <a:ext cx="35814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rial Rounded MT Bold" panose="020F0704030504030204" pitchFamily="34" charset="0"/>
                <a:cs typeface="Segoe UI Semibold" panose="020B0702040204020203" pitchFamily="34" charset="0"/>
              </a:rPr>
              <a:t>blinkit 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cs typeface="Segoe UI Semibold" panose="020B0702040204020203" pitchFamily="34" charset="0"/>
              </a:rPr>
              <a:t>Analysis</a:t>
            </a:r>
          </a:p>
        </p:txBody>
      </p:sp>
      <p:sp>
        <p:nvSpPr>
          <p:cNvPr id="5" name="Rectangle 4"/>
          <p:cNvSpPr/>
          <p:nvPr/>
        </p:nvSpPr>
        <p:spPr>
          <a:xfrm>
            <a:off x="9776239" y="6075517"/>
            <a:ext cx="19626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  <a:latin typeface="Arial Rounded MT Bold" panose="020F0704030504030204" pitchFamily="34" charset="0"/>
                <a:cs typeface="Segoe UI Semibold" panose="020B0702040204020203" pitchFamily="34" charset="0"/>
              </a:rPr>
              <a:t>Power BI</a:t>
            </a:r>
            <a:endParaRPr lang="en-US" sz="3200" b="1" dirty="0">
              <a:solidFill>
                <a:srgbClr val="FFFF00"/>
              </a:solidFill>
              <a:latin typeface="Arial Rounded MT Bold" panose="020F0704030504030204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7773" y="962227"/>
            <a:ext cx="40777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  <a:t>BUSINESS REQUIREMENT</a:t>
            </a:r>
            <a:endParaRPr lang="en-US" sz="2200" b="1" dirty="0">
              <a:solidFill>
                <a:schemeClr val="accent5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7773" y="1608268"/>
            <a:ext cx="113311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 conduct a comprehensive analysis of Blinkit's sales performance, customer satisfaction, and inventory distribution to identify key insights and opportunities for optimization using various KPIs and visualizations in Power BI.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9747" y="2524184"/>
            <a:ext cx="3115596" cy="46166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bg1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US" dirty="0"/>
              <a:t>KPI's Requirements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9747" y="3007188"/>
            <a:ext cx="6806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1. Total Sales: </a:t>
            </a:r>
            <a:r>
              <a:rPr lang="en-US" dirty="0" smtClean="0"/>
              <a:t>The overall revenue generated from all items sold.</a:t>
            </a:r>
          </a:p>
          <a:p>
            <a:r>
              <a:rPr lang="en-US" b="1" dirty="0" smtClean="0"/>
              <a:t>2. Average Sales: </a:t>
            </a:r>
            <a:r>
              <a:rPr lang="en-US" dirty="0" smtClean="0"/>
              <a:t>The average revenue per sale.</a:t>
            </a:r>
          </a:p>
          <a:p>
            <a:r>
              <a:rPr lang="en-US" b="1" dirty="0" smtClean="0"/>
              <a:t>3. Number of Items: </a:t>
            </a:r>
            <a:r>
              <a:rPr lang="en-US" dirty="0" smtClean="0"/>
              <a:t>The total count of different items sold.</a:t>
            </a:r>
          </a:p>
          <a:p>
            <a:r>
              <a:rPr lang="en-US" b="1" dirty="0" smtClean="0"/>
              <a:t>4. Average Rating: </a:t>
            </a:r>
            <a:r>
              <a:rPr lang="en-US" dirty="0" smtClean="0"/>
              <a:t>The average customer rating for items sold.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3" y="370863"/>
            <a:ext cx="469556" cy="36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73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74" y="256410"/>
            <a:ext cx="11867741" cy="649965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7500" y="1052520"/>
            <a:ext cx="52402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  <a:t>BUSINESS REQUIREMENT</a:t>
            </a:r>
            <a:endParaRPr lang="en-US" sz="2800" b="1" dirty="0">
              <a:solidFill>
                <a:schemeClr val="accent5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40780" y="389923"/>
            <a:ext cx="31693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Arial Rounded MT Bold" panose="020F0704030504030204" pitchFamily="34" charset="0"/>
                <a:cs typeface="Segoe UI Semibold" panose="020B0702040204020203" pitchFamily="34" charset="0"/>
              </a:rPr>
              <a:t>blinkit 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cs typeface="Segoe UI Semibold" panose="020B0702040204020203" pitchFamily="34" charset="0"/>
              </a:rPr>
              <a:t>Analysis</a:t>
            </a:r>
            <a:endParaRPr lang="en-US" sz="3200" b="1" dirty="0">
              <a:solidFill>
                <a:schemeClr val="accent5">
                  <a:lumMod val="75000"/>
                </a:schemeClr>
              </a:solidFill>
              <a:latin typeface="Arial Rounded MT Bold" panose="020F0704030504030204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7500" y="1647590"/>
            <a:ext cx="3430363" cy="46166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Chart's Requirements</a:t>
            </a:r>
            <a:endParaRPr lang="en-US" sz="24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7500" y="2252955"/>
            <a:ext cx="1098612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1. Total Sales by Fat Content:</a:t>
            </a:r>
          </a:p>
          <a:p>
            <a:r>
              <a:rPr lang="en-US" dirty="0" smtClean="0"/>
              <a:t>	Objective: Analyze the impact of fat content on total sales.</a:t>
            </a:r>
          </a:p>
          <a:p>
            <a:r>
              <a:rPr lang="en-US" dirty="0" smtClean="0"/>
              <a:t>	Additional KPI Metrics: Assess how other KPIs (Average Sales, Number of Items, Average Rating) 		                                       vary with fat content. </a:t>
            </a:r>
          </a:p>
          <a:p>
            <a:r>
              <a:rPr lang="en-US" dirty="0"/>
              <a:t>	</a:t>
            </a:r>
            <a:r>
              <a:rPr lang="en-US" dirty="0" smtClean="0"/>
              <a:t>Chart Type: Donut Chart.</a:t>
            </a:r>
          </a:p>
          <a:p>
            <a:r>
              <a:rPr lang="en-US" b="1" dirty="0" smtClean="0"/>
              <a:t>2. Total Sales by Item Type:</a:t>
            </a:r>
          </a:p>
          <a:p>
            <a:r>
              <a:rPr lang="en-US" dirty="0" smtClean="0"/>
              <a:t>	Objective: Identify the performance of different item types in terms of total sales.</a:t>
            </a:r>
          </a:p>
          <a:p>
            <a:r>
              <a:rPr lang="en-US" dirty="0" smtClean="0"/>
              <a:t>	Additional KPI Metrics: Assess how other KPIs (Average Sales, Number of Items, Average Rating) vary with 			    fat content. </a:t>
            </a:r>
          </a:p>
          <a:p>
            <a:r>
              <a:rPr lang="en-US" dirty="0"/>
              <a:t>	</a:t>
            </a:r>
            <a:r>
              <a:rPr lang="en-US" dirty="0" smtClean="0"/>
              <a:t>Chart Type: Bar Chart.</a:t>
            </a:r>
          </a:p>
          <a:p>
            <a:r>
              <a:rPr lang="en-US" b="1" dirty="0" smtClean="0"/>
              <a:t>3. Fat Content by Outlet for Total Sales:</a:t>
            </a:r>
          </a:p>
          <a:p>
            <a:r>
              <a:rPr lang="en-US" dirty="0" smtClean="0"/>
              <a:t>	Objective: Compare total sales across different outlets segmented by fat content.</a:t>
            </a:r>
          </a:p>
          <a:p>
            <a:r>
              <a:rPr lang="en-US" dirty="0" smtClean="0"/>
              <a:t>	Additional KPI Metrics: Assess how other KPIs (Average Sales, Number of Items, Average Rating) vary with 			    fat content.</a:t>
            </a:r>
          </a:p>
          <a:p>
            <a:r>
              <a:rPr lang="en-US" dirty="0"/>
              <a:t>	</a:t>
            </a:r>
            <a:r>
              <a:rPr lang="en-US" dirty="0" smtClean="0"/>
              <a:t> Chart Type: Stacked Column Chart.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546688" y="6269439"/>
            <a:ext cx="15218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Arial Rounded MT Bold" panose="020F0704030504030204" pitchFamily="34" charset="0"/>
                <a:cs typeface="Segoe UI Semibold" panose="020B0702040204020203" pitchFamily="34" charset="0"/>
              </a:rPr>
              <a:t>Power BI</a:t>
            </a:r>
            <a:endParaRPr lang="en-US" sz="2400" b="1" dirty="0">
              <a:solidFill>
                <a:srgbClr val="FFFF00"/>
              </a:solidFill>
              <a:latin typeface="Arial Rounded MT Bold" panose="020F0704030504030204" pitchFamily="34" charset="0"/>
              <a:cs typeface="Segoe UI Semibold" panose="020B07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3" y="370863"/>
            <a:ext cx="469556" cy="36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64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0" y="197708"/>
            <a:ext cx="11974925" cy="655835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7500" y="1052520"/>
            <a:ext cx="52402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  <a:t>BUSINESS REQUIREMENT</a:t>
            </a:r>
            <a:endParaRPr lang="en-US" sz="2800" b="1" dirty="0">
              <a:solidFill>
                <a:schemeClr val="accent5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40780" y="389923"/>
            <a:ext cx="31693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Arial Rounded MT Bold" panose="020F0704030504030204" pitchFamily="34" charset="0"/>
                <a:cs typeface="Segoe UI Semibold" panose="020B0702040204020203" pitchFamily="34" charset="0"/>
              </a:rPr>
              <a:t>blinkit 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cs typeface="Segoe UI Semibold" panose="020B0702040204020203" pitchFamily="34" charset="0"/>
              </a:rPr>
              <a:t>Analysis</a:t>
            </a:r>
            <a:endParaRPr lang="en-US" sz="3200" b="1" dirty="0">
              <a:solidFill>
                <a:schemeClr val="accent5">
                  <a:lumMod val="75000"/>
                </a:schemeClr>
              </a:solidFill>
              <a:latin typeface="Arial Rounded MT Bold" panose="020F0704030504030204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7500" y="1647590"/>
            <a:ext cx="3430363" cy="46166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Chart's Requirements</a:t>
            </a:r>
            <a:endParaRPr lang="en-US" sz="24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546688" y="6269439"/>
            <a:ext cx="15218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Arial Rounded MT Bold" panose="020F0704030504030204" pitchFamily="34" charset="0"/>
                <a:cs typeface="Segoe UI Semibold" panose="020B0702040204020203" pitchFamily="34" charset="0"/>
              </a:rPr>
              <a:t>Power BI</a:t>
            </a:r>
            <a:endParaRPr lang="en-US" sz="2400" b="1" dirty="0">
              <a:solidFill>
                <a:srgbClr val="FFFF00"/>
              </a:solidFill>
              <a:latin typeface="Arial Rounded MT Bold" panose="020F0704030504030204" pitchFamily="34" charset="0"/>
              <a:cs typeface="Segoe UI Semibold" panose="020B07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3" y="370863"/>
            <a:ext cx="469556" cy="36833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57500" y="2252954"/>
            <a:ext cx="1130498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4. Total Sales by Outlet Establishment:</a:t>
            </a:r>
          </a:p>
          <a:p>
            <a:r>
              <a:rPr lang="en-US" dirty="0" smtClean="0"/>
              <a:t>	Objective: Evaluate how the age or type of outlet establishment influences total sales. </a:t>
            </a:r>
          </a:p>
          <a:p>
            <a:r>
              <a:rPr lang="en-US" dirty="0"/>
              <a:t>	</a:t>
            </a:r>
            <a:r>
              <a:rPr lang="en-US" dirty="0" smtClean="0"/>
              <a:t>Chart Type: Line Chart.</a:t>
            </a:r>
          </a:p>
          <a:p>
            <a:r>
              <a:rPr lang="en-US" b="1" dirty="0" smtClean="0"/>
              <a:t>5. Sales by Outlet Size:</a:t>
            </a:r>
          </a:p>
          <a:p>
            <a:r>
              <a:rPr lang="en-US" dirty="0" smtClean="0"/>
              <a:t>	Objective: Analyze the correlation between outlet size and total sales.</a:t>
            </a:r>
          </a:p>
          <a:p>
            <a:r>
              <a:rPr lang="en-US" dirty="0" smtClean="0"/>
              <a:t>	Chart Type: Donut/Pie Chart.</a:t>
            </a:r>
          </a:p>
          <a:p>
            <a:r>
              <a:rPr lang="en-US" b="1" dirty="0" smtClean="0"/>
              <a:t>6. Sales by Outlet Location:</a:t>
            </a:r>
          </a:p>
          <a:p>
            <a:r>
              <a:rPr lang="en-US" dirty="0" smtClean="0"/>
              <a:t>	Objective: Assess the geographic distribution of sales across different locations.</a:t>
            </a:r>
          </a:p>
          <a:p>
            <a:r>
              <a:rPr lang="en-US" dirty="0" smtClean="0"/>
              <a:t>	Chart Type: Funnel Map.</a:t>
            </a:r>
          </a:p>
          <a:p>
            <a:r>
              <a:rPr lang="en-US" b="1" dirty="0" smtClean="0"/>
              <a:t>7. All Metrics by Outlet Type:</a:t>
            </a:r>
          </a:p>
          <a:p>
            <a:r>
              <a:rPr lang="en-US" dirty="0" smtClean="0"/>
              <a:t>	Objective: Provide a comprehensive view of all key metrics (Total Sales, Average Sales, Number of Items, 	Average Rating) broken down by different outlet types.</a:t>
            </a:r>
          </a:p>
          <a:p>
            <a:r>
              <a:rPr lang="en-US" dirty="0"/>
              <a:t>	</a:t>
            </a:r>
            <a:r>
              <a:rPr lang="en-US" dirty="0" smtClean="0"/>
              <a:t> Chart Type: Matrix Card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14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44" y="224562"/>
            <a:ext cx="11789024" cy="633687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82780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471</Words>
  <Application>Microsoft Office PowerPoint</Application>
  <PresentationFormat>Widescreen</PresentationFormat>
  <Paragraphs>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Rounded MT Bold</vt:lpstr>
      <vt:lpstr>Calibri</vt:lpstr>
      <vt:lpstr>Calibri Light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</cp:revision>
  <dcterms:created xsi:type="dcterms:W3CDTF">2024-07-24T06:00:22Z</dcterms:created>
  <dcterms:modified xsi:type="dcterms:W3CDTF">2024-07-24T06:24:55Z</dcterms:modified>
</cp:coreProperties>
</file>