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EE47-82BF-491A-B94B-E3F891D6E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096899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Question Answering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287E9-19E0-4AF6-9AAD-560528957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Santosh Yadav Jada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Harshil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Patel</a:t>
            </a:r>
          </a:p>
        </p:txBody>
      </p:sp>
    </p:spTree>
    <p:extLst>
      <p:ext uri="{BB962C8B-B14F-4D97-AF65-F5344CB8AC3E}">
        <p14:creationId xmlns:p14="http://schemas.microsoft.com/office/powerpoint/2010/main" val="62924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7BAE-AC3D-4A4C-82C2-516CCBB3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452E-3433-4282-926F-240AA1561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5949"/>
            <a:ext cx="8596668" cy="4835414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Q1. Analyze whether the information contained in an image caption is sufficient to answer the question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Q2.The questions  solicited from human subjects were open-ended and not task-specific.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Q3.Questions that can be answered using scene-level information, we do see an improvement. For all question types, the results are worse than human accuracies</a:t>
            </a:r>
          </a:p>
        </p:txBody>
      </p:sp>
    </p:spTree>
    <p:extLst>
      <p:ext uri="{BB962C8B-B14F-4D97-AF65-F5344CB8AC3E}">
        <p14:creationId xmlns:p14="http://schemas.microsoft.com/office/powerpoint/2010/main" val="24230188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70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Trebuchet MS</vt:lpstr>
      <vt:lpstr>Wingdings 3</vt:lpstr>
      <vt:lpstr>Facet</vt:lpstr>
      <vt:lpstr>Visual Question Answering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Question Answering</dc:title>
  <dc:creator>Santosh Yadav Jada</dc:creator>
  <cp:lastModifiedBy>Jada, Santosh Yadav (UMKC-Student)</cp:lastModifiedBy>
  <cp:revision>5</cp:revision>
  <dcterms:created xsi:type="dcterms:W3CDTF">2018-04-10T22:35:32Z</dcterms:created>
  <dcterms:modified xsi:type="dcterms:W3CDTF">2018-04-10T23:13:15Z</dcterms:modified>
</cp:coreProperties>
</file>