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70" r:id="rId6"/>
    <p:sldId id="266" r:id="rId7"/>
    <p:sldId id="267" r:id="rId8"/>
    <p:sldId id="268" r:id="rId9"/>
    <p:sldId id="263" r:id="rId10"/>
    <p:sldId id="264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C449-4AE5-42A0-B903-3C48408712D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CA73-4BCA-443E-8C7C-8EA6291E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6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C449-4AE5-42A0-B903-3C48408712D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CA73-4BCA-443E-8C7C-8EA6291E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9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C449-4AE5-42A0-B903-3C48408712D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CA73-4BCA-443E-8C7C-8EA6291E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4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C449-4AE5-42A0-B903-3C48408712D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CA73-4BCA-443E-8C7C-8EA6291E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6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C449-4AE5-42A0-B903-3C48408712D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CA73-4BCA-443E-8C7C-8EA6291E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6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C449-4AE5-42A0-B903-3C48408712D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CA73-4BCA-443E-8C7C-8EA6291E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0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C449-4AE5-42A0-B903-3C48408712D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CA73-4BCA-443E-8C7C-8EA6291E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0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C449-4AE5-42A0-B903-3C48408712D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CA73-4BCA-443E-8C7C-8EA6291E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8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C449-4AE5-42A0-B903-3C48408712D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CA73-4BCA-443E-8C7C-8EA6291E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C449-4AE5-42A0-B903-3C48408712D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CA73-4BCA-443E-8C7C-8EA6291E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7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C449-4AE5-42A0-B903-3C48408712D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CA73-4BCA-443E-8C7C-8EA6291E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1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C449-4AE5-42A0-B903-3C48408712D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CA73-4BCA-443E-8C7C-8EA6291E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/>
              <a:t>Vehicle Parking Management System</a:t>
            </a:r>
            <a:endParaRPr lang="en-US" sz="6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770326" cy="50323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4600" u="sng" dirty="0" smtClean="0"/>
          </a:p>
          <a:p>
            <a:pPr marL="0" indent="0">
              <a:buNone/>
            </a:pPr>
            <a:r>
              <a:rPr lang="en-US" sz="17600" u="sng" dirty="0" smtClean="0"/>
              <a:t>Team Members </a:t>
            </a:r>
            <a:r>
              <a:rPr lang="en-US" sz="17600" u="sng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600" dirty="0" smtClean="0"/>
              <a:t>Suna Chaudhary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600" dirty="0" err="1" smtClean="0"/>
              <a:t>Santoshi</a:t>
            </a:r>
            <a:r>
              <a:rPr lang="en-US" sz="17600" dirty="0" smtClean="0"/>
              <a:t> 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600" dirty="0" err="1" smtClean="0"/>
              <a:t>Yashoda</a:t>
            </a:r>
            <a:r>
              <a:rPr lang="en-US" sz="17600" dirty="0" smtClean="0"/>
              <a:t> Badu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600" dirty="0" smtClean="0"/>
              <a:t>Ravi Bhatt    </a:t>
            </a:r>
            <a:endParaRPr lang="en-US" sz="17600" dirty="0" smtClean="0"/>
          </a:p>
          <a:p>
            <a:pPr marL="0" indent="0">
              <a:buNone/>
            </a:pPr>
            <a:r>
              <a:rPr lang="en-US" sz="4600" dirty="0" smtClean="0"/>
              <a:t>              </a:t>
            </a:r>
            <a:endParaRPr lang="en-US" sz="4600" dirty="0"/>
          </a:p>
          <a:p>
            <a:pPr marL="0" indent="0">
              <a:buNone/>
            </a:pPr>
            <a:r>
              <a:rPr lang="en-US" sz="2800" dirty="0" smtClean="0"/>
              <a:t>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</a:t>
            </a:r>
            <a:r>
              <a:rPr lang="en-US" sz="16000" dirty="0" smtClean="0"/>
              <a:t>     </a:t>
            </a:r>
            <a:r>
              <a:rPr lang="en-US" sz="16000" dirty="0"/>
              <a:t>Guided By : </a:t>
            </a:r>
            <a:endParaRPr lang="en-US" sz="16000" dirty="0" smtClean="0"/>
          </a:p>
          <a:p>
            <a:pPr marL="0" indent="0">
              <a:buNone/>
            </a:pPr>
            <a:r>
              <a:rPr lang="en-US" sz="16000" dirty="0"/>
              <a:t> </a:t>
            </a:r>
            <a:r>
              <a:rPr lang="en-US" sz="16000" dirty="0" smtClean="0"/>
              <a:t>                                      </a:t>
            </a:r>
            <a:r>
              <a:rPr lang="en-US" sz="16000" dirty="0" err="1" smtClean="0"/>
              <a:t>Er.Birendra</a:t>
            </a:r>
            <a:r>
              <a:rPr lang="en-US" sz="16000" dirty="0" smtClean="0"/>
              <a:t> </a:t>
            </a:r>
            <a:r>
              <a:rPr lang="en-US" sz="16000" dirty="0"/>
              <a:t>Singh </a:t>
            </a:r>
            <a:r>
              <a:rPr lang="en-US" sz="16000" dirty="0" err="1"/>
              <a:t>Dhami</a:t>
            </a:r>
            <a:endParaRPr lang="en-US" sz="16000" dirty="0"/>
          </a:p>
          <a:p>
            <a:pPr marL="0" indent="0">
              <a:buNone/>
            </a:pPr>
            <a:r>
              <a:rPr lang="en-US" dirty="0" smtClean="0"/>
              <a:t>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30290"/>
            <a:ext cx="10515600" cy="1325563"/>
          </a:xfrm>
        </p:spPr>
        <p:txBody>
          <a:bodyPr/>
          <a:lstStyle/>
          <a:p>
            <a:r>
              <a:rPr lang="en-US" b="1" dirty="0" smtClean="0"/>
              <a:t>                     </a:t>
            </a:r>
            <a:r>
              <a:rPr lang="en-US" b="1" dirty="0" smtClean="0"/>
              <a:t>              </a:t>
            </a:r>
            <a:r>
              <a:rPr lang="en-US" sz="6000" b="1" dirty="0" smtClean="0"/>
              <a:t>Output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1655852"/>
            <a:ext cx="10816046" cy="4892993"/>
          </a:xfrm>
        </p:spPr>
        <p:txBody>
          <a:bodyPr>
            <a:normAutofit/>
          </a:bodyPr>
          <a:lstStyle/>
          <a:p>
            <a:endParaRPr lang="en-US" sz="4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" t="32844" r="64067" b="29943"/>
          <a:stretch/>
        </p:blipFill>
        <p:spPr>
          <a:xfrm>
            <a:off x="831668" y="1403303"/>
            <a:ext cx="10458995" cy="545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     </a:t>
            </a:r>
            <a:r>
              <a:rPr lang="en-US" sz="6000" b="1" dirty="0" smtClean="0"/>
              <a:t>Conclusion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343"/>
            <a:ext cx="10683240" cy="482713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900" dirty="0" smtClean="0"/>
              <a:t>Parking management system significantly reduces the amount of time consumed in seeking the parking space , renders valuable data upon the availability of the parking area , accurate mapping of the parking space , offers guidance and suggestion for proper vehicle parking .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</a:t>
            </a: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30774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400594"/>
            <a:ext cx="10909663" cy="577636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</a:p>
          <a:p>
            <a:pPr marL="0" indent="0">
              <a:buNone/>
            </a:pPr>
            <a:r>
              <a:rPr lang="en-US" sz="9600" b="1" dirty="0"/>
              <a:t> </a:t>
            </a:r>
            <a:r>
              <a:rPr lang="en-US" sz="9600" b="1" dirty="0" smtClean="0"/>
              <a:t>         Thank You!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2543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19225"/>
            <a:ext cx="10701338" cy="47577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Feasibility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Expected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30200"/>
            <a:ext cx="10515600" cy="1325563"/>
          </a:xfrm>
        </p:spPr>
        <p:txBody>
          <a:bodyPr/>
          <a:lstStyle/>
          <a:p>
            <a:r>
              <a:rPr lang="en-US" b="1" dirty="0" smtClean="0"/>
              <a:t>                            </a:t>
            </a:r>
            <a:r>
              <a:rPr lang="en-US" sz="6000" b="1" dirty="0" smtClean="0"/>
              <a:t>Overview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8032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  </a:t>
            </a:r>
            <a:r>
              <a:rPr lang="en-US" sz="6000" b="1" dirty="0" smtClean="0"/>
              <a:t>Introduction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532" y="1451157"/>
            <a:ext cx="10585268" cy="527186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14400" dirty="0" smtClean="0"/>
              <a:t>Parking is something that almost everyone is familiar with and nearly all of us do every day. Parking is extremely needed since every trip with a vehicle start and ends in a parking a lot . However parking in  polluted areas is something irritating that may increase driver’s stress levels ,affect their daily productivity , and dirty the environment . Parking management system is necessarily  needed to  influence drivers search time and cost looking for parking revenue , and traffic congestion.</a:t>
            </a:r>
          </a:p>
          <a:p>
            <a:pPr marL="0" indent="0" algn="just">
              <a:buNone/>
            </a:pPr>
            <a:r>
              <a:rPr lang="en-US" sz="14400" dirty="0" smtClean="0"/>
              <a:t>                               Parking management system manage the details of duration , vehicle , parking slots , customers , parking fees . It minimize the effects of on street parking open road safety and congestion . The main objectives of this system are to provide best services to their customer , increasing working capacity , accuracy in calculation , better maintenance of the organization resources , up- to- date information accessibility and many more.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959"/>
            <a:ext cx="11353800" cy="1751648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                                </a:t>
            </a:r>
            <a:r>
              <a:rPr lang="en-US" b="1" dirty="0" smtClean="0"/>
              <a:t> </a:t>
            </a:r>
            <a:r>
              <a:rPr lang="en-US" sz="6000" b="1" dirty="0" smtClean="0"/>
              <a:t>Methodology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8904"/>
            <a:ext cx="11292840" cy="5459095"/>
          </a:xfrm>
        </p:spPr>
        <p:txBody>
          <a:bodyPr/>
          <a:lstStyle/>
          <a:p>
            <a:pPr marL="0" indent="0" algn="just">
              <a:buNone/>
            </a:pPr>
            <a:r>
              <a:rPr lang="en-US" sz="3600" dirty="0" smtClean="0"/>
              <a:t>For a vehicle parking management system , using the concept of C++ programming language , we </a:t>
            </a:r>
            <a:r>
              <a:rPr lang="en-US" sz="3600" dirty="0" smtClean="0"/>
              <a:t>created </a:t>
            </a:r>
            <a:r>
              <a:rPr lang="en-US" sz="3600" dirty="0" smtClean="0"/>
              <a:t>different classes using the concept of inheritance to know the details of duration , customer , parking fees , parking slots , types of vehicles and details of each vehicle . We </a:t>
            </a:r>
            <a:r>
              <a:rPr lang="en-US" sz="3600" dirty="0" smtClean="0"/>
              <a:t> created </a:t>
            </a:r>
            <a:r>
              <a:rPr lang="en-US" sz="3600" dirty="0" smtClean="0"/>
              <a:t>one class to identify the type of the vehicle and create another class vehicle as the child class of the vehicle type class. We </a:t>
            </a:r>
            <a:r>
              <a:rPr lang="en-US" sz="3600" dirty="0" smtClean="0"/>
              <a:t>also created </a:t>
            </a:r>
            <a:r>
              <a:rPr lang="en-US" sz="3600" dirty="0" smtClean="0"/>
              <a:t>a class for delete the details of vehicles is not necessary .</a:t>
            </a:r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" t="33026" r="69869" b="33508"/>
          <a:stretch/>
        </p:blipFill>
        <p:spPr>
          <a:xfrm>
            <a:off x="148046" y="148046"/>
            <a:ext cx="11913325" cy="6709954"/>
          </a:xfrm>
        </p:spPr>
      </p:pic>
    </p:spTree>
    <p:extLst>
      <p:ext uri="{BB962C8B-B14F-4D97-AF65-F5344CB8AC3E}">
        <p14:creationId xmlns:p14="http://schemas.microsoft.com/office/powerpoint/2010/main" val="52623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" t="32687" r="70665" b="17620"/>
          <a:stretch/>
        </p:blipFill>
        <p:spPr>
          <a:xfrm>
            <a:off x="139337" y="439782"/>
            <a:ext cx="4415245" cy="532964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" t="33126" r="62675" b="20655"/>
          <a:stretch/>
        </p:blipFill>
        <p:spPr>
          <a:xfrm>
            <a:off x="4990011" y="552994"/>
            <a:ext cx="6557555" cy="51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" t="33246" r="71169" b="33199"/>
          <a:stretch/>
        </p:blipFill>
        <p:spPr>
          <a:xfrm>
            <a:off x="357053" y="313509"/>
            <a:ext cx="5895702" cy="579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" t="32707" r="66902" b="17370"/>
          <a:stretch/>
        </p:blipFill>
        <p:spPr>
          <a:xfrm>
            <a:off x="6496593" y="313509"/>
            <a:ext cx="546898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32661" r="59076" b="12509"/>
          <a:stretch/>
        </p:blipFill>
        <p:spPr>
          <a:xfrm>
            <a:off x="235131" y="235132"/>
            <a:ext cx="5651863" cy="52686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" t="33170" r="63920" b="29457"/>
          <a:stretch/>
        </p:blipFill>
        <p:spPr>
          <a:xfrm>
            <a:off x="6035040" y="235132"/>
            <a:ext cx="4903438" cy="4363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" t="33141" r="72299" b="36689"/>
          <a:stretch/>
        </p:blipFill>
        <p:spPr>
          <a:xfrm>
            <a:off x="6365966" y="4746429"/>
            <a:ext cx="4458788" cy="19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     </a:t>
            </a:r>
            <a:r>
              <a:rPr lang="en-US" sz="6000" b="1" dirty="0" smtClean="0"/>
              <a:t>Feasibility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0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1</a:t>
            </a:r>
            <a:r>
              <a:rPr lang="en-US" sz="3600" u="sng" dirty="0" smtClean="0"/>
              <a:t>.Economic feasibility </a:t>
            </a:r>
            <a:r>
              <a:rPr lang="en-US" sz="3600" dirty="0" smtClean="0"/>
              <a:t>: A system can be developed technically and that will be used if installed must still be a good investment for the organization . It does not require any addition hardware or software.</a:t>
            </a:r>
          </a:p>
          <a:p>
            <a:pPr marL="0" indent="0">
              <a:buNone/>
            </a:pPr>
            <a:r>
              <a:rPr lang="en-US" sz="3600" u="sng" dirty="0" smtClean="0"/>
              <a:t>2.Technical feasibility : </a:t>
            </a:r>
            <a:r>
              <a:rPr lang="en-US" sz="3600" dirty="0" smtClean="0"/>
              <a:t>The technical issue usually raised during the feasibility stage of investigation . It provides the technical guarantee of accuracy ,  </a:t>
            </a:r>
            <a:r>
              <a:rPr lang="en-US" sz="3600" dirty="0" err="1" smtClean="0"/>
              <a:t>reliablity</a:t>
            </a:r>
            <a:r>
              <a:rPr lang="en-US" sz="3600" dirty="0" smtClean="0"/>
              <a:t> and security .</a:t>
            </a:r>
          </a:p>
          <a:p>
            <a:pPr marL="0" indent="0">
              <a:buNone/>
            </a:pPr>
            <a:r>
              <a:rPr lang="en-US" sz="3600" u="sng" dirty="0" smtClean="0"/>
              <a:t>3.Operating Feasibility : </a:t>
            </a:r>
            <a:r>
              <a:rPr lang="en-US" sz="3600" dirty="0" smtClean="0"/>
              <a:t>The project is operationally feasible in a sense that this is done in a computer. So, the data are more secure than before.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7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435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Vehicle Parking Management System</vt:lpstr>
      <vt:lpstr>                            Overview</vt:lpstr>
      <vt:lpstr>                            Introduction</vt:lpstr>
      <vt:lpstr>                                  Methodology</vt:lpstr>
      <vt:lpstr>PowerPoint Presentation</vt:lpstr>
      <vt:lpstr>PowerPoint Presentation</vt:lpstr>
      <vt:lpstr>PowerPoint Presentation</vt:lpstr>
      <vt:lpstr>PowerPoint Presentation</vt:lpstr>
      <vt:lpstr>                               Feasibility</vt:lpstr>
      <vt:lpstr>                                   Output</vt:lpstr>
      <vt:lpstr>                              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Management system  Members:</dc:title>
  <dc:creator>wintech</dc:creator>
  <cp:lastModifiedBy>wintech</cp:lastModifiedBy>
  <cp:revision>53</cp:revision>
  <dcterms:created xsi:type="dcterms:W3CDTF">2022-07-02T10:37:26Z</dcterms:created>
  <dcterms:modified xsi:type="dcterms:W3CDTF">2022-07-10T10:21:18Z</dcterms:modified>
</cp:coreProperties>
</file>