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63" r:id="rId6"/>
    <p:sldId id="264" r:id="rId7"/>
    <p:sldId id="265" r:id="rId8"/>
    <p:sldId id="266" r:id="rId9"/>
    <p:sldId id="267" r:id="rId10"/>
    <p:sldId id="269" r:id="rId11"/>
    <p:sldId id="268" r:id="rId12"/>
    <p:sldId id="270" r:id="rId13"/>
    <p:sldId id="271" r:id="rId14"/>
    <p:sldId id="27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3/17/2023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3/17/2023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3/17/2023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3/17/2023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3/17/2023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3/17/2023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3/17/2023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3/17/2023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3/17/2023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3/17/2023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3/17/2023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3/17/2023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800" b="1" dirty="0">
                <a:solidFill>
                  <a:schemeClr val="accent1"/>
                </a:solidFill>
                <a:latin typeface="Arial" panose="020B0604020202020204" pitchFamily="34" charset="0"/>
                <a:cs typeface="Arial" panose="020B0604020202020204" pitchFamily="34" charset="0"/>
              </a:rPr>
              <a:t>SRS DOCUMENT CREATION</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DEVELOPMENT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1. Sandhya </a:t>
            </a:r>
            <a:r>
              <a:rPr lang="en-US" sz="2000" b="1" dirty="0" err="1">
                <a:solidFill>
                  <a:schemeClr val="accent1">
                    <a:lumMod val="75000"/>
                  </a:schemeClr>
                </a:solidFill>
                <a:latin typeface="Arial" pitchFamily="34" charset="0"/>
                <a:cs typeface="Arial" pitchFamily="34" charset="0"/>
              </a:rPr>
              <a:t>Pagoti</a:t>
            </a:r>
            <a:r>
              <a:rPr lang="en-US" sz="2000" b="1" dirty="0">
                <a:solidFill>
                  <a:schemeClr val="accent1">
                    <a:lumMod val="75000"/>
                  </a:schemeClr>
                </a:solidFill>
                <a:latin typeface="Arial" pitchFamily="34" charset="0"/>
                <a:cs typeface="Arial" pitchFamily="34" charset="0"/>
              </a:rPr>
              <a:t> – 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pitchFamily="34" charset="0"/>
                <a:cs typeface="Arial" pitchFamily="34" charset="0"/>
              </a:rPr>
              <a:t>2. Santoshi </a:t>
            </a:r>
            <a:r>
              <a:rPr lang="en-US" sz="2000" b="1" dirty="0" err="1">
                <a:solidFill>
                  <a:schemeClr val="accent1">
                    <a:lumMod val="75000"/>
                  </a:schemeClr>
                </a:solidFill>
                <a:latin typeface="Arial" pitchFamily="34" charset="0"/>
                <a:cs typeface="Arial" pitchFamily="34" charset="0"/>
              </a:rPr>
              <a:t>Mullu</a:t>
            </a:r>
            <a:r>
              <a:rPr lang="en-US" sz="2000" b="1" dirty="0">
                <a:solidFill>
                  <a:schemeClr val="accent1">
                    <a:lumMod val="75000"/>
                  </a:schemeClr>
                </a:solidFill>
                <a:latin typeface="Arial" pitchFamily="34" charset="0"/>
                <a:cs typeface="Arial" pitchFamily="34" charset="0"/>
              </a:rPr>
              <a:t> – 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pitchFamily="34" charset="0"/>
                <a:cs typeface="Arial" pitchFamily="34" charset="0"/>
              </a:rPr>
              <a:t>3. </a:t>
            </a:r>
            <a:r>
              <a:rPr lang="en-US" sz="2000" b="1" dirty="0" err="1">
                <a:solidFill>
                  <a:schemeClr val="accent1">
                    <a:lumMod val="75000"/>
                  </a:schemeClr>
                </a:solidFill>
                <a:latin typeface="Arial" pitchFamily="34" charset="0"/>
                <a:cs typeface="Arial" pitchFamily="34" charset="0"/>
              </a:rPr>
              <a:t>Navyasri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Neelapu</a:t>
            </a:r>
            <a:r>
              <a:rPr lang="en-US" sz="2000" b="1" dirty="0">
                <a:solidFill>
                  <a:schemeClr val="accent1">
                    <a:lumMod val="75000"/>
                  </a:schemeClr>
                </a:solidFill>
                <a:latin typeface="Arial" pitchFamily="34" charset="0"/>
                <a:cs typeface="Arial" pitchFamily="34" charset="0"/>
              </a:rPr>
              <a:t> – 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a:t>
            </a:r>
          </a:p>
        </p:txBody>
      </p:sp>
      <p:sp>
        <p:nvSpPr>
          <p:cNvPr id="5" name="TextBox 4"/>
          <p:cNvSpPr txBox="1"/>
          <p:nvPr/>
        </p:nvSpPr>
        <p:spPr>
          <a:xfrm>
            <a:off x="1678902" y="5186598"/>
            <a:ext cx="8259580"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Uma </a:t>
            </a:r>
            <a:r>
              <a:rPr lang="en-US" sz="2000" b="1" dirty="0" err="1">
                <a:solidFill>
                  <a:schemeClr val="accent1">
                    <a:lumMod val="75000"/>
                  </a:schemeClr>
                </a:solidFill>
                <a:latin typeface="Arial" pitchFamily="34" charset="0"/>
                <a:cs typeface="Arial" pitchFamily="34" charset="0"/>
              </a:rPr>
              <a:t>maheshwari</a:t>
            </a:r>
            <a:r>
              <a:rPr lang="en-US" sz="2000" b="1" dirty="0">
                <a:solidFill>
                  <a:schemeClr val="accent1">
                    <a:lumMod val="75000"/>
                  </a:schemeClr>
                </a:solidFill>
                <a:latin typeface="Arial" pitchFamily="34" charset="0"/>
                <a:cs typeface="Arial" pitchFamily="34" charset="0"/>
              </a:rPr>
              <a:t> Madam</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C1F23E3-C020-F03F-A670-44B6E1F51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957" y="884420"/>
            <a:ext cx="9114020" cy="5292543"/>
          </a:xfrm>
        </p:spPr>
      </p:pic>
      <p:sp>
        <p:nvSpPr>
          <p:cNvPr id="4" name="Footer Placeholder 3">
            <a:extLst>
              <a:ext uri="{FF2B5EF4-FFF2-40B4-BE49-F238E27FC236}">
                <a16:creationId xmlns:a16="http://schemas.microsoft.com/office/drawing/2014/main" id="{E123C359-B16C-7A07-955B-0EBA44994B9E}"/>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555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AE5017-AE54-084C-57E2-6C33C10CD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987" y="824458"/>
            <a:ext cx="9203961" cy="5426439"/>
          </a:xfrm>
        </p:spPr>
      </p:pic>
      <p:sp>
        <p:nvSpPr>
          <p:cNvPr id="4" name="Footer Placeholder 3">
            <a:extLst>
              <a:ext uri="{FF2B5EF4-FFF2-40B4-BE49-F238E27FC236}">
                <a16:creationId xmlns:a16="http://schemas.microsoft.com/office/drawing/2014/main" id="{8ACC812E-5347-F020-1EBE-BF6C0EA132C0}"/>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0598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7D31B8-7DAC-92D5-C17E-82CD7DCC7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125" y="854439"/>
            <a:ext cx="9968459" cy="5322524"/>
          </a:xfrm>
        </p:spPr>
      </p:pic>
      <p:sp>
        <p:nvSpPr>
          <p:cNvPr id="4" name="Footer Placeholder 3">
            <a:extLst>
              <a:ext uri="{FF2B5EF4-FFF2-40B4-BE49-F238E27FC236}">
                <a16:creationId xmlns:a16="http://schemas.microsoft.com/office/drawing/2014/main" id="{9521DA4C-3DA1-20CA-843C-96E36A68397C}"/>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4624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291B2B7-D1C8-2C4C-CF8F-EE529D182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105" y="989351"/>
            <a:ext cx="9578715" cy="5187612"/>
          </a:xfrm>
        </p:spPr>
      </p:pic>
      <p:sp>
        <p:nvSpPr>
          <p:cNvPr id="4" name="Footer Placeholder 3">
            <a:extLst>
              <a:ext uri="{FF2B5EF4-FFF2-40B4-BE49-F238E27FC236}">
                <a16:creationId xmlns:a16="http://schemas.microsoft.com/office/drawing/2014/main" id="{97CF144B-8427-043A-C4AD-B4D330AC3E4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37620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CD0D36-E8A0-4646-CED6-D1059ADAC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145" y="854439"/>
            <a:ext cx="9773586" cy="5381469"/>
          </a:xfrm>
        </p:spPr>
      </p:pic>
      <p:sp>
        <p:nvSpPr>
          <p:cNvPr id="4" name="Footer Placeholder 3">
            <a:extLst>
              <a:ext uri="{FF2B5EF4-FFF2-40B4-BE49-F238E27FC236}">
                <a16:creationId xmlns:a16="http://schemas.microsoft.com/office/drawing/2014/main" id="{C501D9A3-EB77-BED8-F8BF-021B1578519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1229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97487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308485"/>
            <a:ext cx="9639925" cy="4549514"/>
          </a:xfrm>
        </p:spPr>
        <p:txBody>
          <a:bodyPr vert="horz" lIns="91440" tIns="45720" rIns="91440" bIns="45720" rtlCol="0" anchor="t">
            <a:noAutofit/>
          </a:bodyPr>
          <a:lstStyle/>
          <a:p>
            <a:r>
              <a:rPr lang="en-US" sz="2400" b="1" dirty="0">
                <a:latin typeface="Arial"/>
                <a:ea typeface="+mn-lt"/>
                <a:cs typeface="Arial"/>
              </a:rPr>
              <a:t>Abstract     </a:t>
            </a:r>
            <a:endParaRPr lang="en-US" sz="2400" dirty="0">
              <a:latin typeface="Arial"/>
              <a:cs typeface="Arial"/>
            </a:endParaRPr>
          </a:p>
          <a:p>
            <a:r>
              <a:rPr lang="en-US" sz="2400" b="1" dirty="0">
                <a:latin typeface="Arial"/>
                <a:ea typeface="+mn-lt"/>
                <a:cs typeface="Arial"/>
              </a:rPr>
              <a:t>Problem Statement </a:t>
            </a:r>
            <a:r>
              <a:rPr lang="en-US" sz="2400" dirty="0">
                <a:latin typeface="Arial"/>
                <a:ea typeface="+mn-lt"/>
                <a:cs typeface="Arial"/>
              </a:rPr>
              <a:t>(Should not include solution)</a:t>
            </a:r>
            <a:endParaRPr lang="en-US" sz="2400" dirty="0">
              <a:latin typeface="Arial"/>
              <a:cs typeface="Arial"/>
            </a:endParaRPr>
          </a:p>
          <a:p>
            <a:r>
              <a:rPr lang="en-US" sz="2400" b="1" dirty="0">
                <a:latin typeface="Arial"/>
                <a:ea typeface="+mn-lt"/>
                <a:cs typeface="Arial"/>
              </a:rPr>
              <a:t>Aims , Objective &amp; Proposed System/Solution</a:t>
            </a:r>
            <a:endParaRPr lang="en-US" sz="2400" dirty="0">
              <a:latin typeface="Arial"/>
              <a:cs typeface="Arial"/>
            </a:endParaRPr>
          </a:p>
          <a:p>
            <a:r>
              <a:rPr lang="en-US" sz="2400" b="1" dirty="0">
                <a:latin typeface="Arial"/>
                <a:ea typeface="+mn-lt"/>
                <a:cs typeface="Arial"/>
              </a:rPr>
              <a:t>System Design </a:t>
            </a:r>
            <a:endParaRPr lang="en-US" sz="2400" b="1" dirty="0">
              <a:latin typeface="Arial"/>
              <a:cs typeface="Arial"/>
            </a:endParaRPr>
          </a:p>
          <a:p>
            <a:r>
              <a:rPr lang="en-US" sz="2400" b="1" dirty="0">
                <a:latin typeface="Arial"/>
                <a:ea typeface="+mn-lt"/>
                <a:cs typeface="+mn-lt"/>
              </a:rPr>
              <a:t>System Development Approach(Technology Used) </a:t>
            </a:r>
            <a:endParaRPr lang="en-US" sz="2400" dirty="0">
              <a:latin typeface="Arial"/>
              <a:ea typeface="+mn-lt"/>
              <a:cs typeface="+mn-lt"/>
            </a:endParaRPr>
          </a:p>
          <a:p>
            <a:r>
              <a:rPr lang="en-US" sz="2400" b="1" dirty="0">
                <a:latin typeface="Arial"/>
                <a:ea typeface="+mn-lt"/>
                <a:cs typeface="+mn-lt"/>
              </a:rPr>
              <a:t>Algorithm &amp; Deployment  </a:t>
            </a:r>
            <a:endParaRPr lang="en-US" sz="2400" dirty="0">
              <a:latin typeface="Arial"/>
              <a:cs typeface="Calibri"/>
            </a:endParaRPr>
          </a:p>
          <a:p>
            <a:r>
              <a:rPr lang="en-US" sz="2400" b="1" dirty="0">
                <a:latin typeface="Arial"/>
                <a:ea typeface="+mn-lt"/>
                <a:cs typeface="Arial"/>
              </a:rPr>
              <a:t>Conclusion</a:t>
            </a:r>
            <a:endParaRPr lang="en-US" sz="2400" dirty="0">
              <a:latin typeface="Arial"/>
              <a:cs typeface="Arial"/>
            </a:endParaRPr>
          </a:p>
          <a:p>
            <a:r>
              <a:rPr lang="en-US" sz="2400" b="1" dirty="0">
                <a:latin typeface="Arial"/>
                <a:ea typeface="+mn-lt"/>
                <a:cs typeface="Arial"/>
              </a:rPr>
              <a:t>Future Scope</a:t>
            </a:r>
            <a:endParaRPr lang="en-US" sz="24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749508"/>
            <a:ext cx="9144000" cy="989351"/>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989351" y="2113613"/>
            <a:ext cx="9998439" cy="4362138"/>
          </a:xfrm>
        </p:spPr>
        <p:txBody>
          <a:bodyPr>
            <a:normAutofit/>
          </a:bodyPr>
          <a:lstStyle/>
          <a:p>
            <a:pPr algn="just">
              <a:lnSpc>
                <a:spcPct val="100000"/>
              </a:lnSpc>
            </a:pPr>
            <a:r>
              <a:rPr lang="en-GB" i="0" dirty="0">
                <a:solidFill>
                  <a:srgbClr val="000000"/>
                </a:solidFill>
                <a:effectLst/>
                <a:latin typeface="Arial" panose="020B0604020202020204" pitchFamily="34" charset="0"/>
                <a:cs typeface="Arial" panose="020B0604020202020204" pitchFamily="34" charset="0"/>
              </a:rPr>
              <a:t>The lack of a software tool to automate the creation of a well-defined, Natural Language Software Requirements Specification (SRS) document is an obstacle to the process of efficient Requirements Engineering (RE). This paper provides an overview of a methodology and a novel software tool that attempt to formalize and automate the RE process, and it expands on the use of the SRS Documentation component of the tool that generates automatically a Well structured Natural Language SRS Document.</a:t>
            </a:r>
          </a:p>
          <a:p>
            <a:pPr algn="just">
              <a:lnSpc>
                <a:spcPct val="100000"/>
              </a:lnSpc>
            </a:pPr>
            <a:r>
              <a:rPr lang="en-GB" dirty="0">
                <a:solidFill>
                  <a:srgbClr val="000000"/>
                </a:solidFill>
                <a:effectLst/>
                <a:latin typeface="Arial" panose="020B0604020202020204" pitchFamily="34" charset="0"/>
                <a:cs typeface="Arial" panose="020B0604020202020204" pitchFamily="34" charset="0"/>
              </a:rPr>
              <a:t>Keywords- automated SRS; automated RE; Natural Language RE</a:t>
            </a:r>
          </a:p>
          <a:p>
            <a:pPr algn="just">
              <a:lnSpc>
                <a:spcPct val="100000"/>
              </a:lnSpc>
            </a:pP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10151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509010" y="2488367"/>
            <a:ext cx="9343870" cy="3987383"/>
          </a:xfrm>
        </p:spPr>
        <p:txBody>
          <a:bodyPr>
            <a:normAutofit/>
          </a:bodyPr>
          <a:lstStyle/>
          <a:p>
            <a:pPr algn="just"/>
            <a:r>
              <a:rPr lang="en-GB" b="0" i="0" dirty="0">
                <a:solidFill>
                  <a:srgbClr val="233136"/>
                </a:solidFill>
                <a:effectLst/>
                <a:latin typeface="Arial" panose="020B0604020202020204" pitchFamily="34" charset="0"/>
                <a:cs typeface="Arial" panose="020B0604020202020204" pitchFamily="34" charset="0"/>
              </a:rPr>
              <a:t>Every project begins with a requirement. Understanding the types of users and their requirements is the most important part of a project. Each type of user may have their own requirements. The project must make sure to cover all of them. But just knowing the requirements is also not enough, it is also important to lay out the groundwork for fulfilling the requirements. The document must be made with precision. Not everyone has time to work on every single word written on the document.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98521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064302" y="2578307"/>
            <a:ext cx="10058400" cy="3897443"/>
          </a:xfrm>
        </p:spPr>
        <p:txBody>
          <a:bodyPr>
            <a:noAutofit/>
          </a:bodyPr>
          <a:lstStyle/>
          <a:p>
            <a:pPr algn="just"/>
            <a:r>
              <a:rPr lang="en-GB" b="0" i="0" dirty="0">
                <a:solidFill>
                  <a:srgbClr val="233136"/>
                </a:solidFill>
                <a:effectLst/>
                <a:latin typeface="Arial" panose="020B0604020202020204" pitchFamily="34" charset="0"/>
                <a:cs typeface="Arial" panose="020B0604020202020204" pitchFamily="34" charset="0"/>
              </a:rPr>
              <a:t>Software Requirements Specific document completes the need for the above problem statement. The SRS document allows the developers to execute the project as required. To free people from the hassle of constructing the whole document from scratch, we bring a Web based App which will generate the SRS document based on the details given by the user about their project. This way, the developers only need to work on the idea and requirements of the users. The documentation will be constructed just by stating the same.</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l">
              <a:buFont typeface="Arial"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2"/>
            <a:ext cx="9144000" cy="89527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109272" y="2218543"/>
            <a:ext cx="9983450" cy="4257207"/>
          </a:xfrm>
        </p:spPr>
        <p:txBody>
          <a:bodyPr>
            <a:normAutofit/>
          </a:bodyPr>
          <a:lstStyle/>
          <a:p>
            <a:pPr algn="just"/>
            <a:r>
              <a:rPr lang="en-US" dirty="0">
                <a:latin typeface="Arial" panose="020B0604020202020204" pitchFamily="34" charset="0"/>
                <a:cs typeface="Arial" panose="020B0604020202020204" pitchFamily="34" charset="0"/>
              </a:rPr>
              <a:t>The System Architecture of Software Requirement Specification consists two parts: </a:t>
            </a:r>
          </a:p>
          <a:p>
            <a:pPr algn="just"/>
            <a:r>
              <a:rPr lang="en-US" dirty="0">
                <a:latin typeface="Arial" panose="020B0604020202020204" pitchFamily="34" charset="0"/>
                <a:cs typeface="Arial" panose="020B0604020202020204" pitchFamily="34" charset="0"/>
              </a:rPr>
              <a:t>1.Front-end</a:t>
            </a:r>
          </a:p>
          <a:p>
            <a:pPr algn="just"/>
            <a:r>
              <a:rPr lang="en-US" dirty="0">
                <a:latin typeface="Arial" panose="020B0604020202020204" pitchFamily="34" charset="0"/>
                <a:cs typeface="Arial" panose="020B0604020202020204" pitchFamily="34" charset="0"/>
              </a:rPr>
              <a:t>2.Back-end</a:t>
            </a:r>
          </a:p>
          <a:p>
            <a:pPr algn="just"/>
            <a:r>
              <a:rPr lang="en-US" dirty="0">
                <a:latin typeface="Arial" panose="020B0604020202020204" pitchFamily="34" charset="0"/>
                <a:cs typeface="Arial" panose="020B0604020202020204" pitchFamily="34" charset="0"/>
              </a:rPr>
              <a:t>Front- end provides an interface to the user to give all the details of his project in order to generate a proper SRS Document based on the given details.</a:t>
            </a:r>
          </a:p>
          <a:p>
            <a:pPr algn="just"/>
            <a:r>
              <a:rPr lang="en-US" dirty="0">
                <a:latin typeface="Arial" panose="020B0604020202020204" pitchFamily="34" charset="0"/>
                <a:cs typeface="Arial" panose="020B0604020202020204" pitchFamily="34" charset="0"/>
              </a:rPr>
              <a:t>Back-end includes a database that will store all the credentials of the user which will help user to login in order to access the service provided.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2"/>
            <a:ext cx="9144000" cy="1120131"/>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394085" y="2743200"/>
            <a:ext cx="9623685" cy="3732550"/>
          </a:xfrm>
        </p:spPr>
        <p:txBody>
          <a:bodyPr>
            <a:normAutofit/>
          </a:bodyPr>
          <a:lstStyle/>
          <a:p>
            <a:pPr algn="just"/>
            <a:r>
              <a:rPr lang="en-US" dirty="0">
                <a:latin typeface="Arial" panose="020B0604020202020204" pitchFamily="34" charset="0"/>
                <a:cs typeface="Arial" panose="020B0604020202020204" pitchFamily="34" charset="0"/>
              </a:rPr>
              <a:t>1. The Front – end part of this system is developed using HTML, CSS, Javascript for Home page, login, register and to take the details of the project from the user.</a:t>
            </a:r>
          </a:p>
          <a:p>
            <a:pPr algn="just"/>
            <a:r>
              <a:rPr lang="en-US" dirty="0">
                <a:latin typeface="Arial" panose="020B0604020202020204" pitchFamily="34" charset="0"/>
                <a:cs typeface="Arial" panose="020B0604020202020204" pitchFamily="34" charset="0"/>
              </a:rPr>
              <a:t>2. The Back - end part of the system is developed using PHP and MySql for storing the user credentials in a database while register/login which will be used to check the authentication of the user.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364105" y="2308485"/>
            <a:ext cx="9288905" cy="4184390"/>
          </a:xfrm>
        </p:spPr>
        <p:txBody>
          <a:bodyPr>
            <a:normAutofit/>
          </a:bodyPr>
          <a:lstStyle/>
          <a:p>
            <a:pPr marL="514350" indent="-514350" algn="just">
              <a:buAutoNum type="arabicPeriod"/>
            </a:pPr>
            <a:r>
              <a:rPr lang="en-US" dirty="0">
                <a:latin typeface="Arial" panose="020B0604020202020204" pitchFamily="34" charset="0"/>
                <a:cs typeface="Arial" panose="020B0604020202020204" pitchFamily="34" charset="0"/>
              </a:rPr>
              <a:t>SRSDC is a web application. When a user wants to create a SRS Document, he/she must be login.</a:t>
            </a:r>
          </a:p>
          <a:p>
            <a:pPr marL="514350" indent="-514350" algn="just">
              <a:buAutoNum type="arabicPeriod"/>
            </a:pPr>
            <a:r>
              <a:rPr lang="en-US" dirty="0">
                <a:latin typeface="Arial" panose="020B0604020202020204" pitchFamily="34" charset="0"/>
                <a:cs typeface="Arial" panose="020B0604020202020204" pitchFamily="34" charset="0"/>
              </a:rPr>
              <a:t>If he/she is a new user then the user must register.</a:t>
            </a:r>
          </a:p>
          <a:p>
            <a:pPr marL="514350" indent="-514350" algn="just">
              <a:buAutoNum type="arabicPeriod"/>
            </a:pPr>
            <a:r>
              <a:rPr lang="en-US" dirty="0">
                <a:latin typeface="Arial" panose="020B0604020202020204" pitchFamily="34" charset="0"/>
                <a:cs typeface="Arial" panose="020B0604020202020204" pitchFamily="34" charset="0"/>
              </a:rPr>
              <a:t>After registration, the user login to the page and provide details of their project according to the title.</a:t>
            </a:r>
          </a:p>
          <a:p>
            <a:pPr marL="514350" indent="-514350" algn="just">
              <a:buAutoNum type="arabicPeriod"/>
            </a:pPr>
            <a:r>
              <a:rPr lang="en-US" dirty="0">
                <a:latin typeface="Arial" panose="020B0604020202020204" pitchFamily="34" charset="0"/>
                <a:cs typeface="Arial" panose="020B0604020202020204" pitchFamily="34" charset="0"/>
              </a:rPr>
              <a:t>Then user check the entire document by clicking “page check”.</a:t>
            </a:r>
          </a:p>
          <a:p>
            <a:pPr marL="514350" indent="-514350" algn="just">
              <a:buAutoNum type="arabicPeriod"/>
            </a:pPr>
            <a:r>
              <a:rPr lang="en-US" dirty="0">
                <a:latin typeface="Arial" panose="020B0604020202020204" pitchFamily="34" charset="0"/>
                <a:cs typeface="Arial" panose="020B0604020202020204" pitchFamily="34" charset="0"/>
              </a:rPr>
              <a:t>After confirmation of the page, user can print the document in a well document structure.</a:t>
            </a:r>
          </a:p>
          <a:p>
            <a:pPr marL="514350" indent="-514350" algn="just">
              <a:buAutoNum type="arabicPeriod"/>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5459D1-7EA5-F8F6-54D4-25F71BAD1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321" y="734518"/>
            <a:ext cx="10073390" cy="5621832"/>
          </a:xfrm>
        </p:spPr>
      </p:pic>
      <p:sp>
        <p:nvSpPr>
          <p:cNvPr id="4" name="Footer Placeholder 3">
            <a:extLst>
              <a:ext uri="{FF2B5EF4-FFF2-40B4-BE49-F238E27FC236}">
                <a16:creationId xmlns:a16="http://schemas.microsoft.com/office/drawing/2014/main" id="{4CBB9AA5-0159-947C-AE0A-F96C062A2E2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01385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737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SRS DOCUMENT CREATION</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Windows User</cp:lastModifiedBy>
  <cp:revision>52</cp:revision>
  <dcterms:created xsi:type="dcterms:W3CDTF">2021-04-26T07:43:48Z</dcterms:created>
  <dcterms:modified xsi:type="dcterms:W3CDTF">2023-03-17T09:46:24Z</dcterms:modified>
</cp:coreProperties>
</file>