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6" Type="http://schemas.microsoft.com/office/2020/02/relationships/classificationlabels" Target="docMetadata/LabelInfo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77" r:id="rId5"/>
    <p:sldId id="256" r:id="rId6"/>
    <p:sldId id="278" r:id="rId7"/>
    <p:sldId id="276" r:id="rId8"/>
    <p:sldId id="260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FFFFFF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presProps" Target="presProp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commentAuthors" Target="commentAuthors.xml" /><Relationship Id="rId17" Type="http://schemas.microsoft.com/office/2018/10/relationships/authors" Target="authors.xml" /><Relationship Id="rId2" Type="http://schemas.openxmlformats.org/officeDocument/2006/relationships/customXml" Target="../customXml/item2.xml" /><Relationship Id="rId16" Type="http://schemas.openxmlformats.org/officeDocument/2006/relationships/tableStyles" Target="tableStyle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1.xml" /><Relationship Id="rId15" Type="http://schemas.openxmlformats.org/officeDocument/2006/relationships/theme" Target="theme/theme1.xml" /><Relationship Id="rId10" Type="http://schemas.openxmlformats.org/officeDocument/2006/relationships/slide" Target="slides/slide6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12/3/2023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12/3/2023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12/3/2023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12/3/2023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12/3/2023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12/3/2023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12/3/2023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CEC8-86FA-37C7-8C9B-283EE865E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810418"/>
            <a:ext cx="9779183" cy="1325563"/>
          </a:xfrm>
        </p:spPr>
        <p:txBody>
          <a:bodyPr/>
          <a:lstStyle/>
          <a:p>
            <a:r>
              <a:rPr lang="en-US"/>
              <a:t>Title of the project:</a:t>
            </a:r>
            <a:br>
              <a:rPr lang="en-US"/>
            </a:br>
            <a:r>
              <a:rPr lang="en-US" sz="8000" b="0">
                <a:solidFill>
                  <a:schemeClr val="accent6"/>
                </a:solidFill>
              </a:rPr>
              <a:t>food recipes</a:t>
            </a:r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A985A76-C5B3-6FFF-737B-ED40028DA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086" y="2135981"/>
            <a:ext cx="5004554" cy="336708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76E6E-A245-B9EE-D777-0FCDD70D1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09614-B8C9-24AE-D435-5DFB28A3C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7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5502" y="2909455"/>
            <a:ext cx="8002498" cy="3948546"/>
          </a:xfrm>
        </p:spPr>
        <p:txBody>
          <a:bodyPr/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AID BRANCH</a:t>
            </a:r>
            <a:br>
              <a:rPr lang="en-US"/>
            </a:br>
            <a:r>
              <a:rPr lang="en-US"/>
              <a:t>TEAM:-2</a:t>
            </a:r>
            <a:br>
              <a:rPr lang="en-US"/>
            </a:br>
            <a:r>
              <a:rPr lang="en-US" sz="3600">
                <a:solidFill>
                  <a:srgbClr val="C00000"/>
                </a:solidFill>
              </a:rPr>
              <a:t>P.KRANTHI</a:t>
            </a:r>
            <a:br>
              <a:rPr lang="en-US" sz="3600"/>
            </a:br>
            <a:r>
              <a:rPr lang="en-US" sz="3600">
                <a:solidFill>
                  <a:srgbClr val="C00000"/>
                </a:solidFill>
              </a:rPr>
              <a:t>P.SANTOSHI</a:t>
            </a:r>
            <a:br>
              <a:rPr lang="en-US" sz="3600"/>
            </a:br>
            <a:r>
              <a:rPr lang="en-US" sz="3600">
                <a:solidFill>
                  <a:srgbClr val="C00000"/>
                </a:solidFill>
              </a:rPr>
              <a:t>CH.LIKITHA VANDANA</a:t>
            </a:r>
            <a:br>
              <a:rPr lang="en-US" sz="3600"/>
            </a:br>
            <a:r>
              <a:rPr lang="en-US" sz="3600">
                <a:solidFill>
                  <a:srgbClr val="C00000"/>
                </a:solidFill>
              </a:rPr>
              <a:t>B.HARSHITHA</a:t>
            </a:r>
            <a:br>
              <a:rPr lang="en-US" sz="3600"/>
            </a:br>
            <a:r>
              <a:rPr lang="en-US" sz="3600">
                <a:solidFill>
                  <a:srgbClr val="C00000"/>
                </a:solidFill>
              </a:rPr>
              <a:t>B.SWARUPA</a:t>
            </a:r>
            <a:br>
              <a:rPr lang="en-US" sz="3600"/>
            </a:br>
            <a:r>
              <a:rPr lang="en-US" sz="3600">
                <a:solidFill>
                  <a:srgbClr val="C00000"/>
                </a:solidFill>
              </a:rPr>
              <a:t>CH.D.V.V.R.SIVANI</a:t>
            </a:r>
            <a:br>
              <a:rPr lang="en-US" sz="3600"/>
            </a:br>
            <a:r>
              <a:rPr lang="en-US" sz="3600">
                <a:solidFill>
                  <a:srgbClr val="C00000"/>
                </a:solidFill>
              </a:rPr>
              <a:t>P.KALYANI SRI SATYA</a:t>
            </a:r>
            <a:br>
              <a:rPr lang="en-US" sz="3600">
                <a:solidFill>
                  <a:srgbClr val="C00000"/>
                </a:solidFill>
              </a:rPr>
            </a:br>
            <a:r>
              <a:rPr lang="en-US" sz="3600" err="1">
                <a:solidFill>
                  <a:srgbClr val="C00000"/>
                </a:solidFill>
              </a:rPr>
              <a:t>k.SPOORTHI</a:t>
            </a:r>
            <a:r>
              <a:rPr lang="en-US" sz="3600">
                <a:solidFill>
                  <a:srgbClr val="C00000"/>
                </a:solidFill>
              </a:rPr>
              <a:t> SRI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167493" y="6794104"/>
            <a:ext cx="9500507" cy="628977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B9CF-7C9D-71CE-9156-39E6063F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OF FOOD RECIPE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8E769-C024-9EB4-2E40-E1BD0FC68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09" y="2054141"/>
            <a:ext cx="9779182" cy="3366815"/>
          </a:xfrm>
        </p:spPr>
        <p:txBody>
          <a:bodyPr/>
          <a:lstStyle/>
          <a:p>
            <a:r>
              <a:rPr lang="en-US"/>
              <a:t>
1• Most cooks use recipes. </a:t>
            </a:r>
          </a:p>
          <a:p>
            <a:r>
              <a:rPr lang="en-US"/>
              <a:t>2.A recipe is a list of ingredients that gives you directions for preparing a specific food. </a:t>
            </a:r>
          </a:p>
          <a:p>
            <a:r>
              <a:rPr lang="en-US"/>
              <a:t>3.If you know how to follow recipes, then you will be successful in the kitchen.
15-2:
000
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43E75-A549-95B9-D5A1-2CB2D6482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Food recipes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9A305-D12D-841C-DA18-9A9B23BE3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5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6B26-C225-2C4C-7411-E4C9EE2AD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627" y="-537882"/>
            <a:ext cx="9779183" cy="1748118"/>
          </a:xfrm>
        </p:spPr>
        <p:txBody>
          <a:bodyPr/>
          <a:lstStyle/>
          <a:p>
            <a:r>
              <a:rPr lang="en-US"/>
              <a:t>Programs used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26D04-FAAA-1426-F7F6-264F1E4BB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83491-1102-7B1B-C180-3CF89366A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913539-2D02-6B01-845A-B35F8E37B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750" y="1968569"/>
            <a:ext cx="9779182" cy="3366815"/>
          </a:xfrm>
        </p:spPr>
        <p:txBody>
          <a:bodyPr/>
          <a:lstStyle/>
          <a:p>
            <a:r>
              <a:rPr lang="en-US"/>
              <a:t>1.HTML stands for hyper text markup language </a:t>
            </a:r>
          </a:p>
          <a:p>
            <a:r>
              <a:rPr lang="en-US"/>
              <a:t>2.It is used to create a web page</a:t>
            </a:r>
          </a:p>
          <a:p>
            <a:r>
              <a:rPr lang="en-US"/>
              <a:t>3.Html elements represented by tags</a:t>
            </a:r>
          </a:p>
          <a:p>
            <a:endParaRPr lang="en-US"/>
          </a:p>
          <a:p>
            <a:r>
              <a:rPr lang="en-US"/>
              <a:t>1.CSS stands for </a:t>
            </a:r>
            <a:r>
              <a:rPr lang="en-US" err="1"/>
              <a:t>cascadling</a:t>
            </a:r>
            <a:r>
              <a:rPr lang="en-US"/>
              <a:t> style sheets</a:t>
            </a:r>
          </a:p>
          <a:p>
            <a:r>
              <a:rPr lang="en-US"/>
              <a:t>2.It is used to  controlling effects and flash animations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CAE95644-F65A-0F9E-BA28-585C8912A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700" y="1648671"/>
            <a:ext cx="2654464" cy="294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7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06" y="1605197"/>
            <a:ext cx="7018493" cy="4211168"/>
          </a:xfrm>
        </p:spPr>
        <p:txBody>
          <a:bodyPr/>
          <a:lstStyle/>
          <a:p>
            <a:br>
              <a:rPr lang="en-US" sz="3200"/>
            </a:br>
            <a:br>
              <a:rPr lang="en-US" sz="3200"/>
            </a:br>
            <a:endParaRPr lang="en-US" sz="32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FOOD RECIPES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9CEF87B-AA9C-4747-413E-5BBF19824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48" y="1605197"/>
            <a:ext cx="7038975" cy="2390754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49EF6C5-C0D4-D3DD-DF41-BA0698D6F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1" y="3995951"/>
            <a:ext cx="9779182" cy="2725524"/>
          </a:xfrm>
        </p:spPr>
        <p:txBody>
          <a:bodyPr/>
          <a:lstStyle/>
          <a:p>
            <a:r>
              <a:rPr lang="en-US"/>
              <a:t>1.Food sharing recipes websites are fantastic for discovering diverse cuisines.</a:t>
            </a:r>
          </a:p>
          <a:p>
            <a:r>
              <a:rPr lang="en-US"/>
              <a:t>2.They offer a platform for food enthusiasts to share their fav recipes &amp; cooking tips.</a:t>
            </a:r>
          </a:p>
          <a:p>
            <a:r>
              <a:rPr lang="en-US"/>
              <a:t>3.User can explore a wide range of recipes </a:t>
            </a: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47D3F4D2-0E9B-E996-22A0-108A29FCA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95" y="172534"/>
            <a:ext cx="6888257" cy="99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2070" y="3509963"/>
            <a:ext cx="6220277" cy="20229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TEAM-2​ (AID)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Title of the project: food recipes</vt:lpstr>
      <vt:lpstr>AID BRANCH TEAM:-2 P.KRANTHI P.SANTOSHI CH.LIKITHA VANDANA B.HARSHITHA B.SWARUPA CH.D.V.V.R.SIVANI P.KALYANI SRI SATYA k.SPOORTHI SRI</vt:lpstr>
      <vt:lpstr>INTRODUCTION OF FOOD RECIPE </vt:lpstr>
      <vt:lpstr>Programs used</vt:lpstr>
      <vt:lpstr>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>likhitha vandana</cp:lastModifiedBy>
  <cp:revision>2</cp:revision>
  <dcterms:created xsi:type="dcterms:W3CDTF">2023-12-02T20:09:22Z</dcterms:created>
  <dcterms:modified xsi:type="dcterms:W3CDTF">2023-12-03T06:05:43Z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