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b69d62fd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b69d62fd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b69d62fd0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b69d62fd0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b69d62fd0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b69d62fd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69d62fd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69d62fd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0739b3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90739b3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06600" y="992850"/>
            <a:ext cx="5688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CAR RENTAL SYSTEM</a:t>
            </a:r>
            <a:endParaRPr/>
          </a:p>
          <a:p>
            <a:pPr marL="0" lvl="0" indent="0" algn="ctr" rtl="0">
              <a:spcBef>
                <a:spcPts val="0"/>
              </a:spcBef>
              <a:spcAft>
                <a:spcPts val="0"/>
              </a:spcAft>
              <a:buNone/>
            </a:pPr>
            <a:endParaRPr sz="1600">
              <a:latin typeface="Lato"/>
              <a:ea typeface="Lato"/>
              <a:cs typeface="Lato"/>
              <a:sym typeface="Lato"/>
            </a:endParaRPr>
          </a:p>
          <a:p>
            <a:pPr marL="0" lvl="0" indent="0" algn="ctr" rtl="0">
              <a:spcBef>
                <a:spcPts val="0"/>
              </a:spcBef>
              <a:spcAft>
                <a:spcPts val="0"/>
              </a:spcAft>
              <a:buNone/>
            </a:pPr>
            <a:r>
              <a:rPr lang="en" sz="1600">
                <a:latin typeface="Lato"/>
                <a:ea typeface="Lato"/>
                <a:cs typeface="Lato"/>
                <a:sym typeface="Lato"/>
              </a:rPr>
              <a:t>OOP PROJECT</a:t>
            </a:r>
            <a:endParaRPr/>
          </a:p>
        </p:txBody>
      </p:sp>
      <p:sp>
        <p:nvSpPr>
          <p:cNvPr id="135" name="Google Shape;135;p13"/>
          <p:cNvSpPr txBox="1">
            <a:spLocks noGrp="1"/>
          </p:cNvSpPr>
          <p:nvPr>
            <p:ph type="body" idx="4294967295"/>
          </p:nvPr>
        </p:nvSpPr>
        <p:spPr>
          <a:xfrm>
            <a:off x="5345100" y="2571750"/>
            <a:ext cx="3798900" cy="241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                                       </a:t>
            </a:r>
            <a:endParaRPr sz="1800"/>
          </a:p>
          <a:p>
            <a:pPr marL="0" lvl="0" indent="0" algn="l" rtl="0">
              <a:spcBef>
                <a:spcPts val="1200"/>
              </a:spcBef>
              <a:spcAft>
                <a:spcPts val="0"/>
              </a:spcAft>
              <a:buNone/>
            </a:pPr>
            <a:r>
              <a:rPr lang="en" sz="1800" b="1"/>
              <a:t>                                         </a:t>
            </a:r>
            <a:r>
              <a:rPr lang="en" sz="1400" b="1"/>
              <a:t>Group Members</a:t>
            </a:r>
            <a:endParaRPr sz="1400" b="1"/>
          </a:p>
          <a:p>
            <a:pPr marL="1828800" lvl="0" indent="0" algn="l" rtl="0">
              <a:spcBef>
                <a:spcPts val="1200"/>
              </a:spcBef>
              <a:spcAft>
                <a:spcPts val="0"/>
              </a:spcAft>
              <a:buNone/>
            </a:pPr>
            <a:r>
              <a:rPr lang="en" sz="1100"/>
              <a:t>1.  Santosh Jonnakuti (L)</a:t>
            </a:r>
            <a:endParaRPr sz="1100"/>
          </a:p>
          <a:p>
            <a:pPr marL="1828800" lvl="0" indent="0" algn="l" rtl="0">
              <a:spcBef>
                <a:spcPts val="1200"/>
              </a:spcBef>
              <a:spcAft>
                <a:spcPts val="0"/>
              </a:spcAft>
              <a:buNone/>
            </a:pPr>
            <a:r>
              <a:rPr lang="en" sz="1100"/>
              <a:t>2. Chokkari Dinesh</a:t>
            </a:r>
            <a:endParaRPr sz="1100"/>
          </a:p>
          <a:p>
            <a:pPr marL="1828800" lvl="0" indent="0" algn="l" rtl="0">
              <a:spcBef>
                <a:spcPts val="1200"/>
              </a:spcBef>
              <a:spcAft>
                <a:spcPts val="1200"/>
              </a:spcAft>
              <a:buNone/>
            </a:pPr>
            <a:r>
              <a:rPr lang="en" sz="1100"/>
              <a:t>3. Bathini Hemanth</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2642550" y="214950"/>
            <a:ext cx="385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latin typeface="Comic Sans MS"/>
                <a:ea typeface="Comic Sans MS"/>
                <a:cs typeface="Comic Sans MS"/>
                <a:sym typeface="Comic Sans MS"/>
              </a:rPr>
              <a:t>Problem Statement</a:t>
            </a:r>
            <a:endParaRPr sz="3200">
              <a:latin typeface="Comic Sans MS"/>
              <a:ea typeface="Comic Sans MS"/>
              <a:cs typeface="Comic Sans MS"/>
              <a:sym typeface="Comic Sans MS"/>
            </a:endParaRPr>
          </a:p>
        </p:txBody>
      </p:sp>
      <p:sp>
        <p:nvSpPr>
          <p:cNvPr id="141" name="Google Shape;141;p14"/>
          <p:cNvSpPr txBox="1"/>
          <p:nvPr/>
        </p:nvSpPr>
        <p:spPr>
          <a:xfrm>
            <a:off x="1191950" y="1297013"/>
            <a:ext cx="73848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lt1"/>
                </a:solidFill>
                <a:latin typeface="Lato"/>
                <a:ea typeface="Lato"/>
                <a:cs typeface="Lato"/>
                <a:sym typeface="Lato"/>
              </a:rPr>
              <a:t>Developing an application for a car rental service.A car rental is  a vehicle that can be used temporarily for a fee during a specific period.Getting a rental car helps people get around despite the fact they do not have access to their own personal vehicle.This system increases customer retention and simplify vehicle and staff management.</a:t>
            </a:r>
            <a:endParaRPr sz="1600">
              <a:solidFill>
                <a:schemeClr val="lt1"/>
              </a:solidFill>
              <a:latin typeface="Lato"/>
              <a:ea typeface="Lato"/>
              <a:cs typeface="Lato"/>
              <a:sym typeface="Lato"/>
            </a:endParaRPr>
          </a:p>
        </p:txBody>
      </p:sp>
      <p:sp>
        <p:nvSpPr>
          <p:cNvPr id="142" name="Google Shape;142;p14"/>
          <p:cNvSpPr txBox="1"/>
          <p:nvPr/>
        </p:nvSpPr>
        <p:spPr>
          <a:xfrm>
            <a:off x="1191950" y="2810150"/>
            <a:ext cx="298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Lato"/>
                <a:ea typeface="Lato"/>
                <a:cs typeface="Lato"/>
                <a:sym typeface="Lato"/>
              </a:rPr>
              <a:t>Aims &amp; Objectives</a:t>
            </a:r>
            <a:endParaRPr sz="1800" b="1">
              <a:solidFill>
                <a:schemeClr val="lt1"/>
              </a:solidFill>
              <a:latin typeface="Lato"/>
              <a:ea typeface="Lato"/>
              <a:cs typeface="Lato"/>
              <a:sym typeface="Lato"/>
            </a:endParaRPr>
          </a:p>
        </p:txBody>
      </p:sp>
      <p:sp>
        <p:nvSpPr>
          <p:cNvPr id="143" name="Google Shape;143;p14"/>
          <p:cNvSpPr txBox="1"/>
          <p:nvPr/>
        </p:nvSpPr>
        <p:spPr>
          <a:xfrm>
            <a:off x="1346950" y="3277600"/>
            <a:ext cx="68595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Lato"/>
              <a:buAutoNum type="arabicPeriod"/>
            </a:pPr>
            <a:r>
              <a:rPr lang="en" sz="1600" dirty="0">
                <a:solidFill>
                  <a:schemeClr val="lt1"/>
                </a:solidFill>
                <a:latin typeface="Lato"/>
                <a:ea typeface="Lato"/>
                <a:cs typeface="Lato"/>
                <a:sym typeface="Lato"/>
              </a:rPr>
              <a:t>To produce a online  system that allow customer to register and reserve car online and for the company to effectively manage their car rental business.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AutoNum type="arabicPeriod"/>
            </a:pPr>
            <a:r>
              <a:rPr lang="en" sz="1600" dirty="0">
                <a:solidFill>
                  <a:schemeClr val="lt1"/>
                </a:solidFill>
                <a:latin typeface="Lato"/>
                <a:ea typeface="Lato"/>
                <a:cs typeface="Lato"/>
                <a:sym typeface="Lato"/>
              </a:rPr>
              <a:t>To ease customers task whenever they need to rent a car.</a:t>
            </a:r>
            <a:endParaRPr sz="1600"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omic Sans MS"/>
                <a:ea typeface="Comic Sans MS"/>
                <a:cs typeface="Comic Sans MS"/>
                <a:sym typeface="Comic Sans MS"/>
              </a:rPr>
              <a:t>                       </a:t>
            </a:r>
            <a:r>
              <a:rPr lang="en" sz="3000" dirty="0">
                <a:latin typeface="Comic Sans MS"/>
                <a:ea typeface="Comic Sans MS"/>
                <a:cs typeface="Comic Sans MS"/>
                <a:sym typeface="Comic Sans MS"/>
              </a:rPr>
              <a:t>PROJECT DESCRIPTION </a:t>
            </a:r>
            <a:endParaRPr sz="3000" dirty="0">
              <a:latin typeface="Comic Sans MS"/>
              <a:ea typeface="Comic Sans MS"/>
              <a:cs typeface="Comic Sans MS"/>
              <a:sym typeface="Comic Sans MS"/>
            </a:endParaRPr>
          </a:p>
          <a:p>
            <a:pPr marL="0" lvl="0" indent="0" algn="l" rtl="0">
              <a:spcBef>
                <a:spcPts val="0"/>
              </a:spcBef>
              <a:spcAft>
                <a:spcPts val="0"/>
              </a:spcAft>
              <a:buNone/>
            </a:pPr>
            <a:endParaRPr dirty="0"/>
          </a:p>
          <a:p>
            <a:pPr marL="0" lvl="0" indent="0" algn="l" rtl="0">
              <a:spcBef>
                <a:spcPts val="0"/>
              </a:spcBef>
              <a:spcAft>
                <a:spcPts val="0"/>
              </a:spcAft>
              <a:buNone/>
            </a:pPr>
            <a:endParaRPr sz="1300" dirty="0"/>
          </a:p>
          <a:p>
            <a:pPr marL="457200" lvl="0" indent="-344169" algn="l" rtl="0">
              <a:lnSpc>
                <a:spcPct val="150000"/>
              </a:lnSpc>
              <a:spcBef>
                <a:spcPts val="0"/>
              </a:spcBef>
              <a:spcAft>
                <a:spcPts val="0"/>
              </a:spcAft>
              <a:buSzPct val="100000"/>
              <a:buChar char="❖"/>
            </a:pPr>
            <a:r>
              <a:rPr lang="en" sz="2022" dirty="0"/>
              <a:t>Mainly three system users : - a) Admin b) Register User c) Guest User.</a:t>
            </a:r>
            <a:endParaRPr sz="2022" dirty="0"/>
          </a:p>
          <a:p>
            <a:pPr marL="457200" lvl="0" indent="-344169" algn="l" rtl="0">
              <a:lnSpc>
                <a:spcPct val="150000"/>
              </a:lnSpc>
              <a:spcBef>
                <a:spcPts val="0"/>
              </a:spcBef>
              <a:spcAft>
                <a:spcPts val="0"/>
              </a:spcAft>
              <a:buSzPct val="100000"/>
              <a:buChar char="❖"/>
            </a:pPr>
            <a:r>
              <a:rPr lang="en" sz="2022" dirty="0"/>
              <a:t>Admin can add new vehicle brand details, managing vehicle details, managing booking details.</a:t>
            </a:r>
            <a:endParaRPr sz="2022" dirty="0"/>
          </a:p>
          <a:p>
            <a:pPr marL="457200" lvl="0" indent="-344169" algn="l" rtl="0">
              <a:lnSpc>
                <a:spcPct val="150000"/>
              </a:lnSpc>
              <a:spcBef>
                <a:spcPts val="0"/>
              </a:spcBef>
              <a:spcAft>
                <a:spcPts val="0"/>
              </a:spcAft>
              <a:buSzPct val="100000"/>
              <a:buChar char="❖"/>
            </a:pPr>
            <a:r>
              <a:rPr lang="en" sz="2022" dirty="0"/>
              <a:t>Admin can confirm booking or cancel booking at any time.</a:t>
            </a:r>
            <a:endParaRPr sz="2022" dirty="0"/>
          </a:p>
          <a:p>
            <a:pPr marL="457200" lvl="0" indent="-344169" algn="l" rtl="0">
              <a:lnSpc>
                <a:spcPct val="150000"/>
              </a:lnSpc>
              <a:spcBef>
                <a:spcPts val="0"/>
              </a:spcBef>
              <a:spcAft>
                <a:spcPts val="0"/>
              </a:spcAft>
              <a:buSzPct val="100000"/>
              <a:buChar char="❖"/>
            </a:pPr>
            <a:r>
              <a:rPr lang="en" sz="2022" dirty="0"/>
              <a:t>Admin can check all registered users and also manages </a:t>
            </a:r>
            <a:r>
              <a:rPr lang="en" sz="2022"/>
              <a:t>subscribers. </a:t>
            </a:r>
            <a:endParaRPr sz="2022" dirty="0"/>
          </a:p>
          <a:p>
            <a:pPr marL="457200" lvl="0" indent="-344169" algn="l" rtl="0">
              <a:lnSpc>
                <a:spcPct val="150000"/>
              </a:lnSpc>
              <a:spcBef>
                <a:spcPts val="0"/>
              </a:spcBef>
              <a:spcAft>
                <a:spcPts val="0"/>
              </a:spcAft>
              <a:buSzPct val="100000"/>
              <a:buChar char="❖"/>
            </a:pPr>
            <a:r>
              <a:rPr lang="en" sz="2022" dirty="0"/>
              <a:t>Admin Dashboard has count of all users, count of total bookings, count total queries.</a:t>
            </a:r>
            <a:endParaRPr sz="202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                     </a:t>
            </a:r>
            <a:r>
              <a:rPr lang="en" sz="2700">
                <a:latin typeface="Comic Sans MS"/>
                <a:ea typeface="Comic Sans MS"/>
                <a:cs typeface="Comic Sans MS"/>
                <a:sym typeface="Comic Sans MS"/>
              </a:rPr>
              <a:t>PROJECT DESCRIPTION</a:t>
            </a: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457200" lvl="0" indent="-342900" algn="l" rtl="0">
              <a:lnSpc>
                <a:spcPct val="150000"/>
              </a:lnSpc>
              <a:spcBef>
                <a:spcPts val="0"/>
              </a:spcBef>
              <a:spcAft>
                <a:spcPts val="0"/>
              </a:spcAft>
              <a:buSzPts val="1800"/>
              <a:buChar char="❖"/>
            </a:pPr>
            <a:r>
              <a:rPr lang="en" sz="1800"/>
              <a:t>New user can register through registration page.</a:t>
            </a:r>
            <a:endParaRPr sz="1800"/>
          </a:p>
          <a:p>
            <a:pPr marL="457200" lvl="0" indent="-342900" algn="l" rtl="0">
              <a:lnSpc>
                <a:spcPct val="150000"/>
              </a:lnSpc>
              <a:spcBef>
                <a:spcPts val="0"/>
              </a:spcBef>
              <a:spcAft>
                <a:spcPts val="0"/>
              </a:spcAft>
              <a:buSzPts val="1800"/>
              <a:buChar char="❖"/>
            </a:pPr>
            <a:r>
              <a:rPr lang="en" sz="1800"/>
              <a:t>User can Login with number or email, user can find car details and book car.</a:t>
            </a:r>
            <a:endParaRPr sz="1800"/>
          </a:p>
          <a:p>
            <a:pPr marL="457200" lvl="0" indent="-342900" algn="l" rtl="0">
              <a:lnSpc>
                <a:spcPct val="150000"/>
              </a:lnSpc>
              <a:spcBef>
                <a:spcPts val="0"/>
              </a:spcBef>
              <a:spcAft>
                <a:spcPts val="0"/>
              </a:spcAft>
              <a:buSzPts val="1800"/>
              <a:buChar char="❖"/>
            </a:pPr>
            <a:r>
              <a:rPr lang="en" sz="1800"/>
              <a:t>User can check the status of booking(Did admin approve or not?)</a:t>
            </a:r>
            <a:endParaRPr sz="1800"/>
          </a:p>
          <a:p>
            <a:pPr marL="457200" lvl="0" indent="-342900" algn="l" rtl="0">
              <a:lnSpc>
                <a:spcPct val="150000"/>
              </a:lnSpc>
              <a:spcBef>
                <a:spcPts val="0"/>
              </a:spcBef>
              <a:spcAft>
                <a:spcPts val="0"/>
              </a:spcAft>
              <a:buSzPts val="1800"/>
              <a:buChar char="❖"/>
            </a:pPr>
            <a:r>
              <a:rPr lang="en" sz="1800"/>
              <a:t>User can update their profile, can change password.</a:t>
            </a:r>
            <a:endParaRPr sz="1800"/>
          </a:p>
          <a:p>
            <a:pPr marL="457200" lvl="0" indent="-342900" algn="l" rtl="0">
              <a:lnSpc>
                <a:spcPct val="150000"/>
              </a:lnSpc>
              <a:spcBef>
                <a:spcPts val="0"/>
              </a:spcBef>
              <a:spcAft>
                <a:spcPts val="0"/>
              </a:spcAft>
              <a:buSzPts val="1800"/>
              <a:buChar char="❖"/>
            </a:pPr>
            <a:r>
              <a:rPr lang="en" sz="1800"/>
              <a:t>User can log out anytime.</a:t>
            </a:r>
            <a:endParaRPr sz="2022"/>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906725" y="261150"/>
            <a:ext cx="8025600" cy="462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mic Sans MS"/>
                <a:ea typeface="Comic Sans MS"/>
                <a:cs typeface="Comic Sans MS"/>
                <a:sym typeface="Comic Sans MS"/>
              </a:rPr>
              <a:t>          </a:t>
            </a:r>
            <a:r>
              <a:rPr lang="en" sz="2700">
                <a:latin typeface="Comic Sans MS"/>
                <a:ea typeface="Comic Sans MS"/>
                <a:cs typeface="Comic Sans MS"/>
                <a:sym typeface="Comic Sans MS"/>
              </a:rPr>
              <a:t>BENEFITS OF ONLINE CAR RENTAL</a:t>
            </a:r>
            <a:r>
              <a:rPr lang="en">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l" rtl="0">
              <a:spcBef>
                <a:spcPts val="0"/>
              </a:spcBef>
              <a:spcAft>
                <a:spcPts val="0"/>
              </a:spcAft>
              <a:buNone/>
            </a:pPr>
            <a:endParaRPr/>
          </a:p>
          <a:p>
            <a:pPr marL="0" lvl="0" indent="0" algn="l" rtl="0">
              <a:spcBef>
                <a:spcPts val="0"/>
              </a:spcBef>
              <a:spcAft>
                <a:spcPts val="0"/>
              </a:spcAft>
              <a:buNone/>
            </a:pPr>
            <a:endParaRPr sz="1300"/>
          </a:p>
          <a:p>
            <a:pPr marL="457200" lvl="0" indent="-342900" algn="l" rtl="0">
              <a:lnSpc>
                <a:spcPct val="150000"/>
              </a:lnSpc>
              <a:spcBef>
                <a:spcPts val="0"/>
              </a:spcBef>
              <a:spcAft>
                <a:spcPts val="0"/>
              </a:spcAft>
              <a:buSzPts val="1800"/>
              <a:buChar char="❖"/>
            </a:pPr>
            <a:r>
              <a:rPr lang="en" sz="1800"/>
              <a:t>The online car rental solution is fully functional and flexible.</a:t>
            </a:r>
            <a:endParaRPr sz="1800"/>
          </a:p>
          <a:p>
            <a:pPr marL="457200" lvl="0" indent="-342900" algn="l" rtl="0">
              <a:lnSpc>
                <a:spcPct val="150000"/>
              </a:lnSpc>
              <a:spcBef>
                <a:spcPts val="0"/>
              </a:spcBef>
              <a:spcAft>
                <a:spcPts val="0"/>
              </a:spcAft>
              <a:buSzPts val="1800"/>
              <a:buChar char="❖"/>
            </a:pPr>
            <a:r>
              <a:rPr lang="en" sz="1800"/>
              <a:t>The online car rental system helps in back office administration by streamlining and standardizing the procedures.</a:t>
            </a:r>
            <a:endParaRPr sz="1800"/>
          </a:p>
          <a:p>
            <a:pPr marL="457200" lvl="0" indent="-342900" algn="l" rtl="0">
              <a:lnSpc>
                <a:spcPct val="150000"/>
              </a:lnSpc>
              <a:spcBef>
                <a:spcPts val="0"/>
              </a:spcBef>
              <a:spcAft>
                <a:spcPts val="0"/>
              </a:spcAft>
              <a:buSzPts val="1800"/>
              <a:buChar char="❖"/>
            </a:pPr>
            <a:r>
              <a:rPr lang="en" sz="1800"/>
              <a:t>It saves a lot of time, money and labour</a:t>
            </a:r>
            <a:endParaRPr sz="1800"/>
          </a:p>
          <a:p>
            <a:pPr marL="457200" lvl="0" indent="-342900" algn="l" rtl="0">
              <a:lnSpc>
                <a:spcPct val="150000"/>
              </a:lnSpc>
              <a:spcBef>
                <a:spcPts val="0"/>
              </a:spcBef>
              <a:spcAft>
                <a:spcPts val="0"/>
              </a:spcAft>
              <a:buSzPts val="1800"/>
              <a:buChar char="❖"/>
            </a:pPr>
            <a:r>
              <a:rPr lang="en" sz="1800"/>
              <a:t>The software acts as an office that is open 24/7.</a:t>
            </a:r>
            <a:endParaRPr sz="1800"/>
          </a:p>
          <a:p>
            <a:pPr marL="457200" lvl="0" indent="-342900" algn="l" rtl="0">
              <a:lnSpc>
                <a:spcPct val="150000"/>
              </a:lnSpc>
              <a:spcBef>
                <a:spcPts val="0"/>
              </a:spcBef>
              <a:spcAft>
                <a:spcPts val="0"/>
              </a:spcAft>
              <a:buSzPts val="1800"/>
              <a:buChar char="❖"/>
            </a:pPr>
            <a:r>
              <a:rPr lang="en" sz="1800"/>
              <a:t>It increases the efficiency of the management at offering quality services to the customers.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2813550" y="404700"/>
            <a:ext cx="3516900" cy="571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Work Distribution</a:t>
            </a:r>
            <a:endParaRPr/>
          </a:p>
        </p:txBody>
      </p:sp>
      <p:sp>
        <p:nvSpPr>
          <p:cNvPr id="164" name="Google Shape;164;p18"/>
          <p:cNvSpPr txBox="1"/>
          <p:nvPr/>
        </p:nvSpPr>
        <p:spPr>
          <a:xfrm>
            <a:off x="2414550" y="1519225"/>
            <a:ext cx="4314900" cy="12621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Santosh Jonnakuti     -   Admin Class </a:t>
            </a:r>
            <a:endParaRPr>
              <a:solidFill>
                <a:schemeClr val="lt1"/>
              </a:solidFill>
              <a:latin typeface="Lato"/>
              <a:ea typeface="Lato"/>
              <a:cs typeface="Lato"/>
              <a:sym typeface="Lato"/>
            </a:endParaRPr>
          </a:p>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Bathini Hemanth        -   Registered User Class</a:t>
            </a:r>
            <a:endParaRPr>
              <a:solidFill>
                <a:schemeClr val="lt1"/>
              </a:solidFill>
              <a:latin typeface="Lato"/>
              <a:ea typeface="Lato"/>
              <a:cs typeface="Lato"/>
              <a:sym typeface="Lato"/>
            </a:endParaRPr>
          </a:p>
          <a:p>
            <a:pPr marL="457200" lvl="0" indent="-317500" algn="l" rtl="0">
              <a:lnSpc>
                <a:spcPct val="200000"/>
              </a:lnSpc>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Chokkari Dinesh         -  Guest User Class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Montserrat</vt:lpstr>
      <vt:lpstr>Lato</vt:lpstr>
      <vt:lpstr>Comic Sans MS</vt:lpstr>
      <vt:lpstr>Arial</vt:lpstr>
      <vt:lpstr>Focus</vt:lpstr>
      <vt:lpstr>CAR RENTAL SYSTEM  OOP PROJECT</vt:lpstr>
      <vt:lpstr>Problem Statement</vt:lpstr>
      <vt:lpstr>                       PROJECT DESCRIPTION    Mainly three system users : - a) Admin b) Register User c) Guest User. Admin can add new vehicle brand details, managing vehicle details, managing booking details. Admin can confirm booking or cancel booking at any time. Admin can check all registered users and also manages subscribers.  Admin Dashboard has count of all users, count of total bookings, count total queries.</vt:lpstr>
      <vt:lpstr>                     PROJECT DESCRIPTION    New user can register through registration page. User can Login with number or email, user can find car details and book car. User can check the status of booking(Did admin approve or not?) User can update their profile, can change password. User can log out anytime.</vt:lpstr>
      <vt:lpstr>          BENEFITS OF ONLINE CAR RENTAL    The online car rental solution is fully functional and flexible. The online car rental system helps in back office administration by streamlining and standardizing the procedures. It saves a lot of time, money and labour The software acts as an office that is open 24/7. It increases the efficiency of the management at offering quality services to the customers.</vt:lpstr>
      <vt:lpstr>Work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  OOP PROJECT</dc:title>
  <cp:lastModifiedBy>santosh jonnakuti</cp:lastModifiedBy>
  <cp:revision>2</cp:revision>
  <dcterms:modified xsi:type="dcterms:W3CDTF">2022-01-29T17:06:58Z</dcterms:modified>
</cp:coreProperties>
</file>