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Qty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e20d14f0-e89f-495e-8678-16cfd869c7c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369408ad1c14be7" /><Relationship Type="http://schemas.openxmlformats.org/officeDocument/2006/relationships/slideLayout" Target="/ppt/slideLayouts/slideLayout8.xml" Id="Rbc29b08a6ef7473d" /><Relationship Type="http://schemas.openxmlformats.org/officeDocument/2006/relationships/hyperlink" Target="https://app.powerbi.com/groups/me/reports/e20d14f0-e89f-495e-8678-16cfd869c7c1/?pbi_source=PowerPoint" TargetMode="External" Id="RelId0" /><Relationship Type="http://schemas.openxmlformats.org/officeDocument/2006/relationships/image" Target="/ppt/media/image4.png" Id="imgId16067396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dashboard1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12/28/2022 9:35:06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12/28/2022 9:34:06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Revenue by Markets ,Sales Qty by Markets ,slicer ,slicer ,Top 5 Customers ,Top 5 Products ,Revenue Tren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067396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04850" y="0"/>
            <a:ext cx="107632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