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5FFB-F14D-444D-99EF-CB8061497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556C5-C3F0-4026-9338-F76B78E9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B4D7-BD56-4480-94E4-B2C6DEE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4809-584C-4D1D-A5CE-26B904F2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81E3-B079-4B8C-ABCC-F7F78A25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C15D-BBEB-484C-8688-5946C58D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2AA2-111D-4AB2-9140-7D22AE74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BF43-940F-46F1-A54A-E5EAC321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ADCE-06C7-49AE-9BCE-E03A9E5D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093B-121C-46A3-98F3-A6B773C8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F83F8-A18D-4D18-91A2-08A360962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E76B-9E73-4AB9-A057-4B84EE45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091D-954F-4A79-86E3-A9BD016B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97CF-AF46-4302-85FC-30D7489C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1E38-B29B-4990-8D6A-CD75CA0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9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617-1724-4F18-BAF7-C9EA33C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AFD5-D799-4E99-9F18-62BC28AB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76B5-8569-45F8-B7F2-B7CB5659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0146-73A7-48B3-9E84-62CD631D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6490-407E-4411-84EE-84DA4020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B7FE-D437-4C81-80F2-B162D2E8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F02C-8E84-4DA4-97A7-0519C2EE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E71F-95EE-4FAF-99C1-0F102C81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40AA-C220-43CA-81DD-BF07E975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CC55-22DF-47EC-BF06-816A550C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9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D1BB-02E3-423E-B594-D237F500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6DB5-46D9-44AF-B9DA-B8351DFF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49938-7DAD-4248-B11D-39D80D5D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B431-91C6-419B-9A50-614059D1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512B-45A1-4DD9-B338-A140668D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39DB-0161-41B2-B628-263E9B9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2A2-77D6-438B-BE9C-CBDE89D8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B362-C722-4D8D-B96C-07BE5C52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3CFD-B61C-485B-ACDA-6A67EC82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E73AC-5E4B-40C4-8D96-6E98F6A1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4EC37-9ECC-4995-B916-0FAE82156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79989-BAB4-40AC-A1EC-2E22B289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7F90F-BE98-48D0-A99B-7CE8E12D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F1081-1787-4608-A6EB-93364E3C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A57E-AE25-423B-BDF4-B60C56C0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17561-2995-4B15-A588-99DCF014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77D1B-EA71-4634-BC5E-F28243C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D1B68-654C-4C16-AF76-02622E71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86DC7-314E-4487-A448-A531B4D2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67E61-1F71-403B-A367-38AD501E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FF00-CE87-4AC4-99F3-5A08264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838B-E426-48AE-BB79-A8B5208B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51F-428A-4470-BB42-FB44EAF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555C-0454-497C-94AE-93B7B681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1D24-A579-4E8F-BE17-38DEE68C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2A71-F26B-4581-BC63-FE020F58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3D01-4854-489F-B5B5-06154656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3897-D2E2-49E8-81D0-928DD337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C9925-ABEA-423C-8870-0A13A1E64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0B37-9A63-4D6E-A71C-6C025C72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884BA-E577-4646-8AA6-456C3375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0093F-B579-48ED-811A-8A7251AF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DACA-951A-45AF-A7B7-6EE11C18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91EAE-FED5-4272-8F62-B7E9A1BC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A8A7-5FDA-40B8-817E-96248B95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0A2D-5658-4884-BD1C-139C065D5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F037-554B-443A-9D01-59F2A86094DC}" type="datetimeFigureOut">
              <a:rPr lang="en-US" smtClean="0"/>
              <a:t>08-Nov-24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C9DF-E998-471D-A8E0-4E3BB7FE2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ACF9-F59B-49EA-AAB5-1675EEDDF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6BF3-8E07-4BBD-9DA9-6CA599BD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6A232-511B-2548-A0EE-53F5E4C3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7D03-67E3-4AD1-BA1D-0CBC58AC7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Personality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929E-C790-41A3-A2D7-8FD3156E6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Using 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53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367553" y="2373021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367553" y="683039"/>
            <a:ext cx="11456894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Make predictions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x_test_scaled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Evaluate the 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"Accuracy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{accuracy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635D7-F770-41F6-A136-69F018226C01}"/>
              </a:ext>
            </a:extLst>
          </p:cNvPr>
          <p:cNvSpPr txBox="1"/>
          <p:nvPr/>
        </p:nvSpPr>
        <p:spPr>
          <a:xfrm>
            <a:off x="3052482" y="3203993"/>
            <a:ext cx="61049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Accuracy: 0.9465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Implementing  Random Forest : Website Overview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58845-1E36-4FDE-8D4A-BE2E4AE6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12192000" cy="62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0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Implementing 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99931-8D00-43EB-8BCB-C30065838703}"/>
              </a:ext>
            </a:extLst>
          </p:cNvPr>
          <p:cNvSpPr txBox="1"/>
          <p:nvPr/>
        </p:nvSpPr>
        <p:spPr>
          <a:xfrm>
            <a:off x="147918" y="671691"/>
            <a:ext cx="11376211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the dataset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('train.csv')</a:t>
            </a:r>
          </a:p>
          <a:p>
            <a:endParaRPr lang="en-US" dirty="0"/>
          </a:p>
          <a:p>
            <a:r>
              <a:rPr lang="en-US" dirty="0"/>
              <a:t># Preprocess the data</a:t>
            </a:r>
          </a:p>
          <a:p>
            <a:r>
              <a:rPr lang="en-US" dirty="0"/>
              <a:t>data['Gender'] = data['Gender'].map({'Male': 1, 'Female': 0})</a:t>
            </a:r>
          </a:p>
          <a:p>
            <a:endParaRPr lang="en-US" dirty="0"/>
          </a:p>
          <a:p>
            <a:r>
              <a:rPr lang="en-US" dirty="0"/>
              <a:t># Features and target variable</a:t>
            </a:r>
          </a:p>
          <a:p>
            <a:r>
              <a:rPr lang="en-US" dirty="0"/>
              <a:t>X = data[['Gender', 'Age', 'openness', 'neuroticism', 'conscientiousness', 'agreeableness', 'extraversion']]</a:t>
            </a:r>
          </a:p>
          <a:p>
            <a:r>
              <a:rPr lang="en-US" dirty="0"/>
              <a:t>y = data['Personality (Class label)']</a:t>
            </a:r>
          </a:p>
          <a:p>
            <a:endParaRPr lang="en-US" dirty="0"/>
          </a:p>
          <a:p>
            <a:r>
              <a:rPr lang="en-US" dirty="0"/>
              <a:t># Train a simple model (Random Forest Classifier)</a:t>
            </a:r>
          </a:p>
          <a:p>
            <a:r>
              <a:rPr lang="en-US" dirty="0"/>
              <a:t>model = </a:t>
            </a:r>
            <a:r>
              <a:rPr lang="en-US" dirty="0" err="1"/>
              <a:t>RandomForestClassifier</a:t>
            </a:r>
            <a:r>
              <a:rPr lang="en-US" dirty="0"/>
              <a:t>()</a:t>
            </a:r>
          </a:p>
          <a:p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dirty="0" err="1"/>
              <a:t>st.title</a:t>
            </a:r>
            <a:r>
              <a:rPr lang="en-US" dirty="0"/>
              <a:t>('Personality Prediction')</a:t>
            </a:r>
          </a:p>
          <a:p>
            <a:r>
              <a:rPr lang="en-US" dirty="0" err="1"/>
              <a:t>st.sidebar.header</a:t>
            </a:r>
            <a:r>
              <a:rPr lang="en-US" dirty="0"/>
              <a:t>('User Input Parameters')</a:t>
            </a:r>
          </a:p>
        </p:txBody>
      </p:sp>
    </p:spTree>
    <p:extLst>
      <p:ext uri="{BB962C8B-B14F-4D97-AF65-F5344CB8AC3E}">
        <p14:creationId xmlns:p14="http://schemas.microsoft.com/office/powerpoint/2010/main" val="286982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Implementing 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99931-8D00-43EB-8BCB-C30065838703}"/>
              </a:ext>
            </a:extLst>
          </p:cNvPr>
          <p:cNvSpPr txBox="1"/>
          <p:nvPr/>
        </p:nvSpPr>
        <p:spPr>
          <a:xfrm>
            <a:off x="147918" y="671691"/>
            <a:ext cx="11376211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user_input_features</a:t>
            </a:r>
            <a:r>
              <a:rPr lang="en-US" dirty="0"/>
              <a:t>():</a:t>
            </a:r>
          </a:p>
          <a:p>
            <a:r>
              <a:rPr lang="en-US" dirty="0"/>
              <a:t>    gender = </a:t>
            </a:r>
            <a:r>
              <a:rPr lang="en-US" dirty="0" err="1"/>
              <a:t>st.sidebar.selectbox</a:t>
            </a:r>
            <a:r>
              <a:rPr lang="en-US" dirty="0"/>
              <a:t>('Gender', ('Male', 'Female'))</a:t>
            </a:r>
          </a:p>
          <a:p>
            <a:r>
              <a:rPr lang="en-US" dirty="0"/>
              <a:t>    age = </a:t>
            </a:r>
            <a:r>
              <a:rPr lang="en-US" dirty="0" err="1"/>
              <a:t>st.sidebar.slider</a:t>
            </a:r>
            <a:r>
              <a:rPr lang="en-US" dirty="0"/>
              <a:t>('Age', 17, 30, 19)</a:t>
            </a:r>
          </a:p>
          <a:p>
            <a:r>
              <a:rPr lang="en-US" dirty="0"/>
              <a:t>    openness = </a:t>
            </a:r>
            <a:r>
              <a:rPr lang="en-US" dirty="0" err="1"/>
              <a:t>st.sidebar.slider</a:t>
            </a:r>
            <a:r>
              <a:rPr lang="en-US" dirty="0"/>
              <a:t>('Openness', 1, 10, 5)</a:t>
            </a:r>
          </a:p>
          <a:p>
            <a:r>
              <a:rPr lang="en-US" dirty="0"/>
              <a:t>    neuroticism = </a:t>
            </a:r>
            <a:r>
              <a:rPr lang="en-US" dirty="0" err="1"/>
              <a:t>st.sidebar.slider</a:t>
            </a:r>
            <a:r>
              <a:rPr lang="en-US" dirty="0"/>
              <a:t>('Neuroticism', 1, 10, 5)</a:t>
            </a:r>
          </a:p>
          <a:p>
            <a:r>
              <a:rPr lang="en-US" dirty="0"/>
              <a:t>    conscientiousness = </a:t>
            </a:r>
            <a:r>
              <a:rPr lang="en-US" dirty="0" err="1"/>
              <a:t>st.sidebar.slider</a:t>
            </a:r>
            <a:r>
              <a:rPr lang="en-US" dirty="0"/>
              <a:t>('Conscientiousness', 1, 10, 5)</a:t>
            </a:r>
          </a:p>
          <a:p>
            <a:r>
              <a:rPr lang="en-US" dirty="0"/>
              <a:t>    agreeableness = </a:t>
            </a:r>
            <a:r>
              <a:rPr lang="en-US" dirty="0" err="1"/>
              <a:t>st.sidebar.slider</a:t>
            </a:r>
            <a:r>
              <a:rPr lang="en-US" dirty="0"/>
              <a:t>('Agreeableness', 1, 10, 5)</a:t>
            </a:r>
          </a:p>
          <a:p>
            <a:r>
              <a:rPr lang="en-US" dirty="0"/>
              <a:t>    extraversion = </a:t>
            </a:r>
            <a:r>
              <a:rPr lang="en-US" dirty="0" err="1"/>
              <a:t>st.sidebar.slider</a:t>
            </a:r>
            <a:r>
              <a:rPr lang="en-US" dirty="0"/>
              <a:t>('Extraversion', 1, 10, 5)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gender = 1 if gender == 'Male' else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data = {</a:t>
            </a:r>
          </a:p>
          <a:p>
            <a:r>
              <a:rPr lang="en-US" dirty="0"/>
              <a:t>        'Gender': gender,</a:t>
            </a:r>
          </a:p>
          <a:p>
            <a:r>
              <a:rPr lang="en-US" dirty="0"/>
              <a:t>        'Age': age,</a:t>
            </a:r>
          </a:p>
          <a:p>
            <a:r>
              <a:rPr lang="en-US" dirty="0"/>
              <a:t>        'openness': openness,</a:t>
            </a:r>
          </a:p>
          <a:p>
            <a:r>
              <a:rPr lang="en-US" dirty="0"/>
              <a:t>        'neuroticism': neuroticism,</a:t>
            </a:r>
          </a:p>
          <a:p>
            <a:r>
              <a:rPr lang="en-US" dirty="0"/>
              <a:t>        'conscientiousness': conscientiousness,</a:t>
            </a:r>
          </a:p>
          <a:p>
            <a:r>
              <a:rPr lang="en-US" dirty="0"/>
              <a:t>        'agreeableness': agreeableness,</a:t>
            </a:r>
          </a:p>
          <a:p>
            <a:r>
              <a:rPr lang="en-US" dirty="0"/>
              <a:t>        'extraversion': extraversion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796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Implementing 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324DA-C8A8-4109-A621-CD6F0636B868}"/>
              </a:ext>
            </a:extLst>
          </p:cNvPr>
          <p:cNvSpPr txBox="1"/>
          <p:nvPr/>
        </p:nvSpPr>
        <p:spPr>
          <a:xfrm>
            <a:off x="147919" y="1957498"/>
            <a:ext cx="118334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features = </a:t>
            </a:r>
            <a:r>
              <a:rPr lang="en-US" dirty="0" err="1"/>
              <a:t>pd.DataFrame</a:t>
            </a:r>
            <a:r>
              <a:rPr lang="en-US" dirty="0"/>
              <a:t>(data, index=[0])</a:t>
            </a:r>
          </a:p>
          <a:p>
            <a:r>
              <a:rPr lang="en-US" dirty="0"/>
              <a:t>    return features</a:t>
            </a:r>
          </a:p>
          <a:p>
            <a:endParaRPr lang="en-US" dirty="0"/>
          </a:p>
          <a:p>
            <a:r>
              <a:rPr lang="en-US" dirty="0" err="1"/>
              <a:t>input_df</a:t>
            </a:r>
            <a:r>
              <a:rPr lang="en-US" dirty="0"/>
              <a:t> = </a:t>
            </a:r>
            <a:r>
              <a:rPr lang="en-US" dirty="0" err="1"/>
              <a:t>user_input_features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Prediction</a:t>
            </a:r>
          </a:p>
          <a:p>
            <a:r>
              <a:rPr lang="en-US" dirty="0"/>
              <a:t>prediction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input_df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st.subheader</a:t>
            </a:r>
            <a:r>
              <a:rPr lang="en-US" dirty="0"/>
              <a:t>('Prediction')</a:t>
            </a:r>
          </a:p>
          <a:p>
            <a:r>
              <a:rPr lang="en-US" dirty="0" err="1"/>
              <a:t>st.write</a:t>
            </a:r>
            <a:r>
              <a:rPr lang="en-US" dirty="0"/>
              <a:t>(prediction[0])</a:t>
            </a:r>
          </a:p>
        </p:txBody>
      </p:sp>
    </p:spTree>
    <p:extLst>
      <p:ext uri="{BB962C8B-B14F-4D97-AF65-F5344CB8AC3E}">
        <p14:creationId xmlns:p14="http://schemas.microsoft.com/office/powerpoint/2010/main" val="231673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516A3-3E26-4BE3-80DC-F2F8D11D032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Output Video</a:t>
            </a:r>
          </a:p>
        </p:txBody>
      </p:sp>
      <p:pic>
        <p:nvPicPr>
          <p:cNvPr id="3" name="24.06.2024_23.07.30_REC">
            <a:hlinkClick r:id="" action="ppaction://media"/>
            <a:extLst>
              <a:ext uri="{FF2B5EF4-FFF2-40B4-BE49-F238E27FC236}">
                <a16:creationId xmlns:a16="http://schemas.microsoft.com/office/drawing/2014/main" id="{6890F45F-9931-4184-84AC-1D86C7EFE9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84774"/>
            <a:ext cx="12192000" cy="62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18EB71-18BC-4E50-BCA1-6C8639942898}"/>
              </a:ext>
            </a:extLst>
          </p:cNvPr>
          <p:cNvSpPr/>
          <p:nvPr/>
        </p:nvSpPr>
        <p:spPr>
          <a:xfrm>
            <a:off x="712694" y="1075765"/>
            <a:ext cx="3079376" cy="311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4699-FC65-4A66-B5EE-EFDEF290D032}"/>
              </a:ext>
            </a:extLst>
          </p:cNvPr>
          <p:cNvSpPr txBox="1"/>
          <p:nvPr/>
        </p:nvSpPr>
        <p:spPr>
          <a:xfrm>
            <a:off x="981635" y="2488168"/>
            <a:ext cx="24608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User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D1A38-B569-4D98-B156-9B7C19F68C63}"/>
              </a:ext>
            </a:extLst>
          </p:cNvPr>
          <p:cNvSpPr/>
          <p:nvPr/>
        </p:nvSpPr>
        <p:spPr>
          <a:xfrm>
            <a:off x="8386484" y="1075765"/>
            <a:ext cx="3079376" cy="311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C9D85-E158-400D-82C8-01C1EBF0D370}"/>
              </a:ext>
            </a:extLst>
          </p:cNvPr>
          <p:cNvSpPr txBox="1"/>
          <p:nvPr/>
        </p:nvSpPr>
        <p:spPr>
          <a:xfrm>
            <a:off x="8655425" y="2488168"/>
            <a:ext cx="24608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Random Regressor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92572-4AD5-4BDA-A729-9FA42C574561}"/>
              </a:ext>
            </a:extLst>
          </p:cNvPr>
          <p:cNvSpPr/>
          <p:nvPr/>
        </p:nvSpPr>
        <p:spPr>
          <a:xfrm>
            <a:off x="4657166" y="3415553"/>
            <a:ext cx="3079376" cy="3119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66CAC-9651-4730-A28C-F6E818C72D40}"/>
              </a:ext>
            </a:extLst>
          </p:cNvPr>
          <p:cNvSpPr txBox="1"/>
          <p:nvPr/>
        </p:nvSpPr>
        <p:spPr>
          <a:xfrm>
            <a:off x="4926107" y="4827956"/>
            <a:ext cx="24608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Streamlit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F72ABAF-AD5B-4D41-8E9D-36E98DF0CD1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2070" y="2635624"/>
            <a:ext cx="2595283" cy="779929"/>
          </a:xfrm>
          <a:prstGeom prst="bentConnector3">
            <a:avLst>
              <a:gd name="adj1" fmla="val 1002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CEA573-9F14-4728-AC93-47E83D3782A2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7736542" y="4195482"/>
            <a:ext cx="2189630" cy="7799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0DFFCD-AA61-4CC5-9B89-8524CA1484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6542" y="4195481"/>
            <a:ext cx="2900082" cy="15867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F5EE412-FCB4-4F4F-BF63-3E740E3EDDD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581836" y="4975412"/>
            <a:ext cx="2075331" cy="294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78D3E86-62AC-4FF0-BEC9-C10087FEC07B}"/>
              </a:ext>
            </a:extLst>
          </p:cNvPr>
          <p:cNvSpPr/>
          <p:nvPr/>
        </p:nvSpPr>
        <p:spPr>
          <a:xfrm>
            <a:off x="6427695" y="2272552"/>
            <a:ext cx="255493" cy="363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71AF76-7FEA-4422-9604-2E228AE55FCA}"/>
              </a:ext>
            </a:extLst>
          </p:cNvPr>
          <p:cNvSpPr/>
          <p:nvPr/>
        </p:nvSpPr>
        <p:spPr>
          <a:xfrm>
            <a:off x="9758088" y="5088821"/>
            <a:ext cx="255493" cy="363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00A196-61DB-4D0D-A0D9-47246E4ECD3A}"/>
              </a:ext>
            </a:extLst>
          </p:cNvPr>
          <p:cNvSpPr/>
          <p:nvPr/>
        </p:nvSpPr>
        <p:spPr>
          <a:xfrm>
            <a:off x="9058836" y="6004111"/>
            <a:ext cx="255493" cy="363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3D14CC-81EF-40FE-BE31-BF0137ACAE65}"/>
              </a:ext>
            </a:extLst>
          </p:cNvPr>
          <p:cNvSpPr/>
          <p:nvPr/>
        </p:nvSpPr>
        <p:spPr>
          <a:xfrm>
            <a:off x="2124634" y="5088822"/>
            <a:ext cx="255493" cy="363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BF100B-2EF1-4D9B-9631-9A48A10B87EA}"/>
              </a:ext>
            </a:extLst>
          </p:cNvPr>
          <p:cNvSpPr txBox="1"/>
          <p:nvPr/>
        </p:nvSpPr>
        <p:spPr>
          <a:xfrm>
            <a:off x="9731189" y="5063066"/>
            <a:ext cx="38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04D1D-E5A4-4058-A844-085F3D1EC034}"/>
              </a:ext>
            </a:extLst>
          </p:cNvPr>
          <p:cNvSpPr txBox="1"/>
          <p:nvPr/>
        </p:nvSpPr>
        <p:spPr>
          <a:xfrm>
            <a:off x="9058836" y="6000980"/>
            <a:ext cx="38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52A031-9E14-4E3A-B2A7-2554F4B8E665}"/>
              </a:ext>
            </a:extLst>
          </p:cNvPr>
          <p:cNvSpPr txBox="1"/>
          <p:nvPr/>
        </p:nvSpPr>
        <p:spPr>
          <a:xfrm>
            <a:off x="2124634" y="5063066"/>
            <a:ext cx="28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628E20-3F15-4C70-B17D-9534DDCF31A5}"/>
              </a:ext>
            </a:extLst>
          </p:cNvPr>
          <p:cNvSpPr/>
          <p:nvPr/>
        </p:nvSpPr>
        <p:spPr>
          <a:xfrm>
            <a:off x="1116106" y="5580529"/>
            <a:ext cx="2711824" cy="363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E7BEB6-61C8-432E-A672-C8FBA57FDEAC}"/>
              </a:ext>
            </a:extLst>
          </p:cNvPr>
          <p:cNvSpPr txBox="1"/>
          <p:nvPr/>
        </p:nvSpPr>
        <p:spPr>
          <a:xfrm>
            <a:off x="1371599" y="5607885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555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6DB40E-62DC-4916-B39E-846149F42834}"/>
              </a:ext>
            </a:extLst>
          </p:cNvPr>
          <p:cNvSpPr txBox="1"/>
          <p:nvPr/>
        </p:nvSpPr>
        <p:spPr>
          <a:xfrm>
            <a:off x="268941" y="1112129"/>
            <a:ext cx="1145689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preprocessing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sklearn.impute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SimpleImputer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metrics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268941" y="4292966"/>
            <a:ext cx="114568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the 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'train.csv'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72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268941" y="1896959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268941" y="757989"/>
            <a:ext cx="11456894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basic information about the 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(df.info())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B7C6B-306C-4786-A42D-BACD6C2F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2" y="3002286"/>
            <a:ext cx="10431331" cy="2705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788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268941" y="1896959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268941" y="757989"/>
            <a:ext cx="11456894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basic information about the 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(df.info())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256E5-EB71-44F7-AC04-9B0F4A79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3" y="3429000"/>
            <a:ext cx="7630590" cy="2152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63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268941" y="1896959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268941" y="757989"/>
            <a:ext cx="1145689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 for missing values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2266F-3312-4811-B840-9A073D7A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66" y="3796261"/>
            <a:ext cx="7649643" cy="1590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90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367553" y="3981135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367553" y="683039"/>
            <a:ext cx="11456894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Encode categorical variables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preprocessing.LabelEncoder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'Personality (Class label)'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'Personality (Class label)'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Separate features and target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'Personality (Class label)'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"columns"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df[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'Personality (Class label)'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independent variables x:"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dependent variable y:"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65134-3E5F-4A04-B3BD-27859172E431}"/>
              </a:ext>
            </a:extLst>
          </p:cNvPr>
          <p:cNvSpPr txBox="1"/>
          <p:nvPr/>
        </p:nvSpPr>
        <p:spPr>
          <a:xfrm>
            <a:off x="2366682" y="5128613"/>
            <a:ext cx="61049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Shape of independent variables x: (709, 7) Shape of dependent variable y: (709,)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367553" y="3981135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367553" y="683039"/>
            <a:ext cx="11456894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the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65134-3E5F-4A04-B3BD-27859172E431}"/>
              </a:ext>
            </a:extLst>
          </p:cNvPr>
          <p:cNvSpPr txBox="1"/>
          <p:nvPr/>
        </p:nvSpPr>
        <p:spPr>
          <a:xfrm>
            <a:off x="2366682" y="5128613"/>
            <a:ext cx="61049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Shape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(567, 7)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Shape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(567,)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Shape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(142, 7)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Shape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(142,)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F9D70-4D40-47B3-9109-1DD2B3CB94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Code For 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7244B1-BD8C-4CF1-9687-B5822EF69995}"/>
              </a:ext>
            </a:extLst>
          </p:cNvPr>
          <p:cNvSpPr txBox="1"/>
          <p:nvPr/>
        </p:nvSpPr>
        <p:spPr>
          <a:xfrm>
            <a:off x="6394076" y="2266291"/>
            <a:ext cx="1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90305-A34B-42AD-93AA-624E5057846C}"/>
              </a:ext>
            </a:extLst>
          </p:cNvPr>
          <p:cNvSpPr txBox="1"/>
          <p:nvPr/>
        </p:nvSpPr>
        <p:spPr>
          <a:xfrm>
            <a:off x="367553" y="3981135"/>
            <a:ext cx="114568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840F-E58B-41DC-9FDC-5331BCF621E3}"/>
              </a:ext>
            </a:extLst>
          </p:cNvPr>
          <p:cNvSpPr txBox="1"/>
          <p:nvPr/>
        </p:nvSpPr>
        <p:spPr>
          <a:xfrm>
            <a:off x="367553" y="683039"/>
            <a:ext cx="11456894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Handle missing values using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SimpleImputer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imputer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SimpleImputer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x_train_imputed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imputer.fit_transform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x_test_imputed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imputer.transform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Standardize the 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x_train_scaled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x_train_imputed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x_test_scaled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x_test_imputed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criterion=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"entropy"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x_train_scaled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39DC8-C6B9-4E63-AC14-79F6BF59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5249529"/>
            <a:ext cx="590632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998</Words>
  <Application>Microsoft Office PowerPoint</Application>
  <PresentationFormat>Widescreen</PresentationFormat>
  <Paragraphs>151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Courier New</vt:lpstr>
      <vt:lpstr>Office Theme</vt:lpstr>
      <vt:lpstr>Personality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Prediction</dc:title>
  <dc:creator>Palyam Rohith</dc:creator>
  <cp:lastModifiedBy>Palyam Rohith</cp:lastModifiedBy>
  <cp:revision>3</cp:revision>
  <dcterms:created xsi:type="dcterms:W3CDTF">2024-06-24T16:54:07Z</dcterms:created>
  <dcterms:modified xsi:type="dcterms:W3CDTF">2024-11-08T06:18:47Z</dcterms:modified>
</cp:coreProperties>
</file>