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</p:sldMasterIdLst>
  <p:notesMasterIdLst>
    <p:notesMasterId r:id="rId20"/>
  </p:notesMasterIdLst>
  <p:sldIdLst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33"/>
    <a:srgbClr val="80008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>
      <p:cViewPr varScale="1">
        <p:scale>
          <a:sx n="88" d="100"/>
          <a:sy n="88" d="100"/>
        </p:scale>
        <p:origin x="136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4E36578-0C79-F8E3-26E7-F1AE6267198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ECDDF0A-5402-C6DC-6AA0-51FB86882E7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2EF06C1A-96EB-FDBE-A070-7E7989C9D7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7FB8A60-04C4-658E-9D33-7A13EB9EC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F113504A-78F1-EA2F-7D2A-0EF76CD2D5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BFCBDE2-851E-478A-B114-0522D18FC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581DB8CF-58FC-7F18-7DCF-EB2C5F9551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43FEA4F-3222-CB53-9DB4-504139163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CCA50619-C7B6-8D84-51B6-D34CA6274B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C6697FF-63E9-3D74-599B-2567C060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901BCE12-DD84-5889-3DFB-D3AA5A7CB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7340F11-747D-538A-A3C1-04C2D90B8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08229235-1C4C-64FF-19B3-F6F8FB0B8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DC4AEE8-49EA-1E78-D6AD-73497909C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A8217C5D-0241-1291-5CB4-ADCD07D409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8AEE94B-2335-5E83-C233-599B3EEA4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86D49FB8-8297-31AC-036B-1F30E5A10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F9CADEA-EF11-BFC0-A486-9EC2B4F05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A4515BDD-050F-5E83-EA3B-CFE159FE4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DAC087C-B230-6880-1010-943F44056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8F9973BF-AB19-369C-57E2-F1CB2A940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C8FD7E1-F0DB-9480-2335-C8490E5EF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F200C2B7-E142-4C17-C372-B72F2B775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4CFDE92-5BAB-6556-8CF5-75326B0A0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EAE8C720-7623-A754-1C00-871D3925B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D905AA6-40A1-550C-04A2-A22EFC41C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9FD1259-0667-106E-A790-CA2A83C248D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EEFFA38-3F6A-BFCE-7A89-76C0962051E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8A77AB-C4B9-48C2-8EE6-8BC4A6D837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12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D2B226F-508E-362A-6A16-A2CF75315CF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986B51F-7EA0-8DCC-AAC4-DDCDE329923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39172-AFC3-481F-B506-19B57E2028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81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730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0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56342FC-8240-4E27-0D0B-C7E570DF124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27BE8BB-A7FE-607E-E296-A8073C149C0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0FF0B-D989-4E33-9899-BFE24C143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680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27C7B46-4685-1850-20C9-E0FDB5C5E6F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7EFD779-E9BB-C725-EF05-20EFB545E7A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7D9CB0-F6E0-4F87-82EC-86BCB053D7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200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0D2AD38-38F8-08CD-F3AD-85D1899B30C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F0BDB97-CD69-DF69-4C97-CCD8D266BE7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2FD794-9CE4-4E49-8E94-CA16D65F4E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568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F6641B3-CCC6-A877-02AF-6A0AB5EB2E0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5D64066-4005-8532-3A0F-3B7E2264EE5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94069-E4B2-47B7-9574-609FF217F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63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7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1138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A79AF8C-FE79-149F-1050-A5341B57FAA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8586977-742C-F151-4F24-01A45898EE9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182092-638A-4C85-BEEB-E6FA98CF1D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141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81923AD-B185-76AD-C9E0-0EAD860E0FF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6429796A-2814-4A85-40B8-4639C6F7333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5D97FE-99AE-40EC-8E33-3E6A253D7B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910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BF078C0-8D98-26D1-15E8-7533E275FE8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AEDED0B-4230-E5C8-570A-59331D275E6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29F8FF-CE52-4A42-BD4B-29127CC965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310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4D797B6-A84A-6EFF-98D9-81E58BC1B6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CC77E0A3-2003-CCDE-EA66-5D788AC2957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DB379-A38E-4F2B-9C08-C8AC7D6CD1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952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98FA223-BE0F-B565-9DA5-37D0B1A75DB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D126552-85F5-9370-EEE9-1F425796544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C639A-50AC-4B25-B6AF-6CEFC0D04C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04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6389EBE-7065-D1A2-07D4-BF0A9AF7203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CA3FB51-8698-ADED-0609-6BB2DE69A13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5793E6-DA84-4663-B5E4-8A2E952248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776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9A5CEC8-A8FF-C226-69DB-2549189FE8E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4F29716-DA1B-DA64-5CB5-A5FA70F0831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CC4DA-303B-40E5-89D4-8AB248EB99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350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E481D5D-33BF-1C00-23F5-304E9065EA4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EE5AF1C-C839-7128-698B-C9516D39EC8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67966D-9A3A-48CB-977A-7363E48088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924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730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0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88357E2-2B21-EDA4-1F8E-8CB969EBB3B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384A2A6-D2F7-420F-9015-03C113F0B84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96257-CAA4-4E99-93CD-E1F9B2BEA6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262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F72C9A0-59FB-2748-2F64-AD75EAB9974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8DEFB3D-357A-BC31-F463-BD21368707A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9EF22-51E4-48D7-A4D6-4F9D4A5FF5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347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B473DAE-4030-94FC-D87A-AFEE50D7B77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CBE3E9F-D004-CD5E-1FFC-A522208E74C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BB1F7-5C5B-4A67-8DA8-595BB61723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772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FF656A8-5FCC-5B81-A3A1-68F54976DF4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104DCFB-43A6-486E-80B1-3AD148618E3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CEA24-8758-410B-AEA0-5ABB6486D5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873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7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1138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8725823-D284-6FDB-C066-EF23C996636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5E7D927-B451-32A7-D3EA-7CBB020E443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1A783-D799-4E9A-85BF-AE2471E3A4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208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DBA8F83-63D1-9658-FCE4-6F28B20145A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2180C32-4AA1-7287-7145-47BF409EA6F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4FB82F-4D4A-42FC-A585-A8EA30A55C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7893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6344817C-9F04-5EF9-AAD6-4349A5B6CEB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F5DE217-56FA-0913-A1FD-4F95EE25EA5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93B07A-B1A4-46DF-B31C-98D48CD546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4435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0CE2C171-3B16-FDF9-83FF-B1454A1574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8D60E42-7857-5786-577C-A2B2E500017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858BE-2811-4607-9056-AC9F663813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66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EF33432-A63E-2E3A-5614-236AFF64A45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2CDA16B-C307-D38B-4D12-03AA409F196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0B6009-E930-4966-9268-798ED8CF6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6814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E98F2B7-05E4-3CAA-117A-E88B0EDAD57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992DBE3-2FCD-EFC6-DD6D-7C6D65B58F3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CFC8C-4B6F-4C1F-B6D4-AD74E81A70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8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0FAEB08-331C-3B9F-6709-EA8F875FEFD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701D433-5890-F24C-F039-2F01A6A0F49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168B16-2E49-405C-9BAE-8BA9B0BB86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0478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F42A40D-BBE5-5D6F-8E58-41F393C9E1C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F01477A-918A-6F12-6AD0-A24D4D2B4FB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66236D-9CFC-4DB4-AEF3-B0383BFD08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667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730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0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30B0DBB-F3F5-1A0E-9E1C-A92092A8310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ECD71C1-5341-09B9-610D-79147AEA7F2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329967-AC93-4FD5-9579-A7E480E913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4128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9F412-FCE3-19FA-EECA-07F82D1619D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56AFA9-269F-3481-6809-144E4939250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501408-A538-40D9-8696-F4ACFBE70B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1971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0DF901-1349-F8F8-CCAE-1F995E6B3EA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60072D-ECAE-B61C-CA67-7E9DCF460EC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8E3B95-0097-406D-AE70-6777497C8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3173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17DF34-0C80-C832-0BFE-AE52404D551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6BE0F0-F049-D7E8-1A2E-C530D598764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43D50E-2B61-4927-AECD-E89593C35B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4281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7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1138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5E93DBD-E42F-5DDB-979E-2710AF61718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477B77-4C55-3860-025A-D06E17028C4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E13D9-7529-4009-8A59-A1357B884D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701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021FE41-8D1C-7307-8A44-0002B12C3EB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48DD2A-074C-603C-3668-E0C0EFD6BB2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44A0A-753B-4027-B57E-54F87E2378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0903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72D66D1-661A-CA90-AECC-26417F232E7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39E5CD7-8FA6-845F-CB9A-2050152D11F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33379-75EB-49C6-9B93-7CC1CFA754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4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7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1138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F05A9E8-EA82-72B7-3383-18BAD77600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3A546B4-6332-03C3-3894-036A6338153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5EE1C-5B15-4BF5-921F-EEB6DCC2AA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8703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A36AD34-AABB-1FD5-4DE0-B3102E1E5F9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C35CA93-8B10-8396-76D0-28D8A6DFDEB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DFB2D7-5AF8-4116-9212-503A7827C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184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7D348B-84FA-CF06-B96B-1C580D6A853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2191D7-8C6E-9C61-33E6-6413CA76D5A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EA680-1611-47D2-A1FE-68B289365C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5062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52A35D-8C0B-7727-3B9B-C558DEA15F7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5F7D-502C-5C24-5820-BF2CEE57288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135AF-BB58-4B1B-B37D-5B3452B786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5358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8586E-549F-8991-7E31-4075CA5F1AF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03EA50-DF26-0C25-E434-264B412CEE2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8B3FC-48BE-499A-B527-D392A2F377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9200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730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0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7977E-5418-E31B-0FB2-6705A895D9E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95A1EB-88B0-C184-38B3-4EF3E6F254D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03E69-5426-4E4F-B373-C05097EC15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5117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A858495-8F1C-F440-ED77-2522D72FA4B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8B64644-8289-BA6B-B32C-3EEBBDA7077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53E2F-6D0B-440C-B6F6-74773D5E87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9618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362A59E-3095-D347-8D05-D95C3A6D0D5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F071A0C-A04F-0DBC-010C-3DEA9DA2009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B3E14C-F2B6-4617-A70D-3FFC51A32B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1706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9D43CFB-8FF9-1BB2-C041-4EBC29EFA0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A72018B-871F-F04E-C259-4F89D910671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77226-BD90-4C88-A890-5C31FA90A7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7191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7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1138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DD0E859-1C8A-9E8C-563F-B711BE3EF3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DD8937F-C801-35BF-8881-2E212D7C973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58503-D19C-44F3-92E0-A5DB1BCCE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3573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7DE9A09-36A5-7964-2F9F-89EABDA13A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D165F15-8DBD-BBCC-DF51-6D10A550CAF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D3E1B-F564-484E-BC1D-4209E38EF7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86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F6BB55F-38A9-4E38-E249-4E22F783039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D208661-D5A0-531D-F557-388510A8219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D83AC-8E5F-4628-BAB2-511F5BBC45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5083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D40706F-DE6C-BB14-549E-5D1321BFE27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EBE0D9D-5DCD-C0A3-A541-923A84FB868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4AC3A-54DC-4D6A-8E82-715C037734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9396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2BBDB1D-120E-6426-7FE7-181C94B59CA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90C2654-ACF7-B7F3-0DFA-201E0686645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B1615-1BC2-485A-988F-D4B0130E15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0770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D2BB628-4F54-B462-1785-4085AD75D99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65DA022-4C7B-2BCE-3432-7C8F0573734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4AF6E-E3D0-4349-BAF8-92A234E883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8945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55FB591-E8E3-78E6-B2A1-F78946ABA64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E68395C-0566-5157-249C-13E3976C072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A0C7F-1A7D-45C2-8677-95561DF782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003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218FC90-89AA-E630-6299-8A5B548A0D3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1D7C203-DC67-3844-0717-ADCEAD6EAD2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7A31ED-E9F7-4F19-9400-5D7E719ABC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6281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730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0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142DB0E-ABC7-6D43-6E7E-18D95BC6325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7D6DBBD-0037-818C-BC13-80834BB54C8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644AA-FF8C-4CDD-9765-BB064CCC3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0536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BC2F80-D61E-057D-EA9E-0E6DF60A87F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431593-5F23-1147-C77E-4958D450FA1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6325C4-DF40-4210-A37A-1473824B41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2702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554913-06CF-AB89-BEA3-3C2681C95EE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49930F-6E2A-D124-D7B8-E04A8293724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721BB-9A56-4FD5-8503-79513B8EFE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0546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EB7FC-54A4-262C-5FEF-903501EA0AE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4C5F9F-FFC8-BD28-D42E-88D04CDCC14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7A19A-F446-4095-8ABF-B82929AA00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3948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7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1138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CA96A58-F51C-3B49-8D4C-6F53EDDA749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59CB6-CF4F-FE7C-EAFB-D5DF975B8AB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817B0-F943-4ABD-9231-1D292AB611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59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DB35FBA-709D-2DC5-0941-2AADAAA7802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2C9DF07-CDDE-91EE-C7DA-6DC3FD80765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C94D2-968E-45E9-B067-BB059B2F17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30080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55E1524-F786-60CF-E7C8-B424CDE161B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6DC169-12C9-67E5-88D2-A1F7485A360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2D20D-EF6D-4DF4-873C-B9C33F50F0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4805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D8B1891-9BA6-4930-0ACC-9EC0843710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A94F339-487D-14E1-2FEC-F4FDEFC6EAE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00538-D4FD-4EAF-A232-858D2BCD44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0739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934038B-8BB5-9BCC-5F41-67943937FFD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B7D70FD-57B6-3D1E-472A-99421EB8E67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43449-0676-4C65-985D-C2B57DB2E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8236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197B0F-634B-5220-B262-4193D119B50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7DC8D-E325-7ED4-04B6-A7D77644656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F6C6-FF71-4EB9-909E-1F809C9195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2402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4597345-238F-A833-9341-FA4F73DCD51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4DE519-3CDA-9AE1-5526-BBE934D3A3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463BC-E4D2-4C78-94CE-26DBB7EAAD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957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6BC4D-2B83-C540-E566-D3296D926B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3D3F97-1C77-A31E-DC73-1D99E5B3119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8D101-F0E4-4D12-B77E-C6578C6675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178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730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0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74312-BBC2-D6BA-D3B7-5EC013C8131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12735B-C364-FFE5-B1C2-249DF8D0516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3E902-92A1-48C6-BE9E-F7BB0B1131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79568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AFD83B1-BD27-DC3A-BF2B-EA0C2D05759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FE7DB02-49AB-61A0-E4D4-703F4D64099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3EF73-C05F-4B46-B7FD-E6E25858C1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6167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7785008-1F7A-EA49-2616-39448563509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D828E48-7BEA-B651-1301-E68A5E8E6D4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31E46-9580-47B9-8316-D6359048D8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2868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2552C7D-0631-6805-6B12-4268E55EB0A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BA762DC-493F-4E56-2750-27E670B3194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29D8AE-6D2A-463E-923D-3888123AF1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54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25A97D9-7F19-808A-BF23-CA78552DED8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004ACE3-8F25-A84B-0C7C-1005564BA78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E86D1-7B7B-4CD5-8C2C-6B8F3C7DA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322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7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1138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6A987E8-2756-5DC9-4E4D-34F71AEE88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2F0ED1A-7E81-674C-B551-0AB6799291B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69DFEC-ABE3-4A06-BA62-95FD2A964F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8075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3CDD86-BE83-BF1E-32A3-AD661A89002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EA8A3BA-B304-FA27-0137-1133839E710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C5EE9-D6AF-48B2-BD10-5BB614E4B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82153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303483D-2B8C-1CCD-4C10-7D4522BCA44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91B6707-D205-ED21-D3A3-BCC27B82F06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62654-DE6F-4BB2-A0CD-E7FE7C994E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6213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756C4E1-C2CC-456C-571F-C6CBD77660F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3F82CD5C-66DE-9DE6-720A-B514BA74123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D13A1-A423-4831-B3B5-3035C5FFE9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7141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901A262-3A82-DA66-13B4-E61D8E85F81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45C8E92-6BCF-CA3C-8994-D06AD75E408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CFB26-73F0-4B40-8590-CEF3FB97EA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194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A3A1DDC-8DF6-B9B5-77A0-AF7CC04DD21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A7B5018-8CE5-D09A-FDAC-5EA6278EA97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BEF33-7A35-4746-B222-659528D5C7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8756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1BC4FC9-76AA-0FBA-323F-7043F895B0A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0FC511D-864F-7E8C-FC5E-D3E5F12F184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E8846-4B70-4662-96BD-5FB71678DF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5544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730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0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3711E3F-2001-3693-6DAA-3FA79AE2122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2C33239-26AA-7455-86D7-C6711E75F24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01CC8-641D-46D7-8FB4-9C4A77CC30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26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8A54F7B-0993-9078-85CA-02D297678BB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075C649-AAC5-7375-ED0C-620FB003043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AF3F2-BBB2-4DFB-935F-742AC55DC7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70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FAC407E-3496-58D9-8D15-2410763794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F967E6F-B717-21D2-A789-1159DBE75DD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54F00-D8D6-45DF-84EE-DC7FF1AB4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0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">
            <a:extLst>
              <a:ext uri="{FF2B5EF4-FFF2-40B4-BE49-F238E27FC236}">
                <a16:creationId xmlns:a16="http://schemas.microsoft.com/office/drawing/2014/main" id="{B307A461-B5AC-2400-3C55-E1651731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945188"/>
            <a:ext cx="4940300" cy="920750"/>
          </a:xfrm>
          <a:custGeom>
            <a:avLst/>
            <a:gdLst>
              <a:gd name="T0" fmla="*/ 0 w 7485"/>
              <a:gd name="T1" fmla="*/ 0 h 337"/>
              <a:gd name="T2" fmla="*/ 2147483646 w 7485"/>
              <a:gd name="T3" fmla="*/ 0 h 337"/>
              <a:gd name="T4" fmla="*/ 2147483646 w 7485"/>
              <a:gd name="T5" fmla="*/ 2147483646 h 337"/>
              <a:gd name="T6" fmla="*/ 20910307 w 7485"/>
              <a:gd name="T7" fmla="*/ 0 h 337"/>
              <a:gd name="T8" fmla="*/ 0 60000 65536"/>
              <a:gd name="T9" fmla="*/ 0 60000 65536"/>
              <a:gd name="T10" fmla="*/ 0 60000 65536"/>
              <a:gd name="T11" fmla="*/ 0 60000 65536"/>
              <a:gd name="T12" fmla="*/ 0 w 7485"/>
              <a:gd name="T13" fmla="*/ 0 h 337"/>
              <a:gd name="T14" fmla="*/ 7485 w 7485"/>
              <a:gd name="T15" fmla="*/ 337 h 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7" name="Freeform 2">
            <a:extLst>
              <a:ext uri="{FF2B5EF4-FFF2-40B4-BE49-F238E27FC236}">
                <a16:creationId xmlns:a16="http://schemas.microsoft.com/office/drawing/2014/main" id="{D95D8EA2-29F0-19DB-6A7E-DCB2F8566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028" name="Group 3">
            <a:extLst>
              <a:ext uri="{FF2B5EF4-FFF2-40B4-BE49-F238E27FC236}">
                <a16:creationId xmlns:a16="http://schemas.microsoft.com/office/drawing/2014/main" id="{E1640775-E776-4B92-E02E-B394C5066342}"/>
              </a:ext>
            </a:extLst>
          </p:cNvPr>
          <p:cNvGrpSpPr>
            <a:grpSpLocks/>
          </p:cNvGrpSpPr>
          <p:nvPr/>
        </p:nvGrpSpPr>
        <p:grpSpPr bwMode="auto">
          <a:xfrm>
            <a:off x="-12700" y="5784850"/>
            <a:ext cx="3413125" cy="1090613"/>
            <a:chOff x="-8" y="3644"/>
            <a:chExt cx="2150" cy="687"/>
          </a:xfrm>
        </p:grpSpPr>
        <p:pic>
          <p:nvPicPr>
            <p:cNvPr id="2" name="Picture 4">
              <a:extLst>
                <a:ext uri="{FF2B5EF4-FFF2-40B4-BE49-F238E27FC236}">
                  <a16:creationId xmlns:a16="http://schemas.microsoft.com/office/drawing/2014/main" id="{B0B0AE3E-0AB3-DE54-8F5E-E527217BA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" y="3644"/>
              <a:ext cx="2150" cy="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036" name="Text Box 5">
              <a:extLst>
                <a:ext uri="{FF2B5EF4-FFF2-40B4-BE49-F238E27FC236}">
                  <a16:creationId xmlns:a16="http://schemas.microsoft.com/office/drawing/2014/main" id="{2200C8A0-6BB7-2E30-BBF9-3CF7A4D38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" y="4045"/>
              <a:ext cx="107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</p:grpSp>
      <p:pic>
        <p:nvPicPr>
          <p:cNvPr id="1029" name="Picture 6">
            <a:extLst>
              <a:ext uri="{FF2B5EF4-FFF2-40B4-BE49-F238E27FC236}">
                <a16:creationId xmlns:a16="http://schemas.microsoft.com/office/drawing/2014/main" id="{92296862-68BC-3852-2C4F-7DE031585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5772150"/>
            <a:ext cx="3421063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Rectangle 7">
            <a:extLst>
              <a:ext uri="{FF2B5EF4-FFF2-40B4-BE49-F238E27FC236}">
                <a16:creationId xmlns:a16="http://schemas.microsoft.com/office/drawing/2014/main" id="{626DBC6B-3F2F-AC99-4FAC-F07690605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225AFF89-32DB-DC5C-5D50-FCF1B6818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0920E565-B933-31FF-BD5A-2C0376E3B26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917700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C65B43F8-5935-75D9-98EB-2C420B9C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BDD98ACA-1496-ECDD-B95D-CB5F1D3DDA4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6512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sz="1000">
                <a:solidFill>
                  <a:srgbClr val="000000"/>
                </a:solidFill>
                <a:latin typeface="Lucida Sans Unicode" panose="020B0602030504020204" pitchFamily="34" charset="0"/>
              </a:defRPr>
            </a:lvl1pPr>
          </a:lstStyle>
          <a:p>
            <a:fld id="{F103E17F-1F9A-47EE-82E0-1FB5555D0B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 kern="1200">
          <a:solidFill>
            <a:srgbClr val="464646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3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9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>
            <a:extLst>
              <a:ext uri="{FF2B5EF4-FFF2-40B4-BE49-F238E27FC236}">
                <a16:creationId xmlns:a16="http://schemas.microsoft.com/office/drawing/2014/main" id="{4C4AB177-404E-0AE9-5980-33BBF06B3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945188"/>
            <a:ext cx="4940300" cy="920750"/>
          </a:xfrm>
          <a:custGeom>
            <a:avLst/>
            <a:gdLst>
              <a:gd name="T0" fmla="*/ 0 w 7485"/>
              <a:gd name="T1" fmla="*/ 0 h 337"/>
              <a:gd name="T2" fmla="*/ 2147483646 w 7485"/>
              <a:gd name="T3" fmla="*/ 0 h 337"/>
              <a:gd name="T4" fmla="*/ 2147483646 w 7485"/>
              <a:gd name="T5" fmla="*/ 2147483646 h 337"/>
              <a:gd name="T6" fmla="*/ 20910307 w 7485"/>
              <a:gd name="T7" fmla="*/ 0 h 337"/>
              <a:gd name="T8" fmla="*/ 0 60000 65536"/>
              <a:gd name="T9" fmla="*/ 0 60000 65536"/>
              <a:gd name="T10" fmla="*/ 0 60000 65536"/>
              <a:gd name="T11" fmla="*/ 0 60000 65536"/>
              <a:gd name="T12" fmla="*/ 0 w 7485"/>
              <a:gd name="T13" fmla="*/ 0 h 337"/>
              <a:gd name="T14" fmla="*/ 7485 w 7485"/>
              <a:gd name="T15" fmla="*/ 337 h 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1" name="Freeform 2">
            <a:extLst>
              <a:ext uri="{FF2B5EF4-FFF2-40B4-BE49-F238E27FC236}">
                <a16:creationId xmlns:a16="http://schemas.microsoft.com/office/drawing/2014/main" id="{85977797-C06D-63D5-B505-F2F39E383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052" name="Group 3">
            <a:extLst>
              <a:ext uri="{FF2B5EF4-FFF2-40B4-BE49-F238E27FC236}">
                <a16:creationId xmlns:a16="http://schemas.microsoft.com/office/drawing/2014/main" id="{F7494ACD-4617-C7A9-0672-7D28CBF6B301}"/>
              </a:ext>
            </a:extLst>
          </p:cNvPr>
          <p:cNvGrpSpPr>
            <a:grpSpLocks/>
          </p:cNvGrpSpPr>
          <p:nvPr/>
        </p:nvGrpSpPr>
        <p:grpSpPr bwMode="auto">
          <a:xfrm>
            <a:off x="-12700" y="5784850"/>
            <a:ext cx="3413125" cy="1090613"/>
            <a:chOff x="-8" y="3644"/>
            <a:chExt cx="2150" cy="687"/>
          </a:xfrm>
        </p:grpSpPr>
        <p:pic>
          <p:nvPicPr>
            <p:cNvPr id="2061" name="Picture 4">
              <a:extLst>
                <a:ext uri="{FF2B5EF4-FFF2-40B4-BE49-F238E27FC236}">
                  <a16:creationId xmlns:a16="http://schemas.microsoft.com/office/drawing/2014/main" id="{3B372528-7CEA-969F-6D34-70886F2495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" y="3644"/>
              <a:ext cx="2150" cy="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062" name="Text Box 5">
              <a:extLst>
                <a:ext uri="{FF2B5EF4-FFF2-40B4-BE49-F238E27FC236}">
                  <a16:creationId xmlns:a16="http://schemas.microsoft.com/office/drawing/2014/main" id="{3068E839-91D3-986D-2CFE-C19FA12D5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" y="4045"/>
              <a:ext cx="107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</p:grpSp>
      <p:pic>
        <p:nvPicPr>
          <p:cNvPr id="2053" name="Picture 6">
            <a:extLst>
              <a:ext uri="{FF2B5EF4-FFF2-40B4-BE49-F238E27FC236}">
                <a16:creationId xmlns:a16="http://schemas.microsoft.com/office/drawing/2014/main" id="{E5EBC860-8105-4B3F-B38E-5B269AC8B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5772150"/>
            <a:ext cx="3421063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4" name="AutoShape 7">
            <a:extLst>
              <a:ext uri="{FF2B5EF4-FFF2-40B4-BE49-F238E27FC236}">
                <a16:creationId xmlns:a16="http://schemas.microsoft.com/office/drawing/2014/main" id="{24A37D80-11AA-A09C-EF8F-2708B18D8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7FC4DD"/>
              </a:gs>
              <a:gs pos="100000">
                <a:srgbClr val="1389A6"/>
              </a:gs>
            </a:gsLst>
            <a:lin ang="5400000" scaled="1"/>
          </a:gradFill>
          <a:ln w="3240" cap="rnd">
            <a:solidFill>
              <a:srgbClr val="1E768C"/>
            </a:solidFill>
            <a:miter lim="800000"/>
            <a:headEnd/>
            <a:tailEnd/>
          </a:ln>
          <a:effectLst>
            <a:outerShdw dist="12600" dir="5400000" algn="ctr" rotWithShape="0">
              <a:srgbClr val="000000">
                <a:alpha val="46030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55" name="AutoShape 8">
            <a:extLst>
              <a:ext uri="{FF2B5EF4-FFF2-40B4-BE49-F238E27FC236}">
                <a16:creationId xmlns:a16="http://schemas.microsoft.com/office/drawing/2014/main" id="{057A5BF4-ADD1-E7C2-A9D0-C7F5E56C2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7FC4DD"/>
              </a:gs>
              <a:gs pos="100000">
                <a:srgbClr val="1389A6"/>
              </a:gs>
            </a:gsLst>
            <a:lin ang="5400000" scaled="1"/>
          </a:gradFill>
          <a:ln w="3240" cap="rnd">
            <a:solidFill>
              <a:srgbClr val="1E768C"/>
            </a:solidFill>
            <a:miter lim="800000"/>
            <a:headEnd/>
            <a:tailEnd/>
          </a:ln>
          <a:effectLst>
            <a:outerShdw dist="12600" dir="5400000" algn="ctr" rotWithShape="0">
              <a:srgbClr val="000000">
                <a:alpha val="46030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56" name="Rectangle 9">
            <a:extLst>
              <a:ext uri="{FF2B5EF4-FFF2-40B4-BE49-F238E27FC236}">
                <a16:creationId xmlns:a16="http://schemas.microsoft.com/office/drawing/2014/main" id="{F0333BB2-7A52-8A38-49E1-CE1A7A262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7" name="Rectangle 10">
            <a:extLst>
              <a:ext uri="{FF2B5EF4-FFF2-40B4-BE49-F238E27FC236}">
                <a16:creationId xmlns:a16="http://schemas.microsoft.com/office/drawing/2014/main" id="{DD4BBA96-19DC-6E4F-7B63-6B0295BD8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A61EB1BB-9ED7-8AE2-DAC7-AF02CADC530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917700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9" name="Text Box 12">
            <a:extLst>
              <a:ext uri="{FF2B5EF4-FFF2-40B4-BE49-F238E27FC236}">
                <a16:creationId xmlns:a16="http://schemas.microsoft.com/office/drawing/2014/main" id="{C24A7A3D-B7AE-2C43-E19B-7D3EEEC5F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4427CF54-3E0C-E5D4-B8F7-ED2BA7453F2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6512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sz="1000">
                <a:solidFill>
                  <a:srgbClr val="000000"/>
                </a:solidFill>
                <a:latin typeface="Lucida Sans Unicode" panose="020B0602030504020204" pitchFamily="34" charset="0"/>
              </a:defRPr>
            </a:lvl1pPr>
          </a:lstStyle>
          <a:p>
            <a:fld id="{335B2BF2-340B-42DA-B93B-0EC4C1C840B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 kern="1200">
          <a:solidFill>
            <a:srgbClr val="DEF5FA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3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1">
            <a:extLst>
              <a:ext uri="{FF2B5EF4-FFF2-40B4-BE49-F238E27FC236}">
                <a16:creationId xmlns:a16="http://schemas.microsoft.com/office/drawing/2014/main" id="{15F16CCE-053B-3A9B-3018-1F58DFE18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945188"/>
            <a:ext cx="4940300" cy="920750"/>
          </a:xfrm>
          <a:custGeom>
            <a:avLst/>
            <a:gdLst>
              <a:gd name="T0" fmla="*/ 0 w 7485"/>
              <a:gd name="T1" fmla="*/ 0 h 337"/>
              <a:gd name="T2" fmla="*/ 2147483646 w 7485"/>
              <a:gd name="T3" fmla="*/ 0 h 337"/>
              <a:gd name="T4" fmla="*/ 2147483646 w 7485"/>
              <a:gd name="T5" fmla="*/ 2147483646 h 337"/>
              <a:gd name="T6" fmla="*/ 20910307 w 7485"/>
              <a:gd name="T7" fmla="*/ 0 h 337"/>
              <a:gd name="T8" fmla="*/ 0 60000 65536"/>
              <a:gd name="T9" fmla="*/ 0 60000 65536"/>
              <a:gd name="T10" fmla="*/ 0 60000 65536"/>
              <a:gd name="T11" fmla="*/ 0 60000 65536"/>
              <a:gd name="T12" fmla="*/ 0 w 7485"/>
              <a:gd name="T13" fmla="*/ 0 h 337"/>
              <a:gd name="T14" fmla="*/ 7485 w 7485"/>
              <a:gd name="T15" fmla="*/ 337 h 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5" name="Freeform 2">
            <a:extLst>
              <a:ext uri="{FF2B5EF4-FFF2-40B4-BE49-F238E27FC236}">
                <a16:creationId xmlns:a16="http://schemas.microsoft.com/office/drawing/2014/main" id="{91D95191-9A18-6C19-47E0-3741F586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076" name="Group 3">
            <a:extLst>
              <a:ext uri="{FF2B5EF4-FFF2-40B4-BE49-F238E27FC236}">
                <a16:creationId xmlns:a16="http://schemas.microsoft.com/office/drawing/2014/main" id="{EE7B6CF6-5BE2-6829-AEF7-F143F8AF4BF5}"/>
              </a:ext>
            </a:extLst>
          </p:cNvPr>
          <p:cNvGrpSpPr>
            <a:grpSpLocks/>
          </p:cNvGrpSpPr>
          <p:nvPr/>
        </p:nvGrpSpPr>
        <p:grpSpPr bwMode="auto">
          <a:xfrm>
            <a:off x="-12700" y="5784850"/>
            <a:ext cx="3413125" cy="1090613"/>
            <a:chOff x="-8" y="3644"/>
            <a:chExt cx="2150" cy="687"/>
          </a:xfrm>
        </p:grpSpPr>
        <p:pic>
          <p:nvPicPr>
            <p:cNvPr id="3083" name="Picture 4">
              <a:extLst>
                <a:ext uri="{FF2B5EF4-FFF2-40B4-BE49-F238E27FC236}">
                  <a16:creationId xmlns:a16="http://schemas.microsoft.com/office/drawing/2014/main" id="{FCFD292E-3B0A-FA69-179D-9FDF891CF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" y="3644"/>
              <a:ext cx="2150" cy="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084" name="Text Box 5">
              <a:extLst>
                <a:ext uri="{FF2B5EF4-FFF2-40B4-BE49-F238E27FC236}">
                  <a16:creationId xmlns:a16="http://schemas.microsoft.com/office/drawing/2014/main" id="{1043C800-EDAF-DF1B-3CBE-A86058C56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" y="4045"/>
              <a:ext cx="107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</p:grpSp>
      <p:pic>
        <p:nvPicPr>
          <p:cNvPr id="3077" name="Picture 6">
            <a:extLst>
              <a:ext uri="{FF2B5EF4-FFF2-40B4-BE49-F238E27FC236}">
                <a16:creationId xmlns:a16="http://schemas.microsoft.com/office/drawing/2014/main" id="{0994F9E5-BAE9-FA9F-E07C-9E00A2BCF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5772150"/>
            <a:ext cx="3421063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8" name="Rectangle 7">
            <a:extLst>
              <a:ext uri="{FF2B5EF4-FFF2-40B4-BE49-F238E27FC236}">
                <a16:creationId xmlns:a16="http://schemas.microsoft.com/office/drawing/2014/main" id="{80DD7D00-F67E-09ED-E5B9-67416A70A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66D8BB22-9C48-F097-0710-3D0F1D0AB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E1E0F2A0-0E6E-9A55-D37E-6791B39168D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917700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1" name="Text Box 10">
            <a:extLst>
              <a:ext uri="{FF2B5EF4-FFF2-40B4-BE49-F238E27FC236}">
                <a16:creationId xmlns:a16="http://schemas.microsoft.com/office/drawing/2014/main" id="{D3BA3692-E4D0-C5D5-E93F-C7C1B0301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638252C3-68B8-0E10-FD70-0C677CDD464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6512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sz="1000">
                <a:solidFill>
                  <a:srgbClr val="000000"/>
                </a:solidFill>
                <a:latin typeface="Lucida Sans Unicode" panose="020B0602030504020204" pitchFamily="34" charset="0"/>
              </a:defRPr>
            </a:lvl1pPr>
          </a:lstStyle>
          <a:p>
            <a:fld id="{27B158FC-8D4E-443F-9200-834AE2C82B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 kern="1200">
          <a:solidFill>
            <a:srgbClr val="DEF5FA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3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93DD6A52-3FDD-D367-BAEF-D6DA45ED9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D848B21F-88E4-B65D-7493-F60811740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372E285-F50F-6E66-E741-2C0B0B42B52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917700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88E680A8-927E-9F26-6815-C35E79F36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C71DE26-198C-9DAA-7FDC-48A8529893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6512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sz="1000">
                <a:solidFill>
                  <a:srgbClr val="000000"/>
                </a:solidFill>
                <a:latin typeface="Lucida Sans Unicode" panose="020B0602030504020204" pitchFamily="34" charset="0"/>
              </a:defRPr>
            </a:lvl1pPr>
          </a:lstStyle>
          <a:p>
            <a:fld id="{DDFAAD62-9AF2-4EFF-BE61-103B86383E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 kern="1200">
          <a:solidFill>
            <a:srgbClr val="46464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3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9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">
            <a:extLst>
              <a:ext uri="{FF2B5EF4-FFF2-40B4-BE49-F238E27FC236}">
                <a16:creationId xmlns:a16="http://schemas.microsoft.com/office/drawing/2014/main" id="{D2A150A6-1D57-A220-BA03-01B159BF8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945188"/>
            <a:ext cx="4940300" cy="920750"/>
          </a:xfrm>
          <a:custGeom>
            <a:avLst/>
            <a:gdLst>
              <a:gd name="T0" fmla="*/ 0 w 7485"/>
              <a:gd name="T1" fmla="*/ 0 h 337"/>
              <a:gd name="T2" fmla="*/ 2147483646 w 7485"/>
              <a:gd name="T3" fmla="*/ 0 h 337"/>
              <a:gd name="T4" fmla="*/ 2147483646 w 7485"/>
              <a:gd name="T5" fmla="*/ 2147483646 h 337"/>
              <a:gd name="T6" fmla="*/ 20910307 w 7485"/>
              <a:gd name="T7" fmla="*/ 0 h 337"/>
              <a:gd name="T8" fmla="*/ 0 60000 65536"/>
              <a:gd name="T9" fmla="*/ 0 60000 65536"/>
              <a:gd name="T10" fmla="*/ 0 60000 65536"/>
              <a:gd name="T11" fmla="*/ 0 60000 65536"/>
              <a:gd name="T12" fmla="*/ 0 w 7485"/>
              <a:gd name="T13" fmla="*/ 0 h 337"/>
              <a:gd name="T14" fmla="*/ 7485 w 7485"/>
              <a:gd name="T15" fmla="*/ 337 h 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3" name="Freeform 2">
            <a:extLst>
              <a:ext uri="{FF2B5EF4-FFF2-40B4-BE49-F238E27FC236}">
                <a16:creationId xmlns:a16="http://schemas.microsoft.com/office/drawing/2014/main" id="{2A7016AD-3E4F-9142-FFCB-7DEDB2EA8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124" name="Group 3">
            <a:extLst>
              <a:ext uri="{FF2B5EF4-FFF2-40B4-BE49-F238E27FC236}">
                <a16:creationId xmlns:a16="http://schemas.microsoft.com/office/drawing/2014/main" id="{DF3A019A-CEEB-B0FB-6447-1F46D9C99B66}"/>
              </a:ext>
            </a:extLst>
          </p:cNvPr>
          <p:cNvGrpSpPr>
            <a:grpSpLocks/>
          </p:cNvGrpSpPr>
          <p:nvPr/>
        </p:nvGrpSpPr>
        <p:grpSpPr bwMode="auto">
          <a:xfrm>
            <a:off x="-12700" y="5784850"/>
            <a:ext cx="3413125" cy="1090613"/>
            <a:chOff x="-8" y="3644"/>
            <a:chExt cx="2150" cy="687"/>
          </a:xfrm>
        </p:grpSpPr>
        <p:pic>
          <p:nvPicPr>
            <p:cNvPr id="5131" name="Picture 4">
              <a:extLst>
                <a:ext uri="{FF2B5EF4-FFF2-40B4-BE49-F238E27FC236}">
                  <a16:creationId xmlns:a16="http://schemas.microsoft.com/office/drawing/2014/main" id="{1A8AA4F1-539D-1390-F432-CEF519005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" y="3644"/>
              <a:ext cx="2150" cy="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5132" name="Text Box 5">
              <a:extLst>
                <a:ext uri="{FF2B5EF4-FFF2-40B4-BE49-F238E27FC236}">
                  <a16:creationId xmlns:a16="http://schemas.microsoft.com/office/drawing/2014/main" id="{DA8CE653-F060-59C9-D407-2E714D0EC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" y="4045"/>
              <a:ext cx="107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</p:grpSp>
      <p:pic>
        <p:nvPicPr>
          <p:cNvPr id="5125" name="Picture 6">
            <a:extLst>
              <a:ext uri="{FF2B5EF4-FFF2-40B4-BE49-F238E27FC236}">
                <a16:creationId xmlns:a16="http://schemas.microsoft.com/office/drawing/2014/main" id="{60F76E07-E720-5AD0-F224-867EB811C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5772150"/>
            <a:ext cx="3421063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7">
            <a:extLst>
              <a:ext uri="{FF2B5EF4-FFF2-40B4-BE49-F238E27FC236}">
                <a16:creationId xmlns:a16="http://schemas.microsoft.com/office/drawing/2014/main" id="{9C528B1F-9142-C1EE-367D-12B599E50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5127" name="Rectangle 8">
            <a:extLst>
              <a:ext uri="{FF2B5EF4-FFF2-40B4-BE49-F238E27FC236}">
                <a16:creationId xmlns:a16="http://schemas.microsoft.com/office/drawing/2014/main" id="{82482625-11FC-3B1B-1CFF-74F4A86F1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7BC524CF-3941-AAE2-529F-D49BBE1F269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917700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9" name="Text Box 10">
            <a:extLst>
              <a:ext uri="{FF2B5EF4-FFF2-40B4-BE49-F238E27FC236}">
                <a16:creationId xmlns:a16="http://schemas.microsoft.com/office/drawing/2014/main" id="{232855A5-1E8E-6A6A-ED32-121C3FE2D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6A80409B-2175-37D2-1122-FA4F44C4739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6512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sz="1000">
                <a:solidFill>
                  <a:srgbClr val="000000"/>
                </a:solidFill>
                <a:latin typeface="Lucida Sans Unicode" panose="020B0602030504020204" pitchFamily="34" charset="0"/>
              </a:defRPr>
            </a:lvl1pPr>
          </a:lstStyle>
          <a:p>
            <a:fld id="{EB246DC4-1649-4C51-972A-DF53D57EF6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 kern="1200">
          <a:solidFill>
            <a:srgbClr val="DEF5FA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3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F3DB7DAB-09AB-2766-D93F-CF77DAE1A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76B93D9-5E24-B348-518E-D737E7C6D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611569D-0AE4-9447-6EA2-37772312B50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917700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25C79199-8943-14CA-7AF8-20C7DC606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F87E9A9-009A-6C67-270B-45A15EA63CB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6512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sz="1000">
                <a:solidFill>
                  <a:srgbClr val="000000"/>
                </a:solidFill>
                <a:latin typeface="Lucida Sans Unicode" panose="020B0602030504020204" pitchFamily="34" charset="0"/>
              </a:defRPr>
            </a:lvl1pPr>
          </a:lstStyle>
          <a:p>
            <a:fld id="{1C8E4329-1697-4665-861C-04D204BA04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 kern="1200">
          <a:solidFill>
            <a:srgbClr val="46464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464646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3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9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1">
            <a:extLst>
              <a:ext uri="{FF2B5EF4-FFF2-40B4-BE49-F238E27FC236}">
                <a16:creationId xmlns:a16="http://schemas.microsoft.com/office/drawing/2014/main" id="{5DDE602F-8706-E8CF-64FA-E93EFF23D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945188"/>
            <a:ext cx="4940300" cy="920750"/>
          </a:xfrm>
          <a:custGeom>
            <a:avLst/>
            <a:gdLst>
              <a:gd name="T0" fmla="*/ 0 w 7485"/>
              <a:gd name="T1" fmla="*/ 0 h 337"/>
              <a:gd name="T2" fmla="*/ 2147483646 w 7485"/>
              <a:gd name="T3" fmla="*/ 0 h 337"/>
              <a:gd name="T4" fmla="*/ 2147483646 w 7485"/>
              <a:gd name="T5" fmla="*/ 2147483646 h 337"/>
              <a:gd name="T6" fmla="*/ 20910307 w 7485"/>
              <a:gd name="T7" fmla="*/ 0 h 337"/>
              <a:gd name="T8" fmla="*/ 0 60000 65536"/>
              <a:gd name="T9" fmla="*/ 0 60000 65536"/>
              <a:gd name="T10" fmla="*/ 0 60000 65536"/>
              <a:gd name="T11" fmla="*/ 0 60000 65536"/>
              <a:gd name="T12" fmla="*/ 0 w 7485"/>
              <a:gd name="T13" fmla="*/ 0 h 337"/>
              <a:gd name="T14" fmla="*/ 7485 w 7485"/>
              <a:gd name="T15" fmla="*/ 337 h 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1" name="Freeform 2">
            <a:extLst>
              <a:ext uri="{FF2B5EF4-FFF2-40B4-BE49-F238E27FC236}">
                <a16:creationId xmlns:a16="http://schemas.microsoft.com/office/drawing/2014/main" id="{674D72AC-B386-3325-CEDF-2E8628CC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172" name="Group 3">
            <a:extLst>
              <a:ext uri="{FF2B5EF4-FFF2-40B4-BE49-F238E27FC236}">
                <a16:creationId xmlns:a16="http://schemas.microsoft.com/office/drawing/2014/main" id="{5D829653-A9BC-3B0F-7B98-7B2F1F038D42}"/>
              </a:ext>
            </a:extLst>
          </p:cNvPr>
          <p:cNvGrpSpPr>
            <a:grpSpLocks/>
          </p:cNvGrpSpPr>
          <p:nvPr/>
        </p:nvGrpSpPr>
        <p:grpSpPr bwMode="auto">
          <a:xfrm>
            <a:off x="-12700" y="5784850"/>
            <a:ext cx="3413125" cy="1090613"/>
            <a:chOff x="-8" y="3644"/>
            <a:chExt cx="2150" cy="687"/>
          </a:xfrm>
        </p:grpSpPr>
        <p:pic>
          <p:nvPicPr>
            <p:cNvPr id="7181" name="Picture 4">
              <a:extLst>
                <a:ext uri="{FF2B5EF4-FFF2-40B4-BE49-F238E27FC236}">
                  <a16:creationId xmlns:a16="http://schemas.microsoft.com/office/drawing/2014/main" id="{ADAA1F10-CEFE-597C-1091-BEEAEEA3D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" y="3644"/>
              <a:ext cx="2150" cy="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182" name="Text Box 5">
              <a:extLst>
                <a:ext uri="{FF2B5EF4-FFF2-40B4-BE49-F238E27FC236}">
                  <a16:creationId xmlns:a16="http://schemas.microsoft.com/office/drawing/2014/main" id="{79A11845-344D-333D-910B-00BE0FAFE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" y="4045"/>
              <a:ext cx="107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</p:grpSp>
      <p:pic>
        <p:nvPicPr>
          <p:cNvPr id="7173" name="Picture 6">
            <a:extLst>
              <a:ext uri="{FF2B5EF4-FFF2-40B4-BE49-F238E27FC236}">
                <a16:creationId xmlns:a16="http://schemas.microsoft.com/office/drawing/2014/main" id="{94A8FAC4-97C4-0559-7A33-4D1FB4CA2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5772150"/>
            <a:ext cx="3421063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174" name="AutoShape 7">
            <a:extLst>
              <a:ext uri="{FF2B5EF4-FFF2-40B4-BE49-F238E27FC236}">
                <a16:creationId xmlns:a16="http://schemas.microsoft.com/office/drawing/2014/main" id="{C8D0C005-4AE8-C85A-5CC6-3949D4633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7FC4DD"/>
              </a:gs>
              <a:gs pos="100000">
                <a:srgbClr val="1389A6"/>
              </a:gs>
            </a:gsLst>
            <a:lin ang="5400000" scaled="1"/>
          </a:gradFill>
          <a:ln w="3240" cap="rnd">
            <a:solidFill>
              <a:srgbClr val="1E768C"/>
            </a:solidFill>
            <a:miter lim="800000"/>
            <a:headEnd/>
            <a:tailEnd/>
          </a:ln>
          <a:effectLst>
            <a:outerShdw dist="12600" dir="5400000" algn="ctr" rotWithShape="0">
              <a:srgbClr val="000000">
                <a:alpha val="46030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7175" name="AutoShape 8">
            <a:extLst>
              <a:ext uri="{FF2B5EF4-FFF2-40B4-BE49-F238E27FC236}">
                <a16:creationId xmlns:a16="http://schemas.microsoft.com/office/drawing/2014/main" id="{CC1AAA85-F3A9-E029-F6B9-4F7ED73CE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7FC4DD"/>
              </a:gs>
              <a:gs pos="100000">
                <a:srgbClr val="1389A6"/>
              </a:gs>
            </a:gsLst>
            <a:lin ang="5400000" scaled="1"/>
          </a:gradFill>
          <a:ln w="3240" cap="rnd">
            <a:solidFill>
              <a:srgbClr val="1E768C"/>
            </a:solidFill>
            <a:miter lim="800000"/>
            <a:headEnd/>
            <a:tailEnd/>
          </a:ln>
          <a:effectLst>
            <a:outerShdw dist="12600" dir="5400000" algn="ctr" rotWithShape="0">
              <a:srgbClr val="000000">
                <a:alpha val="46030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7176" name="Rectangle 9">
            <a:extLst>
              <a:ext uri="{FF2B5EF4-FFF2-40B4-BE49-F238E27FC236}">
                <a16:creationId xmlns:a16="http://schemas.microsoft.com/office/drawing/2014/main" id="{769B2607-C966-0E9A-4931-C1014D08C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7177" name="Rectangle 10">
            <a:extLst>
              <a:ext uri="{FF2B5EF4-FFF2-40B4-BE49-F238E27FC236}">
                <a16:creationId xmlns:a16="http://schemas.microsoft.com/office/drawing/2014/main" id="{674D78E0-0593-1C93-0539-CD9BD8893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BA458F0F-8377-682D-672B-25013D559E3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917700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FFFFFF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9" name="Text Box 12">
            <a:extLst>
              <a:ext uri="{FF2B5EF4-FFF2-40B4-BE49-F238E27FC236}">
                <a16:creationId xmlns:a16="http://schemas.microsoft.com/office/drawing/2014/main" id="{D2D031FF-BB01-06AF-0FE8-6DEF6C668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8205" name="Rectangle 13">
            <a:extLst>
              <a:ext uri="{FF2B5EF4-FFF2-40B4-BE49-F238E27FC236}">
                <a16:creationId xmlns:a16="http://schemas.microsoft.com/office/drawing/2014/main" id="{8814C928-46F8-8BD8-6A03-42AA6EA2E3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6512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sz="1000">
                <a:solidFill>
                  <a:srgbClr val="FFFFFF"/>
                </a:solidFill>
                <a:latin typeface="Lucida Sans Unicode" panose="020B0602030504020204" pitchFamily="34" charset="0"/>
              </a:defRPr>
            </a:lvl1pPr>
          </a:lstStyle>
          <a:p>
            <a:fld id="{97A098E4-5479-4813-81F6-0F428665A5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 kern="1200">
          <a:solidFill>
            <a:srgbClr val="DEF5FA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DEF5FA"/>
          </a:solidFill>
          <a:latin typeface="Lucida Sans Unicode" panose="020B0602030504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3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78EB5AE7-EF65-2713-02CD-32C642247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5750"/>
            <a:ext cx="4572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</a:t>
            </a:r>
            <a:b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Review Analysis Project Planning Report at</a:t>
            </a:r>
            <a:endParaRPr lang="en-US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386516-F97E-C40A-B0B3-81B76F10B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2890"/>
              </p:ext>
            </p:extLst>
          </p:nvPr>
        </p:nvGraphicFramePr>
        <p:xfrm>
          <a:off x="1357313" y="2428875"/>
          <a:ext cx="7143750" cy="4029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2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2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Problem Statement</a:t>
                      </a:r>
                      <a:endParaRPr lang="en-US" sz="1400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Tools Used</a:t>
                      </a:r>
                      <a:endParaRPr lang="en-US" sz="1400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Approaches</a:t>
                      </a:r>
                      <a:endParaRPr lang="en-US" sz="1400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EDA Insights</a:t>
                      </a:r>
                      <a:endParaRPr lang="en-US" sz="1400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Best ML Model</a:t>
                      </a:r>
                      <a:endParaRPr lang="en-US" sz="1400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Evaluation Metrics of Model</a:t>
                      </a:r>
                      <a:endParaRPr lang="en-US" sz="1400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Future Development</a:t>
                      </a:r>
                      <a:endParaRPr lang="en-US" sz="1400" b="0" dirty="0">
                        <a:effectLst/>
                      </a:endParaRPr>
                    </a:p>
                    <a:p>
                      <a:br>
                        <a:rPr lang="en-US" sz="1400" dirty="0"/>
                      </a:b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91439" marR="91439"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855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91439" marR="91439"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55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855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91439" marR="91439"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36" name="Rectangle 8">
            <a:extLst>
              <a:ext uri="{FF2B5EF4-FFF2-40B4-BE49-F238E27FC236}">
                <a16:creationId xmlns:a16="http://schemas.microsoft.com/office/drawing/2014/main" id="{4182AE7D-BFF6-4894-C312-7F79B7F96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1928813"/>
            <a:ext cx="1517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A6338A6F-DEF8-DA98-0473-88738EFA1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988009"/>
            <a:ext cx="7776864" cy="381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en-US" sz="27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63CD22C7-8AB9-B3F4-2B49-227EFF4DB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4313"/>
            <a:ext cx="720492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 Evaluation Metrics of Model</a:t>
            </a:r>
            <a:endParaRPr lang="en-US" altLang="en-US" sz="4400" dirty="0">
              <a:solidFill>
                <a:srgbClr val="660033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A146CB-58C5-57B4-9A95-7370916E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064896" cy="485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>
            <a:extLst>
              <a:ext uri="{FF2B5EF4-FFF2-40B4-BE49-F238E27FC236}">
                <a16:creationId xmlns:a16="http://schemas.microsoft.com/office/drawing/2014/main" id="{B571B2EF-06E2-7370-E6AD-59A01203A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4313"/>
            <a:ext cx="547284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 Future Development</a:t>
            </a:r>
            <a:endParaRPr lang="en-US" altLang="en-US" sz="4400" dirty="0">
              <a:solidFill>
                <a:srgbClr val="660033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054FC5-8CEB-69E0-7A57-216D49195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781139"/>
              </p:ext>
            </p:extLst>
          </p:nvPr>
        </p:nvGraphicFramePr>
        <p:xfrm>
          <a:off x="1643063" y="1857375"/>
          <a:ext cx="5357812" cy="3292476"/>
        </p:xfrm>
        <a:graphic>
          <a:graphicData uri="http://schemas.openxmlformats.org/drawingml/2006/table">
            <a:tbl>
              <a:tblPr/>
              <a:tblGrid>
                <a:gridCol w="300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746">
                <a:tc>
                  <a:txBody>
                    <a:bodyPr/>
                    <a:lstStyle/>
                    <a:p>
                      <a:pPr marL="3175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1813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746">
                <a:tc>
                  <a:txBody>
                    <a:bodyPr/>
                    <a:lstStyle/>
                    <a:p>
                      <a:pPr marL="6985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746">
                <a:tc>
                  <a:txBody>
                    <a:bodyPr/>
                    <a:lstStyle/>
                    <a:p>
                      <a:pPr marL="6985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46">
                <a:tc>
                  <a:txBody>
                    <a:bodyPr/>
                    <a:lstStyle/>
                    <a:p>
                      <a:pPr marL="6985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746">
                <a:tc>
                  <a:txBody>
                    <a:bodyPr/>
                    <a:lstStyle/>
                    <a:p>
                      <a:pPr marL="6985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746">
                <a:tc>
                  <a:txBody>
                    <a:bodyPr/>
                    <a:lstStyle/>
                    <a:p>
                      <a:pPr marL="6985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Mang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23" name="Rectangle 1">
            <a:extLst>
              <a:ext uri="{FF2B5EF4-FFF2-40B4-BE49-F238E27FC236}">
                <a16:creationId xmlns:a16="http://schemas.microsoft.com/office/drawing/2014/main" id="{81C462F7-1D3D-EC8E-0EB9-0F9A2EDDD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6C83E8AC-8A6F-A376-F78D-DC518A126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en-US" sz="27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6A63AF77-FD5A-A385-D3E0-8CBE6343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4313"/>
            <a:ext cx="297709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solidFill>
                  <a:srgbClr val="660033"/>
                </a:solidFill>
              </a:rPr>
              <a:t>Conclusion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E346426-34CC-9278-D3F6-17C05E712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500188"/>
            <a:ext cx="7858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 </a:t>
            </a:r>
            <a:endParaRPr lang="en-I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EF3FA5D8-1E06-2232-DE44-7E5FBE3E8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0"/>
            <a:ext cx="82296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07950" indent="0"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Customer reviews &amp; feedback are crucial for any product in the market. Product reviews &amp; feedback from customers play a pivotal role in enriching the product's quality &amp; alongside meet the market expectations. It is easy for any seller to get reviews through one-one conversations with customers if the product is sold in offline stores, but it is difficult to retrieve &amp;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analyse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same reviews if the same product is sold online</a:t>
            </a:r>
          </a:p>
          <a:p>
            <a:pPr marL="107950" indent="0"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E-commerce is one of the booming industries &amp; is a one-stop destination for various sellers to market &amp; sell their products online to attract a larger market. Given a set of customer reviews of each category (camera, battery, display, value for money, performance) for a mobile that is live on an e-commerce platform like (Flipkart/Amazon.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): </a:t>
            </a: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Categorize &amp;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analyse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reviews to calculate the percentage of positive &amp; negative reviews.</a:t>
            </a:r>
            <a:endParaRPr lang="en-US" sz="14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Calculate the total rating on a scale of 5 for each category.</a:t>
            </a:r>
            <a:endParaRPr lang="en-US" sz="14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3)Create a Ranking table for each Mobile phone based on each category and overall ranking.</a:t>
            </a:r>
            <a:endParaRPr lang="en-US" sz="1400" b="0" dirty="0">
              <a:effectLst/>
            </a:endParaRPr>
          </a:p>
          <a:p>
            <a:br>
              <a:rPr lang="en-US" sz="1400" dirty="0"/>
            </a:br>
            <a:r>
              <a:rPr lang="en-US" sz="1400" dirty="0"/>
              <a:t>e </a:t>
            </a:r>
            <a:r>
              <a:rPr lang="en-US" dirty="0"/>
              <a:t>same reviews if the same product is sold online</a:t>
            </a:r>
            <a:endParaRPr lang="en-US" altLang="en-US" sz="27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106978C4-B499-8399-8C85-BD3A1E9C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4313"/>
            <a:ext cx="491833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</a:t>
            </a:r>
            <a:endParaRPr lang="en-US" altLang="en-US" sz="4400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3B508A91-DE8C-BE7E-B19F-1D83AE47C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endParaRPr lang="en-US" altLang="en-US" sz="27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B8D78A68-1A57-EF9E-3AA3-B65DB970B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4313"/>
            <a:ext cx="320267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Tools Used</a:t>
            </a:r>
            <a:endParaRPr lang="en-US" altLang="en-US" sz="4400" dirty="0">
              <a:solidFill>
                <a:srgbClr val="660033"/>
              </a:solidFill>
            </a:endParaRP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40431A93-B6B0-4F0C-121E-147662023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357313"/>
            <a:ext cx="8001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1.Python</a:t>
            </a:r>
          </a:p>
          <a:p>
            <a:pPr algn="just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2.Pandas</a:t>
            </a:r>
          </a:p>
          <a:p>
            <a:pPr algn="just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3.Numpy</a:t>
            </a:r>
          </a:p>
          <a:p>
            <a:pPr algn="just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4.Matplotlib</a:t>
            </a:r>
          </a:p>
          <a:p>
            <a:pPr algn="just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5.Seaborn</a:t>
            </a:r>
          </a:p>
          <a:p>
            <a:pPr algn="just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6.Plotly</a:t>
            </a:r>
          </a:p>
          <a:p>
            <a:pPr algn="just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7.Sckit-Learn</a:t>
            </a:r>
          </a:p>
          <a:p>
            <a:pPr algn="just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8.Gensim</a:t>
            </a:r>
          </a:p>
          <a:p>
            <a:pPr algn="just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9.NLTK</a:t>
            </a:r>
          </a:p>
          <a:p>
            <a:pPr algn="just"/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1926F657-2946-34EF-786F-FF5D92D68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4704"/>
            <a:ext cx="822960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en-US" sz="1400" dirty="0">
                <a:solidFill>
                  <a:srgbClr val="000000"/>
                </a:solidFill>
                <a:latin typeface="Lucida Sans Unicode" panose="020B0602030504020204" pitchFamily="34" charset="0"/>
              </a:rPr>
              <a:t>1.Import Data</a:t>
            </a:r>
          </a:p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en-US" sz="1400" dirty="0">
                <a:solidFill>
                  <a:srgbClr val="000000"/>
                </a:solidFill>
                <a:latin typeface="Lucida Sans Unicode" panose="020B0602030504020204" pitchFamily="34" charset="0"/>
              </a:rPr>
              <a:t>2.Clean Data</a:t>
            </a:r>
          </a:p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en-US" sz="1400" dirty="0">
                <a:solidFill>
                  <a:srgbClr val="000000"/>
                </a:solidFill>
                <a:latin typeface="Lucida Sans Unicode" panose="020B0602030504020204" pitchFamily="34" charset="0"/>
              </a:rPr>
              <a:t>3.Word Tokenization</a:t>
            </a:r>
          </a:p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en-US" sz="1400" dirty="0">
                <a:solidFill>
                  <a:srgbClr val="000000"/>
                </a:solidFill>
                <a:latin typeface="Lucida Sans Unicode" panose="020B0602030504020204" pitchFamily="34" charset="0"/>
              </a:rPr>
              <a:t>4.Stop Word Removal</a:t>
            </a:r>
          </a:p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en-US" sz="1400" dirty="0">
                <a:solidFill>
                  <a:srgbClr val="000000"/>
                </a:solidFill>
                <a:latin typeface="Lucida Sans Unicode" panose="020B0602030504020204" pitchFamily="34" charset="0"/>
              </a:rPr>
              <a:t>5.Lemmatization</a:t>
            </a:r>
          </a:p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en-US" sz="1400" dirty="0">
                <a:solidFill>
                  <a:srgbClr val="000000"/>
                </a:solidFill>
                <a:latin typeface="Lucida Sans Unicode" panose="020B0602030504020204" pitchFamily="34" charset="0"/>
              </a:rPr>
              <a:t>6.Sentimentanalyser</a:t>
            </a:r>
          </a:p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en-US" sz="1400" dirty="0">
                <a:solidFill>
                  <a:srgbClr val="000000"/>
                </a:solidFill>
                <a:latin typeface="Lucida Sans Unicode" panose="020B0602030504020204" pitchFamily="34" charset="0"/>
              </a:rPr>
              <a:t>7.Doc2vectorization</a:t>
            </a:r>
          </a:p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en-US" sz="1400" dirty="0">
                <a:solidFill>
                  <a:srgbClr val="000000"/>
                </a:solidFill>
                <a:latin typeface="Lucida Sans Unicode" panose="020B0602030504020204" pitchFamily="34" charset="0"/>
              </a:rPr>
              <a:t>8.TFIDF</a:t>
            </a:r>
          </a:p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en-US" sz="1400" dirty="0">
                <a:solidFill>
                  <a:srgbClr val="000000"/>
                </a:solidFill>
                <a:latin typeface="Lucida Sans Unicode" panose="020B0602030504020204" pitchFamily="34" charset="0"/>
              </a:rPr>
              <a:t>9.Split Data</a:t>
            </a:r>
          </a:p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en-US" sz="1400" dirty="0">
                <a:solidFill>
                  <a:srgbClr val="000000"/>
                </a:solidFill>
                <a:latin typeface="Lucida Sans Unicode" panose="020B0602030504020204" pitchFamily="34" charset="0"/>
              </a:rPr>
              <a:t>10.Model Building</a:t>
            </a:r>
          </a:p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en-US" sz="1400" dirty="0">
                <a:solidFill>
                  <a:srgbClr val="000000"/>
                </a:solidFill>
                <a:latin typeface="Lucida Sans Unicode" panose="020B0602030504020204" pitchFamily="34" charset="0"/>
              </a:rPr>
              <a:t>11.Model Testing</a:t>
            </a:r>
          </a:p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endParaRPr lang="en-US" altLang="en-US" sz="14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endParaRPr lang="en-US" altLang="en-US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endParaRPr lang="en-US" altLang="en-US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endParaRPr lang="en-US" altLang="en-US" sz="27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8AD30BF8-2804-412C-986F-A536F130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4313"/>
            <a:ext cx="34553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Approaches</a:t>
            </a:r>
            <a:endParaRPr lang="en-US" altLang="en-US" sz="4400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C2467A21-DDDE-6B25-2EF3-FA1DD580E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endParaRPr lang="en-US" altLang="en-US" sz="27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FADC0859-E144-38CB-505A-4D98E3889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4313"/>
            <a:ext cx="356950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 EDA Insights</a:t>
            </a:r>
            <a:endParaRPr lang="en-US" altLang="en-US" sz="4400" dirty="0">
              <a:solidFill>
                <a:srgbClr val="660033"/>
              </a:solidFill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C4CFE36-075C-E6B3-0DFE-2D1D605D8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428750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33D38-E8D6-BAAD-EB07-80B98EFD4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1764920"/>
            <a:ext cx="6809382" cy="366432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B30B31F5-A0B8-F71D-78AD-06092B04D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4313"/>
            <a:ext cx="546656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44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Star Rated Phones</a:t>
            </a:r>
            <a:endParaRPr lang="en-US" altLang="en-US" sz="4400" dirty="0">
              <a:solidFill>
                <a:srgbClr val="66003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C99944-4D2B-49B1-B426-656A16EDB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72396"/>
            <a:ext cx="8640960" cy="431320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762B497E-89FF-0EA3-5E2C-AFCF05C01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endParaRPr lang="en-US" altLang="en-US" sz="27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878F7638-EA43-FDF6-9FF3-B68B0746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4313"/>
            <a:ext cx="518282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44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Star Rated Phone</a:t>
            </a:r>
            <a:endParaRPr lang="en-US" altLang="en-US" sz="4400" dirty="0">
              <a:solidFill>
                <a:srgbClr val="66003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304BC-9E37-EDEB-E699-1D79787E7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396"/>
            <a:ext cx="9144000" cy="431320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5CBDD6EF-929E-3CDC-1608-24974E642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47735" y="2136266"/>
            <a:ext cx="6593993" cy="33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en-US" sz="27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A44DAAA0-EC74-E945-AAA8-42A2B0554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4313"/>
            <a:ext cx="297517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Worldcould</a:t>
            </a:r>
            <a:r>
              <a:rPr lang="en-US" altLang="en-US" sz="44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4400" dirty="0">
              <a:solidFill>
                <a:srgbClr val="660033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778719-05EE-9E07-801A-7B8F69A0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9" y="1484784"/>
            <a:ext cx="415290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4D2EEF-4CFD-1A84-417E-7224E7F4B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432048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6C11FC21-31A9-08D5-E88F-5F8A05D17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en-US" sz="2700" dirty="0">
                <a:solidFill>
                  <a:srgbClr val="000000"/>
                </a:solidFill>
                <a:latin typeface="Lucida Sans Unicode" panose="020B0602030504020204" pitchFamily="34" charset="0"/>
              </a:rPr>
              <a:t>XGB Classification is best ML model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58F08140-4665-5CFE-E9D1-60634663C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4313"/>
            <a:ext cx="419544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 Best ML Model</a:t>
            </a:r>
            <a:endParaRPr lang="en-US" altLang="en-US" sz="4400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 Unicode"/>
        <a:ea typeface="Microsoft YaHei"/>
        <a:cs typeface=""/>
      </a:majorFont>
      <a:minorFont>
        <a:latin typeface="Lucida Sans Unicode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 Unicode"/>
        <a:ea typeface="Microsoft YaHei"/>
        <a:cs typeface=""/>
      </a:majorFont>
      <a:minorFont>
        <a:latin typeface="Lucida Sans Unicode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 Unicode"/>
        <a:ea typeface="Microsoft YaHei"/>
        <a:cs typeface=""/>
      </a:majorFont>
      <a:minorFont>
        <a:latin typeface="Lucida Sans Unicode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 Unicode"/>
        <a:ea typeface="Microsoft YaHei"/>
        <a:cs typeface=""/>
      </a:majorFont>
      <a:minorFont>
        <a:latin typeface="Lucida Sans Unicode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 Unicode"/>
        <a:ea typeface="Microsoft YaHei"/>
        <a:cs typeface=""/>
      </a:majorFont>
      <a:minorFont>
        <a:latin typeface="Lucida Sans Unicode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 Unicode"/>
        <a:ea typeface="Microsoft YaHei"/>
        <a:cs typeface=""/>
      </a:majorFont>
      <a:minorFont>
        <a:latin typeface="Lucida Sans Unicode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ucida Sans Unicode"/>
        <a:ea typeface="Microsoft YaHei"/>
        <a:cs typeface=""/>
      </a:majorFont>
      <a:minorFont>
        <a:latin typeface="Lucida Sans Unicode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 seam ppt</Template>
  <TotalTime>126</TotalTime>
  <Words>366</Words>
  <Application>Microsoft Office PowerPoint</Application>
  <PresentationFormat>On-screen Show (4:3)</PresentationFormat>
  <Paragraphs>52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Lucida Sans Unicode</vt:lpstr>
      <vt:lpstr>Times New Roman</vt:lpstr>
      <vt:lpstr>Wingdings 3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APURVA MANE</dc:creator>
  <cp:lastModifiedBy>APURVA MANE</cp:lastModifiedBy>
  <cp:revision>5</cp:revision>
  <cp:lastPrinted>1601-01-01T00:00:00Z</cp:lastPrinted>
  <dcterms:created xsi:type="dcterms:W3CDTF">2022-08-05T15:21:50Z</dcterms:created>
  <dcterms:modified xsi:type="dcterms:W3CDTF">2022-08-07T08:28:14Z</dcterms:modified>
</cp:coreProperties>
</file>