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76144" y="3689078"/>
            <a:ext cx="7335711" cy="16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0" i="0">
                <a:solidFill>
                  <a:srgbClr val="32758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64251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EFE8C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64251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64251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9D42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4525" y="1042604"/>
            <a:ext cx="889894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rgbClr val="64251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0149" y="2136554"/>
            <a:ext cx="16147700" cy="701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EFE8C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70"/>
              <a:t>Kalaakriti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857442" cy="246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407242" y="0"/>
            <a:ext cx="2880756" cy="246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6862" y="6825233"/>
            <a:ext cx="7162165" cy="125730"/>
          </a:xfrm>
          <a:custGeom>
            <a:avLst/>
            <a:gdLst/>
            <a:ahLst/>
            <a:cxnLst/>
            <a:rect l="l" t="t" r="r" b="b"/>
            <a:pathLst>
              <a:path w="7162165" h="125729">
                <a:moveTo>
                  <a:pt x="5767599" y="120384"/>
                </a:moveTo>
                <a:lnTo>
                  <a:pt x="1490256" y="28271"/>
                </a:lnTo>
                <a:lnTo>
                  <a:pt x="1939490" y="5851"/>
                </a:lnTo>
                <a:lnTo>
                  <a:pt x="2043276" y="2347"/>
                </a:lnTo>
                <a:lnTo>
                  <a:pt x="2250203" y="0"/>
                </a:lnTo>
                <a:lnTo>
                  <a:pt x="2498839" y="367"/>
                </a:lnTo>
                <a:lnTo>
                  <a:pt x="5997279" y="75091"/>
                </a:lnTo>
                <a:lnTo>
                  <a:pt x="6200544" y="76408"/>
                </a:lnTo>
                <a:lnTo>
                  <a:pt x="6563607" y="71629"/>
                </a:lnTo>
                <a:lnTo>
                  <a:pt x="6668870" y="67959"/>
                </a:lnTo>
                <a:lnTo>
                  <a:pt x="6775150" y="62399"/>
                </a:lnTo>
                <a:lnTo>
                  <a:pt x="6829561" y="60065"/>
                </a:lnTo>
                <a:lnTo>
                  <a:pt x="6990407" y="50621"/>
                </a:lnTo>
                <a:lnTo>
                  <a:pt x="7044818" y="48286"/>
                </a:lnTo>
                <a:lnTo>
                  <a:pt x="7161713" y="41271"/>
                </a:lnTo>
                <a:lnTo>
                  <a:pt x="7160646" y="91077"/>
                </a:lnTo>
                <a:lnTo>
                  <a:pt x="6936852" y="105723"/>
                </a:lnTo>
                <a:lnTo>
                  <a:pt x="6707931" y="115733"/>
                </a:lnTo>
                <a:lnTo>
                  <a:pt x="6662117" y="117217"/>
                </a:lnTo>
                <a:lnTo>
                  <a:pt x="6522290" y="119225"/>
                </a:lnTo>
                <a:lnTo>
                  <a:pt x="6426273" y="122098"/>
                </a:lnTo>
                <a:lnTo>
                  <a:pt x="6287909" y="124138"/>
                </a:lnTo>
                <a:lnTo>
                  <a:pt x="6240144" y="125580"/>
                </a:lnTo>
                <a:lnTo>
                  <a:pt x="6082589" y="125691"/>
                </a:lnTo>
                <a:lnTo>
                  <a:pt x="5767599" y="120384"/>
                </a:lnTo>
                <a:close/>
              </a:path>
              <a:path w="7162165" h="125729">
                <a:moveTo>
                  <a:pt x="477089" y="111034"/>
                </a:moveTo>
                <a:lnTo>
                  <a:pt x="24971" y="101298"/>
                </a:lnTo>
                <a:lnTo>
                  <a:pt x="0" y="80840"/>
                </a:lnTo>
                <a:lnTo>
                  <a:pt x="2045" y="70690"/>
                </a:lnTo>
                <a:lnTo>
                  <a:pt x="7373" y="62946"/>
                </a:lnTo>
                <a:lnTo>
                  <a:pt x="15499" y="58063"/>
                </a:lnTo>
                <a:lnTo>
                  <a:pt x="25935" y="56498"/>
                </a:lnTo>
                <a:lnTo>
                  <a:pt x="485687" y="65776"/>
                </a:lnTo>
                <a:lnTo>
                  <a:pt x="533185" y="65320"/>
                </a:lnTo>
                <a:lnTo>
                  <a:pt x="626338" y="61490"/>
                </a:lnTo>
                <a:lnTo>
                  <a:pt x="721357" y="59490"/>
                </a:lnTo>
                <a:lnTo>
                  <a:pt x="1454696" y="27505"/>
                </a:lnTo>
                <a:lnTo>
                  <a:pt x="2531652" y="50697"/>
                </a:lnTo>
                <a:lnTo>
                  <a:pt x="2321021" y="48137"/>
                </a:lnTo>
                <a:lnTo>
                  <a:pt x="2110305" y="49526"/>
                </a:lnTo>
                <a:lnTo>
                  <a:pt x="1952212" y="53159"/>
                </a:lnTo>
                <a:lnTo>
                  <a:pt x="1957292" y="53269"/>
                </a:lnTo>
                <a:lnTo>
                  <a:pt x="1540091" y="74165"/>
                </a:lnTo>
                <a:lnTo>
                  <a:pt x="1458811" y="72414"/>
                </a:lnTo>
                <a:lnTo>
                  <a:pt x="1413006" y="74287"/>
                </a:lnTo>
                <a:lnTo>
                  <a:pt x="1226905" y="84482"/>
                </a:lnTo>
                <a:lnTo>
                  <a:pt x="630115" y="107327"/>
                </a:lnTo>
                <a:lnTo>
                  <a:pt x="526841" y="109149"/>
                </a:lnTo>
                <a:lnTo>
                  <a:pt x="477089" y="111034"/>
                </a:lnTo>
                <a:close/>
              </a:path>
            </a:pathLst>
          </a:custGeom>
          <a:solidFill>
            <a:srgbClr val="F5AA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55469" y="7826972"/>
            <a:ext cx="7376795" cy="585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50" spc="-175">
                <a:solidFill>
                  <a:srgbClr val="6F787B"/>
                </a:solidFill>
                <a:latin typeface="Trebuchet MS"/>
                <a:cs typeface="Trebuchet MS"/>
              </a:rPr>
              <a:t>BUY </a:t>
            </a:r>
            <a:r>
              <a:rPr dirty="0" sz="2750" spc="-135">
                <a:solidFill>
                  <a:srgbClr val="6F787B"/>
                </a:solidFill>
                <a:latin typeface="Arial"/>
                <a:cs typeface="Arial"/>
              </a:rPr>
              <a:t>, </a:t>
            </a:r>
            <a:r>
              <a:rPr dirty="0" sz="3650" spc="-315">
                <a:solidFill>
                  <a:srgbClr val="6F787B"/>
                </a:solidFill>
                <a:latin typeface="Trebuchet MS"/>
                <a:cs typeface="Trebuchet MS"/>
              </a:rPr>
              <a:t>SELL </a:t>
            </a:r>
            <a:r>
              <a:rPr dirty="0" sz="2750" spc="200">
                <a:solidFill>
                  <a:srgbClr val="6F787B"/>
                </a:solidFill>
                <a:latin typeface="Arial"/>
                <a:cs typeface="Arial"/>
              </a:rPr>
              <a:t>&amp; </a:t>
            </a:r>
            <a:r>
              <a:rPr dirty="0" sz="3650" spc="-225">
                <a:solidFill>
                  <a:srgbClr val="6F787B"/>
                </a:solidFill>
                <a:latin typeface="Trebuchet MS"/>
                <a:cs typeface="Trebuchet MS"/>
              </a:rPr>
              <a:t>LEARN </a:t>
            </a:r>
            <a:r>
              <a:rPr dirty="0" sz="3650" spc="-270">
                <a:solidFill>
                  <a:srgbClr val="6F787B"/>
                </a:solidFill>
                <a:latin typeface="Trebuchet MS"/>
                <a:cs typeface="Trebuchet MS"/>
              </a:rPr>
              <a:t>the </a:t>
            </a:r>
            <a:r>
              <a:rPr dirty="0" sz="3650" spc="-300">
                <a:solidFill>
                  <a:srgbClr val="6F787B"/>
                </a:solidFill>
                <a:latin typeface="Trebuchet MS"/>
                <a:cs typeface="Trebuchet MS"/>
              </a:rPr>
              <a:t>Art </a:t>
            </a:r>
            <a:r>
              <a:rPr dirty="0" sz="3650" spc="-190">
                <a:solidFill>
                  <a:srgbClr val="6F787B"/>
                </a:solidFill>
                <a:latin typeface="Trebuchet MS"/>
                <a:cs typeface="Trebuchet MS"/>
              </a:rPr>
              <a:t>of </a:t>
            </a:r>
            <a:r>
              <a:rPr dirty="0" sz="3650" spc="-270">
                <a:solidFill>
                  <a:srgbClr val="6F787B"/>
                </a:solidFill>
                <a:latin typeface="Trebuchet MS"/>
                <a:cs typeface="Trebuchet MS"/>
              </a:rPr>
              <a:t>the</a:t>
            </a:r>
            <a:r>
              <a:rPr dirty="0" sz="3650" spc="-375">
                <a:solidFill>
                  <a:srgbClr val="6F787B"/>
                </a:solidFill>
                <a:latin typeface="Trebuchet MS"/>
                <a:cs typeface="Trebuchet MS"/>
              </a:rPr>
              <a:t> </a:t>
            </a:r>
            <a:r>
              <a:rPr dirty="0" sz="3650" spc="-175">
                <a:solidFill>
                  <a:srgbClr val="6F787B"/>
                </a:solidFill>
                <a:latin typeface="Trebuchet MS"/>
                <a:cs typeface="Trebuchet MS"/>
              </a:rPr>
              <a:t>Orient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57228" y="8820960"/>
            <a:ext cx="1732260" cy="1466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8820960"/>
            <a:ext cx="1727702" cy="1466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58443" y="0"/>
            <a:ext cx="9429750" cy="10287000"/>
            <a:chOff x="8858443" y="0"/>
            <a:chExt cx="9429750" cy="10287000"/>
          </a:xfrm>
        </p:grpSpPr>
        <p:sp>
          <p:nvSpPr>
            <p:cNvPr id="3" name="object 3"/>
            <p:cNvSpPr/>
            <p:nvPr/>
          </p:nvSpPr>
          <p:spPr>
            <a:xfrm>
              <a:off x="8858443" y="0"/>
              <a:ext cx="9429750" cy="10287000"/>
            </a:xfrm>
            <a:custGeom>
              <a:avLst/>
              <a:gdLst/>
              <a:ahLst/>
              <a:cxnLst/>
              <a:rect l="l" t="t" r="r" b="b"/>
              <a:pathLst>
                <a:path w="9429750" h="10287000">
                  <a:moveTo>
                    <a:pt x="83611" y="1563894"/>
                  </a:moveTo>
                  <a:lnTo>
                    <a:pt x="79055" y="1510687"/>
                  </a:lnTo>
                  <a:lnTo>
                    <a:pt x="73987" y="1458110"/>
                  </a:lnTo>
                  <a:lnTo>
                    <a:pt x="68580" y="1406073"/>
                  </a:lnTo>
                  <a:lnTo>
                    <a:pt x="63008" y="1354481"/>
                  </a:lnTo>
                  <a:lnTo>
                    <a:pt x="57445" y="1303242"/>
                  </a:lnTo>
                  <a:lnTo>
                    <a:pt x="52066" y="1252262"/>
                  </a:lnTo>
                  <a:lnTo>
                    <a:pt x="47045" y="1201450"/>
                  </a:lnTo>
                  <a:lnTo>
                    <a:pt x="42554" y="1150712"/>
                  </a:lnTo>
                  <a:lnTo>
                    <a:pt x="38234" y="1100901"/>
                  </a:lnTo>
                  <a:lnTo>
                    <a:pt x="34346" y="1051277"/>
                  </a:lnTo>
                  <a:lnTo>
                    <a:pt x="30858" y="1001806"/>
                  </a:lnTo>
                  <a:lnTo>
                    <a:pt x="27736" y="952458"/>
                  </a:lnTo>
                  <a:lnTo>
                    <a:pt x="24945" y="903199"/>
                  </a:lnTo>
                  <a:lnTo>
                    <a:pt x="22452" y="853999"/>
                  </a:lnTo>
                  <a:lnTo>
                    <a:pt x="20223" y="804824"/>
                  </a:lnTo>
                  <a:lnTo>
                    <a:pt x="18225" y="755643"/>
                  </a:lnTo>
                  <a:lnTo>
                    <a:pt x="16423" y="706425"/>
                  </a:lnTo>
                  <a:lnTo>
                    <a:pt x="14784" y="657136"/>
                  </a:lnTo>
                  <a:lnTo>
                    <a:pt x="13274" y="607745"/>
                  </a:lnTo>
                  <a:lnTo>
                    <a:pt x="7964" y="408412"/>
                  </a:lnTo>
                  <a:lnTo>
                    <a:pt x="6951" y="357770"/>
                  </a:lnTo>
                  <a:lnTo>
                    <a:pt x="6125" y="306760"/>
                  </a:lnTo>
                  <a:lnTo>
                    <a:pt x="5473" y="255433"/>
                  </a:lnTo>
                  <a:lnTo>
                    <a:pt x="4977" y="203838"/>
                  </a:lnTo>
                  <a:lnTo>
                    <a:pt x="4625" y="152026"/>
                  </a:lnTo>
                  <a:lnTo>
                    <a:pt x="4399" y="100045"/>
                  </a:lnTo>
                  <a:lnTo>
                    <a:pt x="4286" y="47946"/>
                  </a:lnTo>
                  <a:lnTo>
                    <a:pt x="4271" y="0"/>
                  </a:lnTo>
                  <a:lnTo>
                    <a:pt x="9429556" y="0"/>
                  </a:lnTo>
                  <a:lnTo>
                    <a:pt x="9429556" y="1301542"/>
                  </a:lnTo>
                  <a:lnTo>
                    <a:pt x="83213" y="1548841"/>
                  </a:lnTo>
                  <a:lnTo>
                    <a:pt x="83611" y="1563894"/>
                  </a:lnTo>
                  <a:close/>
                </a:path>
                <a:path w="9429750" h="10287000">
                  <a:moveTo>
                    <a:pt x="9429556" y="10286999"/>
                  </a:moveTo>
                  <a:lnTo>
                    <a:pt x="28626" y="10286999"/>
                  </a:lnTo>
                  <a:lnTo>
                    <a:pt x="39606" y="9767832"/>
                  </a:lnTo>
                  <a:lnTo>
                    <a:pt x="46460" y="9457623"/>
                  </a:lnTo>
                  <a:lnTo>
                    <a:pt x="48714" y="9353064"/>
                  </a:lnTo>
                  <a:lnTo>
                    <a:pt x="49334" y="9301108"/>
                  </a:lnTo>
                  <a:lnTo>
                    <a:pt x="49121" y="9250537"/>
                  </a:lnTo>
                  <a:lnTo>
                    <a:pt x="48318" y="9201037"/>
                  </a:lnTo>
                  <a:lnTo>
                    <a:pt x="47162" y="9152289"/>
                  </a:lnTo>
                  <a:lnTo>
                    <a:pt x="45894" y="9103978"/>
                  </a:lnTo>
                  <a:lnTo>
                    <a:pt x="44754" y="9055788"/>
                  </a:lnTo>
                  <a:lnTo>
                    <a:pt x="43980" y="9007403"/>
                  </a:lnTo>
                  <a:lnTo>
                    <a:pt x="43812" y="8958505"/>
                  </a:lnTo>
                  <a:lnTo>
                    <a:pt x="44490" y="8908779"/>
                  </a:lnTo>
                  <a:lnTo>
                    <a:pt x="45388" y="8858014"/>
                  </a:lnTo>
                  <a:lnTo>
                    <a:pt x="45767" y="8806333"/>
                  </a:lnTo>
                  <a:lnTo>
                    <a:pt x="45692" y="8753919"/>
                  </a:lnTo>
                  <a:lnTo>
                    <a:pt x="45231" y="8700959"/>
                  </a:lnTo>
                  <a:lnTo>
                    <a:pt x="44450" y="8647634"/>
                  </a:lnTo>
                  <a:lnTo>
                    <a:pt x="43417" y="8594131"/>
                  </a:lnTo>
                  <a:lnTo>
                    <a:pt x="42197" y="8540632"/>
                  </a:lnTo>
                  <a:lnTo>
                    <a:pt x="2426" y="7034386"/>
                  </a:lnTo>
                  <a:lnTo>
                    <a:pt x="11859" y="6537014"/>
                  </a:lnTo>
                  <a:lnTo>
                    <a:pt x="12584" y="6487283"/>
                  </a:lnTo>
                  <a:lnTo>
                    <a:pt x="12902" y="6437562"/>
                  </a:lnTo>
                  <a:lnTo>
                    <a:pt x="12860" y="6387851"/>
                  </a:lnTo>
                  <a:lnTo>
                    <a:pt x="12501" y="6338148"/>
                  </a:lnTo>
                  <a:lnTo>
                    <a:pt x="11872" y="6288453"/>
                  </a:lnTo>
                  <a:lnTo>
                    <a:pt x="11016" y="6238763"/>
                  </a:lnTo>
                  <a:lnTo>
                    <a:pt x="9980" y="6189078"/>
                  </a:lnTo>
                  <a:lnTo>
                    <a:pt x="8809" y="6139397"/>
                  </a:lnTo>
                  <a:lnTo>
                    <a:pt x="7547" y="6089718"/>
                  </a:lnTo>
                  <a:lnTo>
                    <a:pt x="3454" y="5931626"/>
                  </a:lnTo>
                  <a:lnTo>
                    <a:pt x="2248" y="5878623"/>
                  </a:lnTo>
                  <a:lnTo>
                    <a:pt x="1243" y="5826173"/>
                  </a:lnTo>
                  <a:lnTo>
                    <a:pt x="495" y="5774087"/>
                  </a:lnTo>
                  <a:lnTo>
                    <a:pt x="61" y="5722180"/>
                  </a:lnTo>
                  <a:lnTo>
                    <a:pt x="0" y="5670262"/>
                  </a:lnTo>
                  <a:lnTo>
                    <a:pt x="366" y="5618147"/>
                  </a:lnTo>
                  <a:lnTo>
                    <a:pt x="1219" y="5565648"/>
                  </a:lnTo>
                  <a:lnTo>
                    <a:pt x="2348" y="5513430"/>
                  </a:lnTo>
                  <a:lnTo>
                    <a:pt x="3503" y="5462204"/>
                  </a:lnTo>
                  <a:lnTo>
                    <a:pt x="4681" y="5411844"/>
                  </a:lnTo>
                  <a:lnTo>
                    <a:pt x="5878" y="5362229"/>
                  </a:lnTo>
                  <a:lnTo>
                    <a:pt x="7092" y="5313232"/>
                  </a:lnTo>
                  <a:lnTo>
                    <a:pt x="9556" y="5216603"/>
                  </a:lnTo>
                  <a:lnTo>
                    <a:pt x="12046" y="5120964"/>
                  </a:lnTo>
                  <a:lnTo>
                    <a:pt x="15323" y="5075802"/>
                  </a:lnTo>
                  <a:lnTo>
                    <a:pt x="17207" y="5031383"/>
                  </a:lnTo>
                  <a:lnTo>
                    <a:pt x="19128" y="4988376"/>
                  </a:lnTo>
                  <a:lnTo>
                    <a:pt x="22517" y="4947448"/>
                  </a:lnTo>
                  <a:lnTo>
                    <a:pt x="26728" y="4893670"/>
                  </a:lnTo>
                  <a:lnTo>
                    <a:pt x="30850" y="4839894"/>
                  </a:lnTo>
                  <a:lnTo>
                    <a:pt x="34796" y="4786123"/>
                  </a:lnTo>
                  <a:lnTo>
                    <a:pt x="38478" y="4732359"/>
                  </a:lnTo>
                  <a:lnTo>
                    <a:pt x="41806" y="4678604"/>
                  </a:lnTo>
                  <a:lnTo>
                    <a:pt x="44694" y="4624861"/>
                  </a:lnTo>
                  <a:lnTo>
                    <a:pt x="47053" y="4571132"/>
                  </a:lnTo>
                  <a:lnTo>
                    <a:pt x="48794" y="4517420"/>
                  </a:lnTo>
                  <a:lnTo>
                    <a:pt x="50010" y="4468888"/>
                  </a:lnTo>
                  <a:lnTo>
                    <a:pt x="51126" y="4418934"/>
                  </a:lnTo>
                  <a:lnTo>
                    <a:pt x="52087" y="4367805"/>
                  </a:lnTo>
                  <a:lnTo>
                    <a:pt x="52838" y="4315753"/>
                  </a:lnTo>
                  <a:lnTo>
                    <a:pt x="53323" y="4263025"/>
                  </a:lnTo>
                  <a:lnTo>
                    <a:pt x="53487" y="4209872"/>
                  </a:lnTo>
                  <a:lnTo>
                    <a:pt x="53274" y="4156543"/>
                  </a:lnTo>
                  <a:lnTo>
                    <a:pt x="52630" y="4103287"/>
                  </a:lnTo>
                  <a:lnTo>
                    <a:pt x="51498" y="4050355"/>
                  </a:lnTo>
                  <a:lnTo>
                    <a:pt x="51248" y="4000472"/>
                  </a:lnTo>
                  <a:lnTo>
                    <a:pt x="50791" y="3950706"/>
                  </a:lnTo>
                  <a:lnTo>
                    <a:pt x="50166" y="3901044"/>
                  </a:lnTo>
                  <a:lnTo>
                    <a:pt x="49411" y="3851470"/>
                  </a:lnTo>
                  <a:lnTo>
                    <a:pt x="48566" y="3801972"/>
                  </a:lnTo>
                  <a:lnTo>
                    <a:pt x="46761" y="3703143"/>
                  </a:lnTo>
                  <a:lnTo>
                    <a:pt x="45880" y="3653784"/>
                  </a:lnTo>
                  <a:lnTo>
                    <a:pt x="45065" y="3604443"/>
                  </a:lnTo>
                  <a:lnTo>
                    <a:pt x="44356" y="3555106"/>
                  </a:lnTo>
                  <a:lnTo>
                    <a:pt x="43791" y="3505758"/>
                  </a:lnTo>
                  <a:lnTo>
                    <a:pt x="43410" y="3456386"/>
                  </a:lnTo>
                  <a:lnTo>
                    <a:pt x="43253" y="3406975"/>
                  </a:lnTo>
                  <a:lnTo>
                    <a:pt x="43357" y="3357511"/>
                  </a:lnTo>
                  <a:lnTo>
                    <a:pt x="43763" y="3307979"/>
                  </a:lnTo>
                  <a:lnTo>
                    <a:pt x="44509" y="3258367"/>
                  </a:lnTo>
                  <a:lnTo>
                    <a:pt x="45634" y="3208658"/>
                  </a:lnTo>
                  <a:lnTo>
                    <a:pt x="47178" y="3158839"/>
                  </a:lnTo>
                  <a:lnTo>
                    <a:pt x="51383" y="3054379"/>
                  </a:lnTo>
                  <a:lnTo>
                    <a:pt x="54261" y="3000501"/>
                  </a:lnTo>
                  <a:lnTo>
                    <a:pt x="57544" y="2947009"/>
                  </a:lnTo>
                  <a:lnTo>
                    <a:pt x="60962" y="2893644"/>
                  </a:lnTo>
                  <a:lnTo>
                    <a:pt x="64246" y="2840151"/>
                  </a:lnTo>
                  <a:lnTo>
                    <a:pt x="67123" y="2786274"/>
                  </a:lnTo>
                  <a:lnTo>
                    <a:pt x="69326" y="2731756"/>
                  </a:lnTo>
                  <a:lnTo>
                    <a:pt x="71202" y="2683689"/>
                  </a:lnTo>
                  <a:lnTo>
                    <a:pt x="73607" y="2635608"/>
                  </a:lnTo>
                  <a:lnTo>
                    <a:pt x="76364" y="2587517"/>
                  </a:lnTo>
                  <a:lnTo>
                    <a:pt x="82233" y="2491327"/>
                  </a:lnTo>
                  <a:lnTo>
                    <a:pt x="84991" y="2443237"/>
                  </a:lnTo>
                  <a:lnTo>
                    <a:pt x="87396" y="2395156"/>
                  </a:lnTo>
                  <a:lnTo>
                    <a:pt x="89272" y="2347089"/>
                  </a:lnTo>
                  <a:lnTo>
                    <a:pt x="92227" y="2295693"/>
                  </a:lnTo>
                  <a:lnTo>
                    <a:pt x="94763" y="2244122"/>
                  </a:lnTo>
                  <a:lnTo>
                    <a:pt x="96867" y="2192388"/>
                  </a:lnTo>
                  <a:lnTo>
                    <a:pt x="98524" y="2140505"/>
                  </a:lnTo>
                  <a:lnTo>
                    <a:pt x="99723" y="2088487"/>
                  </a:lnTo>
                  <a:lnTo>
                    <a:pt x="100450" y="2036348"/>
                  </a:lnTo>
                  <a:lnTo>
                    <a:pt x="100692" y="1984100"/>
                  </a:lnTo>
                  <a:lnTo>
                    <a:pt x="100436" y="1931759"/>
                  </a:lnTo>
                  <a:lnTo>
                    <a:pt x="99669" y="1879338"/>
                  </a:lnTo>
                  <a:lnTo>
                    <a:pt x="98379" y="1826850"/>
                  </a:lnTo>
                  <a:lnTo>
                    <a:pt x="96551" y="1774309"/>
                  </a:lnTo>
                  <a:lnTo>
                    <a:pt x="94174" y="1721730"/>
                  </a:lnTo>
                  <a:lnTo>
                    <a:pt x="91233" y="1669125"/>
                  </a:lnTo>
                  <a:lnTo>
                    <a:pt x="87717" y="1616509"/>
                  </a:lnTo>
                  <a:lnTo>
                    <a:pt x="83611" y="1563894"/>
                  </a:lnTo>
                  <a:lnTo>
                    <a:pt x="83213" y="1548841"/>
                  </a:lnTo>
                  <a:lnTo>
                    <a:pt x="9429556" y="1301542"/>
                  </a:lnTo>
                  <a:lnTo>
                    <a:pt x="9429556" y="3952860"/>
                  </a:lnTo>
                  <a:lnTo>
                    <a:pt x="168367" y="4197905"/>
                  </a:lnTo>
                  <a:lnTo>
                    <a:pt x="166839" y="4246367"/>
                  </a:lnTo>
                  <a:lnTo>
                    <a:pt x="165969" y="4294811"/>
                  </a:lnTo>
                  <a:lnTo>
                    <a:pt x="165494" y="4343244"/>
                  </a:lnTo>
                  <a:lnTo>
                    <a:pt x="165151" y="4391674"/>
                  </a:lnTo>
                  <a:lnTo>
                    <a:pt x="164676" y="4440108"/>
                  </a:lnTo>
                  <a:lnTo>
                    <a:pt x="163806" y="4488552"/>
                  </a:lnTo>
                  <a:lnTo>
                    <a:pt x="162278" y="4537013"/>
                  </a:lnTo>
                  <a:lnTo>
                    <a:pt x="162676" y="4552067"/>
                  </a:lnTo>
                  <a:lnTo>
                    <a:pt x="9429556" y="4306871"/>
                  </a:lnTo>
                  <a:lnTo>
                    <a:pt x="9429556" y="10286999"/>
                  </a:lnTo>
                  <a:close/>
                </a:path>
                <a:path w="9429750" h="10287000">
                  <a:moveTo>
                    <a:pt x="9429556" y="4306871"/>
                  </a:moveTo>
                  <a:lnTo>
                    <a:pt x="162676" y="4552067"/>
                  </a:lnTo>
                  <a:lnTo>
                    <a:pt x="164525" y="4500786"/>
                  </a:lnTo>
                  <a:lnTo>
                    <a:pt x="166259" y="4450167"/>
                  </a:lnTo>
                  <a:lnTo>
                    <a:pt x="167741" y="4399951"/>
                  </a:lnTo>
                  <a:lnTo>
                    <a:pt x="168831" y="4349876"/>
                  </a:lnTo>
                  <a:lnTo>
                    <a:pt x="169392" y="4299683"/>
                  </a:lnTo>
                  <a:lnTo>
                    <a:pt x="169283" y="4249113"/>
                  </a:lnTo>
                  <a:lnTo>
                    <a:pt x="168367" y="4197905"/>
                  </a:lnTo>
                  <a:lnTo>
                    <a:pt x="9429556" y="3952860"/>
                  </a:lnTo>
                  <a:lnTo>
                    <a:pt x="9429556" y="4306871"/>
                  </a:lnTo>
                  <a:close/>
                </a:path>
              </a:pathLst>
            </a:custGeom>
            <a:solidFill>
              <a:srgbClr val="EFE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03205" y="1581416"/>
              <a:ext cx="7985125" cy="1173480"/>
            </a:xfrm>
            <a:custGeom>
              <a:avLst/>
              <a:gdLst/>
              <a:ahLst/>
              <a:cxnLst/>
              <a:rect l="l" t="t" r="r" b="b"/>
              <a:pathLst>
                <a:path w="7985125" h="1173480">
                  <a:moveTo>
                    <a:pt x="7984782" y="0"/>
                  </a:moveTo>
                  <a:lnTo>
                    <a:pt x="7897139" y="0"/>
                  </a:lnTo>
                  <a:lnTo>
                    <a:pt x="7844625" y="1270"/>
                  </a:lnTo>
                  <a:lnTo>
                    <a:pt x="7792123" y="3810"/>
                  </a:lnTo>
                  <a:lnTo>
                    <a:pt x="7739634" y="5080"/>
                  </a:lnTo>
                  <a:lnTo>
                    <a:pt x="7634706" y="8890"/>
                  </a:lnTo>
                  <a:lnTo>
                    <a:pt x="7582243" y="10160"/>
                  </a:lnTo>
                  <a:lnTo>
                    <a:pt x="7529804" y="12700"/>
                  </a:lnTo>
                  <a:lnTo>
                    <a:pt x="7477353" y="13970"/>
                  </a:lnTo>
                  <a:lnTo>
                    <a:pt x="7425880" y="13970"/>
                  </a:lnTo>
                  <a:lnTo>
                    <a:pt x="7322794" y="16510"/>
                  </a:lnTo>
                  <a:lnTo>
                    <a:pt x="7219531" y="16510"/>
                  </a:lnTo>
                  <a:lnTo>
                    <a:pt x="7167842" y="17780"/>
                  </a:lnTo>
                  <a:lnTo>
                    <a:pt x="6753580" y="17780"/>
                  </a:lnTo>
                  <a:lnTo>
                    <a:pt x="6701764" y="16510"/>
                  </a:lnTo>
                  <a:lnTo>
                    <a:pt x="6598183" y="16510"/>
                  </a:lnTo>
                  <a:lnTo>
                    <a:pt x="6546418" y="15240"/>
                  </a:lnTo>
                  <a:lnTo>
                    <a:pt x="6133452" y="11430"/>
                  </a:lnTo>
                  <a:lnTo>
                    <a:pt x="6082830" y="11430"/>
                  </a:lnTo>
                  <a:lnTo>
                    <a:pt x="6032220" y="10160"/>
                  </a:lnTo>
                  <a:lnTo>
                    <a:pt x="5880506" y="10160"/>
                  </a:lnTo>
                  <a:lnTo>
                    <a:pt x="5829960" y="8890"/>
                  </a:lnTo>
                  <a:lnTo>
                    <a:pt x="5325351" y="8890"/>
                  </a:lnTo>
                  <a:lnTo>
                    <a:pt x="5274957" y="10160"/>
                  </a:lnTo>
                  <a:lnTo>
                    <a:pt x="5073510" y="10160"/>
                  </a:lnTo>
                  <a:lnTo>
                    <a:pt x="5023167" y="11430"/>
                  </a:lnTo>
                  <a:lnTo>
                    <a:pt x="4922520" y="11430"/>
                  </a:lnTo>
                  <a:lnTo>
                    <a:pt x="4821910" y="12700"/>
                  </a:lnTo>
                  <a:lnTo>
                    <a:pt x="4721339" y="12700"/>
                  </a:lnTo>
                  <a:lnTo>
                    <a:pt x="3766845" y="25400"/>
                  </a:lnTo>
                  <a:lnTo>
                    <a:pt x="3613239" y="25400"/>
                  </a:lnTo>
                  <a:lnTo>
                    <a:pt x="3562121" y="26670"/>
                  </a:lnTo>
                  <a:lnTo>
                    <a:pt x="3205454" y="26670"/>
                  </a:lnTo>
                  <a:lnTo>
                    <a:pt x="2900946" y="25400"/>
                  </a:lnTo>
                  <a:lnTo>
                    <a:pt x="2495981" y="25400"/>
                  </a:lnTo>
                  <a:lnTo>
                    <a:pt x="2445410" y="26670"/>
                  </a:lnTo>
                  <a:lnTo>
                    <a:pt x="2344255" y="26670"/>
                  </a:lnTo>
                  <a:lnTo>
                    <a:pt x="2294039" y="27940"/>
                  </a:lnTo>
                  <a:lnTo>
                    <a:pt x="2192744" y="27940"/>
                  </a:lnTo>
                  <a:lnTo>
                    <a:pt x="2141728" y="29210"/>
                  </a:lnTo>
                  <a:lnTo>
                    <a:pt x="1987550" y="29210"/>
                  </a:lnTo>
                  <a:lnTo>
                    <a:pt x="1935886" y="27940"/>
                  </a:lnTo>
                  <a:lnTo>
                    <a:pt x="1832305" y="27940"/>
                  </a:lnTo>
                  <a:lnTo>
                    <a:pt x="1780463" y="26670"/>
                  </a:lnTo>
                  <a:lnTo>
                    <a:pt x="1732699" y="26670"/>
                  </a:lnTo>
                  <a:lnTo>
                    <a:pt x="1684934" y="25400"/>
                  </a:lnTo>
                  <a:lnTo>
                    <a:pt x="1589417" y="25400"/>
                  </a:lnTo>
                  <a:lnTo>
                    <a:pt x="1446123" y="29210"/>
                  </a:lnTo>
                  <a:lnTo>
                    <a:pt x="1236345" y="39370"/>
                  </a:lnTo>
                  <a:lnTo>
                    <a:pt x="1183894" y="40640"/>
                  </a:lnTo>
                  <a:lnTo>
                    <a:pt x="1131455" y="43180"/>
                  </a:lnTo>
                  <a:lnTo>
                    <a:pt x="925893" y="43180"/>
                  </a:lnTo>
                  <a:lnTo>
                    <a:pt x="874636" y="41910"/>
                  </a:lnTo>
                  <a:lnTo>
                    <a:pt x="823480" y="41910"/>
                  </a:lnTo>
                  <a:lnTo>
                    <a:pt x="519366" y="34290"/>
                  </a:lnTo>
                  <a:lnTo>
                    <a:pt x="469328" y="34290"/>
                  </a:lnTo>
                  <a:lnTo>
                    <a:pt x="398691" y="31750"/>
                  </a:lnTo>
                  <a:lnTo>
                    <a:pt x="28422" y="22860"/>
                  </a:lnTo>
                  <a:lnTo>
                    <a:pt x="0" y="20320"/>
                  </a:lnTo>
                  <a:lnTo>
                    <a:pt x="1155" y="62230"/>
                  </a:lnTo>
                  <a:lnTo>
                    <a:pt x="4203" y="99060"/>
                  </a:lnTo>
                  <a:lnTo>
                    <a:pt x="8496" y="129540"/>
                  </a:lnTo>
                  <a:lnTo>
                    <a:pt x="13423" y="152400"/>
                  </a:lnTo>
                  <a:lnTo>
                    <a:pt x="13779" y="168910"/>
                  </a:lnTo>
                  <a:lnTo>
                    <a:pt x="15316" y="203200"/>
                  </a:lnTo>
                  <a:lnTo>
                    <a:pt x="15659" y="220980"/>
                  </a:lnTo>
                  <a:lnTo>
                    <a:pt x="18529" y="273050"/>
                  </a:lnTo>
                  <a:lnTo>
                    <a:pt x="20713" y="326390"/>
                  </a:lnTo>
                  <a:lnTo>
                    <a:pt x="22656" y="379730"/>
                  </a:lnTo>
                  <a:lnTo>
                    <a:pt x="24777" y="431800"/>
                  </a:lnTo>
                  <a:lnTo>
                    <a:pt x="27520" y="485140"/>
                  </a:lnTo>
                  <a:lnTo>
                    <a:pt x="31318" y="538480"/>
                  </a:lnTo>
                  <a:lnTo>
                    <a:pt x="32613" y="557530"/>
                  </a:lnTo>
                  <a:lnTo>
                    <a:pt x="33274" y="576580"/>
                  </a:lnTo>
                  <a:lnTo>
                    <a:pt x="33515" y="595630"/>
                  </a:lnTo>
                  <a:lnTo>
                    <a:pt x="33566" y="1099820"/>
                  </a:lnTo>
                  <a:lnTo>
                    <a:pt x="33870" y="1122680"/>
                  </a:lnTo>
                  <a:lnTo>
                    <a:pt x="37744" y="1135380"/>
                  </a:lnTo>
                  <a:lnTo>
                    <a:pt x="49593" y="1141730"/>
                  </a:lnTo>
                  <a:lnTo>
                    <a:pt x="73812" y="1145540"/>
                  </a:lnTo>
                  <a:lnTo>
                    <a:pt x="113207" y="1145540"/>
                  </a:lnTo>
                  <a:lnTo>
                    <a:pt x="203733" y="1148080"/>
                  </a:lnTo>
                  <a:lnTo>
                    <a:pt x="306247" y="1148080"/>
                  </a:lnTo>
                  <a:lnTo>
                    <a:pt x="360616" y="1149350"/>
                  </a:lnTo>
                  <a:lnTo>
                    <a:pt x="472770" y="1149350"/>
                  </a:lnTo>
                  <a:lnTo>
                    <a:pt x="747242" y="1150620"/>
                  </a:lnTo>
                  <a:lnTo>
                    <a:pt x="796683" y="1151890"/>
                  </a:lnTo>
                  <a:lnTo>
                    <a:pt x="843000" y="1151890"/>
                  </a:lnTo>
                  <a:lnTo>
                    <a:pt x="1498574" y="1158240"/>
                  </a:lnTo>
                  <a:lnTo>
                    <a:pt x="1548384" y="1159510"/>
                  </a:lnTo>
                  <a:lnTo>
                    <a:pt x="1647456" y="1159510"/>
                  </a:lnTo>
                  <a:lnTo>
                    <a:pt x="1696783" y="1158240"/>
                  </a:lnTo>
                  <a:lnTo>
                    <a:pt x="1893570" y="1156970"/>
                  </a:lnTo>
                  <a:lnTo>
                    <a:pt x="1942807" y="1156970"/>
                  </a:lnTo>
                  <a:lnTo>
                    <a:pt x="1992147" y="1155700"/>
                  </a:lnTo>
                  <a:lnTo>
                    <a:pt x="2091220" y="1155700"/>
                  </a:lnTo>
                  <a:lnTo>
                    <a:pt x="2141029" y="1156970"/>
                  </a:lnTo>
                  <a:lnTo>
                    <a:pt x="2298598" y="1156970"/>
                  </a:lnTo>
                  <a:lnTo>
                    <a:pt x="2350579" y="1158240"/>
                  </a:lnTo>
                  <a:lnTo>
                    <a:pt x="3542487" y="1158240"/>
                  </a:lnTo>
                  <a:lnTo>
                    <a:pt x="3594201" y="1159510"/>
                  </a:lnTo>
                  <a:lnTo>
                    <a:pt x="3801072" y="1159510"/>
                  </a:lnTo>
                  <a:lnTo>
                    <a:pt x="3852786" y="1160780"/>
                  </a:lnTo>
                  <a:lnTo>
                    <a:pt x="3955554" y="1160780"/>
                  </a:lnTo>
                  <a:lnTo>
                    <a:pt x="4006621" y="1162050"/>
                  </a:lnTo>
                  <a:lnTo>
                    <a:pt x="4159796" y="1162050"/>
                  </a:lnTo>
                  <a:lnTo>
                    <a:pt x="4210850" y="1163320"/>
                  </a:lnTo>
                  <a:lnTo>
                    <a:pt x="5844743" y="1163320"/>
                  </a:lnTo>
                  <a:lnTo>
                    <a:pt x="5946864" y="1164590"/>
                  </a:lnTo>
                  <a:lnTo>
                    <a:pt x="6202146" y="1164590"/>
                  </a:lnTo>
                  <a:lnTo>
                    <a:pt x="6253213" y="1165860"/>
                  </a:lnTo>
                  <a:lnTo>
                    <a:pt x="6406388" y="1165860"/>
                  </a:lnTo>
                  <a:lnTo>
                    <a:pt x="6457442" y="1167130"/>
                  </a:lnTo>
                  <a:lnTo>
                    <a:pt x="6508496" y="1167130"/>
                  </a:lnTo>
                  <a:lnTo>
                    <a:pt x="7020674" y="1172210"/>
                  </a:lnTo>
                  <a:lnTo>
                    <a:pt x="7122846" y="1172210"/>
                  </a:lnTo>
                  <a:lnTo>
                    <a:pt x="7173900" y="1173480"/>
                  </a:lnTo>
                  <a:lnTo>
                    <a:pt x="7787602" y="1173480"/>
                  </a:lnTo>
                  <a:lnTo>
                    <a:pt x="7838961" y="1172210"/>
                  </a:lnTo>
                  <a:lnTo>
                    <a:pt x="7984782" y="1172210"/>
                  </a:lnTo>
                  <a:lnTo>
                    <a:pt x="7984782" y="17780"/>
                  </a:lnTo>
                  <a:lnTo>
                    <a:pt x="7984782" y="0"/>
                  </a:lnTo>
                  <a:close/>
                </a:path>
              </a:pathLst>
            </a:custGeom>
            <a:solidFill>
              <a:srgbClr val="F5AA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789623" y="1724941"/>
            <a:ext cx="5311775" cy="85471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861060" marR="5080" indent="-848994">
              <a:lnSpc>
                <a:spcPts val="3150"/>
              </a:lnSpc>
              <a:spcBef>
                <a:spcPts val="395"/>
              </a:spcBef>
            </a:pPr>
            <a:r>
              <a:rPr dirty="0" sz="2800" spc="-130">
                <a:solidFill>
                  <a:srgbClr val="642515"/>
                </a:solidFill>
                <a:latin typeface="Trebuchet MS"/>
                <a:cs typeface="Trebuchet MS"/>
              </a:rPr>
              <a:t>Forget </a:t>
            </a:r>
            <a:r>
              <a:rPr dirty="0" sz="2800" spc="-210">
                <a:solidFill>
                  <a:srgbClr val="642515"/>
                </a:solidFill>
                <a:latin typeface="Trebuchet MS"/>
                <a:cs typeface="Trebuchet MS"/>
              </a:rPr>
              <a:t>the </a:t>
            </a:r>
            <a:r>
              <a:rPr dirty="0" sz="2800" spc="-150">
                <a:solidFill>
                  <a:srgbClr val="642515"/>
                </a:solidFill>
                <a:latin typeface="Trebuchet MS"/>
                <a:cs typeface="Trebuchet MS"/>
              </a:rPr>
              <a:t>hassle of registrations </a:t>
            </a:r>
            <a:r>
              <a:rPr dirty="0" sz="2800" spc="-70">
                <a:solidFill>
                  <a:srgbClr val="642515"/>
                </a:solidFill>
                <a:latin typeface="Trebuchet MS"/>
                <a:cs typeface="Trebuchet MS"/>
              </a:rPr>
              <a:t>and  </a:t>
            </a:r>
            <a:r>
              <a:rPr dirty="0" sz="2800" spc="-180">
                <a:solidFill>
                  <a:srgbClr val="642515"/>
                </a:solidFill>
                <a:latin typeface="Trebuchet MS"/>
                <a:cs typeface="Trebuchet MS"/>
              </a:rPr>
              <a:t>start </a:t>
            </a:r>
            <a:r>
              <a:rPr dirty="0" sz="2800" spc="-110">
                <a:solidFill>
                  <a:srgbClr val="642515"/>
                </a:solidFill>
                <a:latin typeface="Trebuchet MS"/>
                <a:cs typeface="Trebuchet MS"/>
              </a:rPr>
              <a:t>earning </a:t>
            </a:r>
            <a:r>
              <a:rPr dirty="0" sz="2800" spc="-160">
                <a:solidFill>
                  <a:srgbClr val="642515"/>
                </a:solidFill>
                <a:latin typeface="Trebuchet MS"/>
                <a:cs typeface="Trebuchet MS"/>
              </a:rPr>
              <a:t>right</a:t>
            </a:r>
            <a:r>
              <a:rPr dirty="0" sz="2800" spc="-195">
                <a:solidFill>
                  <a:srgbClr val="642515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642515"/>
                </a:solidFill>
                <a:latin typeface="Trebuchet MS"/>
                <a:cs typeface="Trebuchet MS"/>
              </a:rPr>
              <a:t>away</a:t>
            </a:r>
            <a:r>
              <a:rPr dirty="0" sz="2100" spc="-70">
                <a:solidFill>
                  <a:srgbClr val="642515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819570" y="1"/>
            <a:ext cx="8469630" cy="10292080"/>
            <a:chOff x="9819570" y="1"/>
            <a:chExt cx="8469630" cy="10292080"/>
          </a:xfrm>
        </p:grpSpPr>
        <p:sp>
          <p:nvSpPr>
            <p:cNvPr id="7" name="object 7"/>
            <p:cNvSpPr/>
            <p:nvPr/>
          </p:nvSpPr>
          <p:spPr>
            <a:xfrm>
              <a:off x="10299179" y="3338867"/>
              <a:ext cx="7989570" cy="6181090"/>
            </a:xfrm>
            <a:custGeom>
              <a:avLst/>
              <a:gdLst/>
              <a:ahLst/>
              <a:cxnLst/>
              <a:rect l="l" t="t" r="r" b="b"/>
              <a:pathLst>
                <a:path w="7989569" h="6181090">
                  <a:moveTo>
                    <a:pt x="7988808" y="5009705"/>
                  </a:moveTo>
                  <a:lnTo>
                    <a:pt x="7969478" y="5009705"/>
                  </a:lnTo>
                  <a:lnTo>
                    <a:pt x="7916875" y="5010975"/>
                  </a:lnTo>
                  <a:lnTo>
                    <a:pt x="7811706" y="5014785"/>
                  </a:lnTo>
                  <a:lnTo>
                    <a:pt x="7759128" y="5017325"/>
                  </a:lnTo>
                  <a:lnTo>
                    <a:pt x="7604328" y="5021135"/>
                  </a:lnTo>
                  <a:lnTo>
                    <a:pt x="7554620" y="5021135"/>
                  </a:lnTo>
                  <a:lnTo>
                    <a:pt x="7504849" y="5022405"/>
                  </a:lnTo>
                  <a:lnTo>
                    <a:pt x="7455040" y="5022405"/>
                  </a:lnTo>
                  <a:lnTo>
                    <a:pt x="7405192" y="5023675"/>
                  </a:lnTo>
                  <a:lnTo>
                    <a:pt x="6905536" y="5023675"/>
                  </a:lnTo>
                  <a:lnTo>
                    <a:pt x="6855549" y="5022405"/>
                  </a:lnTo>
                  <a:lnTo>
                    <a:pt x="6755574" y="5022405"/>
                  </a:lnTo>
                  <a:lnTo>
                    <a:pt x="6705625" y="5021135"/>
                  </a:lnTo>
                  <a:lnTo>
                    <a:pt x="6605778" y="5021135"/>
                  </a:lnTo>
                  <a:lnTo>
                    <a:pt x="6307112" y="5017325"/>
                  </a:lnTo>
                  <a:lnTo>
                    <a:pt x="6205652" y="5017325"/>
                  </a:lnTo>
                  <a:lnTo>
                    <a:pt x="6154953" y="5016055"/>
                  </a:lnTo>
                  <a:lnTo>
                    <a:pt x="5952312" y="5016055"/>
                  </a:lnTo>
                  <a:lnTo>
                    <a:pt x="5901690" y="5014785"/>
                  </a:lnTo>
                  <a:lnTo>
                    <a:pt x="5547728" y="5014785"/>
                  </a:lnTo>
                  <a:lnTo>
                    <a:pt x="5497207" y="5016055"/>
                  </a:lnTo>
                  <a:lnTo>
                    <a:pt x="5244808" y="5016055"/>
                  </a:lnTo>
                  <a:lnTo>
                    <a:pt x="5194363" y="5017325"/>
                  </a:lnTo>
                  <a:lnTo>
                    <a:pt x="5093500" y="5017325"/>
                  </a:lnTo>
                  <a:lnTo>
                    <a:pt x="4891862" y="5019865"/>
                  </a:lnTo>
                  <a:lnTo>
                    <a:pt x="4791087" y="5019865"/>
                  </a:lnTo>
                  <a:lnTo>
                    <a:pt x="3935247" y="5031295"/>
                  </a:lnTo>
                  <a:lnTo>
                    <a:pt x="3832568" y="5031295"/>
                  </a:lnTo>
                  <a:lnTo>
                    <a:pt x="3781298" y="5032565"/>
                  </a:lnTo>
                  <a:lnTo>
                    <a:pt x="3372599" y="5032565"/>
                  </a:lnTo>
                  <a:lnTo>
                    <a:pt x="3067418" y="5031295"/>
                  </a:lnTo>
                  <a:lnTo>
                    <a:pt x="2712250" y="5031295"/>
                  </a:lnTo>
                  <a:lnTo>
                    <a:pt x="2661551" y="5032565"/>
                  </a:lnTo>
                  <a:lnTo>
                    <a:pt x="2560180" y="5032565"/>
                  </a:lnTo>
                  <a:lnTo>
                    <a:pt x="2509494" y="5033835"/>
                  </a:lnTo>
                  <a:lnTo>
                    <a:pt x="2408529" y="5033835"/>
                  </a:lnTo>
                  <a:lnTo>
                    <a:pt x="2357640" y="5035105"/>
                  </a:lnTo>
                  <a:lnTo>
                    <a:pt x="2100211" y="5035105"/>
                  </a:lnTo>
                  <a:lnTo>
                    <a:pt x="2048332" y="5033835"/>
                  </a:lnTo>
                  <a:lnTo>
                    <a:pt x="1944446" y="5033835"/>
                  </a:lnTo>
                  <a:lnTo>
                    <a:pt x="1848713" y="5031295"/>
                  </a:lnTo>
                  <a:lnTo>
                    <a:pt x="1800834" y="5031295"/>
                  </a:lnTo>
                  <a:lnTo>
                    <a:pt x="1752968" y="5032565"/>
                  </a:lnTo>
                  <a:lnTo>
                    <a:pt x="1705102" y="5032565"/>
                  </a:lnTo>
                  <a:lnTo>
                    <a:pt x="1609369" y="5035105"/>
                  </a:lnTo>
                  <a:lnTo>
                    <a:pt x="1346555" y="5047805"/>
                  </a:lnTo>
                  <a:lnTo>
                    <a:pt x="1293990" y="5049075"/>
                  </a:lnTo>
                  <a:lnTo>
                    <a:pt x="1242441" y="5049075"/>
                  </a:lnTo>
                  <a:lnTo>
                    <a:pt x="1190917" y="5050345"/>
                  </a:lnTo>
                  <a:lnTo>
                    <a:pt x="1139418" y="5050345"/>
                  </a:lnTo>
                  <a:lnTo>
                    <a:pt x="1087983" y="5049075"/>
                  </a:lnTo>
                  <a:lnTo>
                    <a:pt x="1036612" y="5049075"/>
                  </a:lnTo>
                  <a:lnTo>
                    <a:pt x="680542" y="5040185"/>
                  </a:lnTo>
                  <a:lnTo>
                    <a:pt x="630389" y="5040185"/>
                  </a:lnTo>
                  <a:lnTo>
                    <a:pt x="266674" y="5032565"/>
                  </a:lnTo>
                  <a:lnTo>
                    <a:pt x="224243" y="5030025"/>
                  </a:lnTo>
                  <a:lnTo>
                    <a:pt x="188506" y="5028755"/>
                  </a:lnTo>
                  <a:lnTo>
                    <a:pt x="160032" y="5026215"/>
                  </a:lnTo>
                  <a:lnTo>
                    <a:pt x="161188" y="5068125"/>
                  </a:lnTo>
                  <a:lnTo>
                    <a:pt x="164223" y="5106225"/>
                  </a:lnTo>
                  <a:lnTo>
                    <a:pt x="168541" y="5136705"/>
                  </a:lnTo>
                  <a:lnTo>
                    <a:pt x="173482" y="5158295"/>
                  </a:lnTo>
                  <a:lnTo>
                    <a:pt x="173824" y="5176075"/>
                  </a:lnTo>
                  <a:lnTo>
                    <a:pt x="175374" y="5209095"/>
                  </a:lnTo>
                  <a:lnTo>
                    <a:pt x="175717" y="5226875"/>
                  </a:lnTo>
                  <a:lnTo>
                    <a:pt x="178587" y="5278945"/>
                  </a:lnTo>
                  <a:lnTo>
                    <a:pt x="180784" y="5332285"/>
                  </a:lnTo>
                  <a:lnTo>
                    <a:pt x="182727" y="5385625"/>
                  </a:lnTo>
                  <a:lnTo>
                    <a:pt x="184848" y="5438965"/>
                  </a:lnTo>
                  <a:lnTo>
                    <a:pt x="187604" y="5491035"/>
                  </a:lnTo>
                  <a:lnTo>
                    <a:pt x="191414" y="5544375"/>
                  </a:lnTo>
                  <a:lnTo>
                    <a:pt x="192709" y="5563425"/>
                  </a:lnTo>
                  <a:lnTo>
                    <a:pt x="193370" y="5582475"/>
                  </a:lnTo>
                  <a:lnTo>
                    <a:pt x="193611" y="5602795"/>
                  </a:lnTo>
                  <a:lnTo>
                    <a:pt x="193649" y="6105715"/>
                  </a:lnTo>
                  <a:lnTo>
                    <a:pt x="193967" y="6128575"/>
                  </a:lnTo>
                  <a:lnTo>
                    <a:pt x="197853" y="6141275"/>
                  </a:lnTo>
                  <a:lnTo>
                    <a:pt x="209727" y="6147625"/>
                  </a:lnTo>
                  <a:lnTo>
                    <a:pt x="234010" y="6151435"/>
                  </a:lnTo>
                  <a:lnTo>
                    <a:pt x="273481" y="6152705"/>
                  </a:lnTo>
                  <a:lnTo>
                    <a:pt x="317068" y="6152705"/>
                  </a:lnTo>
                  <a:lnTo>
                    <a:pt x="364210" y="6153975"/>
                  </a:lnTo>
                  <a:lnTo>
                    <a:pt x="414362" y="6153975"/>
                  </a:lnTo>
                  <a:lnTo>
                    <a:pt x="466953" y="6155245"/>
                  </a:lnTo>
                  <a:lnTo>
                    <a:pt x="633844" y="6155245"/>
                  </a:lnTo>
                  <a:lnTo>
                    <a:pt x="856818" y="6156515"/>
                  </a:lnTo>
                  <a:lnTo>
                    <a:pt x="908926" y="6157785"/>
                  </a:lnTo>
                  <a:lnTo>
                    <a:pt x="1004900" y="6157785"/>
                  </a:lnTo>
                  <a:lnTo>
                    <a:pt x="1661922" y="6165405"/>
                  </a:lnTo>
                  <a:lnTo>
                    <a:pt x="1860588" y="6165405"/>
                  </a:lnTo>
                  <a:lnTo>
                    <a:pt x="1909927" y="6164135"/>
                  </a:lnTo>
                  <a:lnTo>
                    <a:pt x="2057806" y="6162865"/>
                  </a:lnTo>
                  <a:lnTo>
                    <a:pt x="2411514" y="6162865"/>
                  </a:lnTo>
                  <a:lnTo>
                    <a:pt x="2463723" y="6164135"/>
                  </a:lnTo>
                  <a:lnTo>
                    <a:pt x="2568041" y="6164135"/>
                  </a:lnTo>
                  <a:lnTo>
                    <a:pt x="2620607" y="6165405"/>
                  </a:lnTo>
                  <a:lnTo>
                    <a:pt x="2823692" y="6165405"/>
                  </a:lnTo>
                  <a:lnTo>
                    <a:pt x="3273514" y="6164135"/>
                  </a:lnTo>
                  <a:lnTo>
                    <a:pt x="3623386" y="6164135"/>
                  </a:lnTo>
                  <a:lnTo>
                    <a:pt x="3673360" y="6165405"/>
                  </a:lnTo>
                  <a:lnTo>
                    <a:pt x="3923258" y="6165405"/>
                  </a:lnTo>
                  <a:lnTo>
                    <a:pt x="3973245" y="6166675"/>
                  </a:lnTo>
                  <a:lnTo>
                    <a:pt x="4073207" y="6166675"/>
                  </a:lnTo>
                  <a:lnTo>
                    <a:pt x="4124375" y="6167945"/>
                  </a:lnTo>
                  <a:lnTo>
                    <a:pt x="4277893" y="6167945"/>
                  </a:lnTo>
                  <a:lnTo>
                    <a:pt x="4329074" y="6169215"/>
                  </a:lnTo>
                  <a:lnTo>
                    <a:pt x="4687278" y="6169215"/>
                  </a:lnTo>
                  <a:lnTo>
                    <a:pt x="4789627" y="6170485"/>
                  </a:lnTo>
                  <a:lnTo>
                    <a:pt x="5045481" y="6170485"/>
                  </a:lnTo>
                  <a:lnTo>
                    <a:pt x="5659552" y="6169215"/>
                  </a:lnTo>
                  <a:lnTo>
                    <a:pt x="5915418" y="6169215"/>
                  </a:lnTo>
                  <a:lnTo>
                    <a:pt x="6017755" y="6170485"/>
                  </a:lnTo>
                  <a:lnTo>
                    <a:pt x="6324790" y="6170485"/>
                  </a:lnTo>
                  <a:lnTo>
                    <a:pt x="6375959" y="6171755"/>
                  </a:lnTo>
                  <a:lnTo>
                    <a:pt x="6529476" y="6171755"/>
                  </a:lnTo>
                  <a:lnTo>
                    <a:pt x="6580657" y="6173025"/>
                  </a:lnTo>
                  <a:lnTo>
                    <a:pt x="6682994" y="6173025"/>
                  </a:lnTo>
                  <a:lnTo>
                    <a:pt x="6991286" y="6176835"/>
                  </a:lnTo>
                  <a:lnTo>
                    <a:pt x="7093852" y="6176835"/>
                  </a:lnTo>
                  <a:lnTo>
                    <a:pt x="7196315" y="6178105"/>
                  </a:lnTo>
                  <a:lnTo>
                    <a:pt x="7247522" y="6178105"/>
                  </a:lnTo>
                  <a:lnTo>
                    <a:pt x="7298703" y="6179375"/>
                  </a:lnTo>
                  <a:lnTo>
                    <a:pt x="7503401" y="6179375"/>
                  </a:lnTo>
                  <a:lnTo>
                    <a:pt x="7554595" y="6180645"/>
                  </a:lnTo>
                  <a:lnTo>
                    <a:pt x="7810817" y="6180645"/>
                  </a:lnTo>
                  <a:lnTo>
                    <a:pt x="7862151" y="6179375"/>
                  </a:lnTo>
                  <a:lnTo>
                    <a:pt x="7988808" y="6179375"/>
                  </a:lnTo>
                  <a:lnTo>
                    <a:pt x="7988808" y="5023675"/>
                  </a:lnTo>
                  <a:lnTo>
                    <a:pt x="7988808" y="5009705"/>
                  </a:lnTo>
                  <a:close/>
                </a:path>
                <a:path w="7989569" h="6181090">
                  <a:moveTo>
                    <a:pt x="7988808" y="3402533"/>
                  </a:moveTo>
                  <a:lnTo>
                    <a:pt x="7961998" y="3401263"/>
                  </a:lnTo>
                  <a:lnTo>
                    <a:pt x="7267638" y="3394913"/>
                  </a:lnTo>
                  <a:lnTo>
                    <a:pt x="7214883" y="3393643"/>
                  </a:lnTo>
                  <a:lnTo>
                    <a:pt x="7109942" y="3393643"/>
                  </a:lnTo>
                  <a:lnTo>
                    <a:pt x="7057695" y="3394913"/>
                  </a:lnTo>
                  <a:lnTo>
                    <a:pt x="6953440" y="3394913"/>
                  </a:lnTo>
                  <a:lnTo>
                    <a:pt x="6901370" y="3396183"/>
                  </a:lnTo>
                  <a:lnTo>
                    <a:pt x="6849262" y="3396183"/>
                  </a:lnTo>
                  <a:lnTo>
                    <a:pt x="6797116" y="3397453"/>
                  </a:lnTo>
                  <a:lnTo>
                    <a:pt x="6537998" y="3397453"/>
                  </a:lnTo>
                  <a:lnTo>
                    <a:pt x="6489306" y="3396183"/>
                  </a:lnTo>
                  <a:lnTo>
                    <a:pt x="6440945" y="3396183"/>
                  </a:lnTo>
                  <a:lnTo>
                    <a:pt x="6344552" y="3394913"/>
                  </a:lnTo>
                  <a:lnTo>
                    <a:pt x="5025352" y="3394913"/>
                  </a:lnTo>
                  <a:lnTo>
                    <a:pt x="4974348" y="3393643"/>
                  </a:lnTo>
                  <a:lnTo>
                    <a:pt x="4821352" y="3393643"/>
                  </a:lnTo>
                  <a:lnTo>
                    <a:pt x="4770361" y="3392373"/>
                  </a:lnTo>
                  <a:lnTo>
                    <a:pt x="4668228" y="3392373"/>
                  </a:lnTo>
                  <a:lnTo>
                    <a:pt x="4617097" y="3391103"/>
                  </a:lnTo>
                  <a:lnTo>
                    <a:pt x="4463707" y="3391103"/>
                  </a:lnTo>
                  <a:lnTo>
                    <a:pt x="4361446" y="3389833"/>
                  </a:lnTo>
                  <a:lnTo>
                    <a:pt x="2674150" y="3389833"/>
                  </a:lnTo>
                  <a:lnTo>
                    <a:pt x="2571889" y="3388563"/>
                  </a:lnTo>
                  <a:lnTo>
                    <a:pt x="2316238" y="3388563"/>
                  </a:lnTo>
                  <a:lnTo>
                    <a:pt x="2265108" y="3387293"/>
                  </a:lnTo>
                  <a:lnTo>
                    <a:pt x="2111730" y="3387293"/>
                  </a:lnTo>
                  <a:lnTo>
                    <a:pt x="2060600" y="3386023"/>
                  </a:lnTo>
                  <a:lnTo>
                    <a:pt x="1958340" y="3386023"/>
                  </a:lnTo>
                  <a:lnTo>
                    <a:pt x="1503870" y="3380943"/>
                  </a:lnTo>
                  <a:lnTo>
                    <a:pt x="1403337" y="3380943"/>
                  </a:lnTo>
                  <a:lnTo>
                    <a:pt x="1353096" y="3379673"/>
                  </a:lnTo>
                  <a:lnTo>
                    <a:pt x="1202436" y="3379673"/>
                  </a:lnTo>
                  <a:lnTo>
                    <a:pt x="1152207" y="3378403"/>
                  </a:lnTo>
                  <a:lnTo>
                    <a:pt x="699630" y="3378403"/>
                  </a:lnTo>
                  <a:lnTo>
                    <a:pt x="649198" y="3379673"/>
                  </a:lnTo>
                  <a:lnTo>
                    <a:pt x="548220" y="3379673"/>
                  </a:lnTo>
                  <a:lnTo>
                    <a:pt x="497649" y="3380943"/>
                  </a:lnTo>
                  <a:lnTo>
                    <a:pt x="425183" y="3380943"/>
                  </a:lnTo>
                  <a:lnTo>
                    <a:pt x="359321" y="3379673"/>
                  </a:lnTo>
                  <a:lnTo>
                    <a:pt x="302437" y="3377133"/>
                  </a:lnTo>
                  <a:lnTo>
                    <a:pt x="225082" y="3370783"/>
                  </a:lnTo>
                  <a:lnTo>
                    <a:pt x="205765" y="3373323"/>
                  </a:lnTo>
                  <a:lnTo>
                    <a:pt x="182435" y="3417773"/>
                  </a:lnTo>
                  <a:lnTo>
                    <a:pt x="182206" y="3420313"/>
                  </a:lnTo>
                  <a:lnTo>
                    <a:pt x="181978" y="3422853"/>
                  </a:lnTo>
                  <a:lnTo>
                    <a:pt x="179184" y="3452063"/>
                  </a:lnTo>
                  <a:lnTo>
                    <a:pt x="178104" y="3463493"/>
                  </a:lnTo>
                  <a:lnTo>
                    <a:pt x="177698" y="3472383"/>
                  </a:lnTo>
                  <a:lnTo>
                    <a:pt x="174713" y="3523183"/>
                  </a:lnTo>
                  <a:lnTo>
                    <a:pt x="173647" y="3573983"/>
                  </a:lnTo>
                  <a:lnTo>
                    <a:pt x="173672" y="3676853"/>
                  </a:lnTo>
                  <a:lnTo>
                    <a:pt x="172961" y="3726383"/>
                  </a:lnTo>
                  <a:lnTo>
                    <a:pt x="172783" y="3779723"/>
                  </a:lnTo>
                  <a:lnTo>
                    <a:pt x="172262" y="3831793"/>
                  </a:lnTo>
                  <a:lnTo>
                    <a:pt x="171488" y="3885133"/>
                  </a:lnTo>
                  <a:lnTo>
                    <a:pt x="170510" y="3937203"/>
                  </a:lnTo>
                  <a:lnTo>
                    <a:pt x="169405" y="3990543"/>
                  </a:lnTo>
                  <a:lnTo>
                    <a:pt x="167411" y="4078173"/>
                  </a:lnTo>
                  <a:lnTo>
                    <a:pt x="162229" y="4150563"/>
                  </a:lnTo>
                  <a:lnTo>
                    <a:pt x="158750" y="4186123"/>
                  </a:lnTo>
                  <a:lnTo>
                    <a:pt x="155638" y="4228033"/>
                  </a:lnTo>
                  <a:lnTo>
                    <a:pt x="153416" y="4271213"/>
                  </a:lnTo>
                  <a:lnTo>
                    <a:pt x="152082" y="4313123"/>
                  </a:lnTo>
                  <a:lnTo>
                    <a:pt x="151638" y="4355033"/>
                  </a:lnTo>
                  <a:lnTo>
                    <a:pt x="151587" y="4437583"/>
                  </a:lnTo>
                  <a:lnTo>
                    <a:pt x="151460" y="4450283"/>
                  </a:lnTo>
                  <a:lnTo>
                    <a:pt x="151942" y="4470603"/>
                  </a:lnTo>
                  <a:lnTo>
                    <a:pt x="154635" y="4494733"/>
                  </a:lnTo>
                  <a:lnTo>
                    <a:pt x="161124" y="4526483"/>
                  </a:lnTo>
                  <a:lnTo>
                    <a:pt x="164261" y="4536643"/>
                  </a:lnTo>
                  <a:lnTo>
                    <a:pt x="166751" y="4548073"/>
                  </a:lnTo>
                  <a:lnTo>
                    <a:pt x="168783" y="4560773"/>
                  </a:lnTo>
                  <a:lnTo>
                    <a:pt x="170599" y="4570933"/>
                  </a:lnTo>
                  <a:lnTo>
                    <a:pt x="171742" y="4579823"/>
                  </a:lnTo>
                  <a:lnTo>
                    <a:pt x="171856" y="4581093"/>
                  </a:lnTo>
                  <a:lnTo>
                    <a:pt x="172554" y="4588713"/>
                  </a:lnTo>
                  <a:lnTo>
                    <a:pt x="172669" y="4589983"/>
                  </a:lnTo>
                  <a:lnTo>
                    <a:pt x="221234" y="4619193"/>
                  </a:lnTo>
                  <a:lnTo>
                    <a:pt x="421982" y="4619193"/>
                  </a:lnTo>
                  <a:lnTo>
                    <a:pt x="473354" y="4617923"/>
                  </a:lnTo>
                  <a:lnTo>
                    <a:pt x="524713" y="4617923"/>
                  </a:lnTo>
                  <a:lnTo>
                    <a:pt x="576046" y="4615383"/>
                  </a:lnTo>
                  <a:lnTo>
                    <a:pt x="678688" y="4612843"/>
                  </a:lnTo>
                  <a:lnTo>
                    <a:pt x="729983" y="4610303"/>
                  </a:lnTo>
                  <a:lnTo>
                    <a:pt x="832561" y="4607763"/>
                  </a:lnTo>
                  <a:lnTo>
                    <a:pt x="883831" y="4605223"/>
                  </a:lnTo>
                  <a:lnTo>
                    <a:pt x="935113" y="4603953"/>
                  </a:lnTo>
                  <a:lnTo>
                    <a:pt x="985723" y="4603953"/>
                  </a:lnTo>
                  <a:lnTo>
                    <a:pt x="1087107" y="4601413"/>
                  </a:lnTo>
                  <a:lnTo>
                    <a:pt x="1188643" y="4601413"/>
                  </a:lnTo>
                  <a:lnTo>
                    <a:pt x="1239469" y="4600143"/>
                  </a:lnTo>
                  <a:lnTo>
                    <a:pt x="1697786" y="4600143"/>
                  </a:lnTo>
                  <a:lnTo>
                    <a:pt x="1748739" y="4601413"/>
                  </a:lnTo>
                  <a:lnTo>
                    <a:pt x="1850631" y="4601413"/>
                  </a:lnTo>
                  <a:lnTo>
                    <a:pt x="1901545" y="4602683"/>
                  </a:lnTo>
                  <a:lnTo>
                    <a:pt x="2358529" y="4606493"/>
                  </a:lnTo>
                  <a:lnTo>
                    <a:pt x="2409964" y="4607763"/>
                  </a:lnTo>
                  <a:lnTo>
                    <a:pt x="2564155" y="4607763"/>
                  </a:lnTo>
                  <a:lnTo>
                    <a:pt x="2615514" y="4609033"/>
                  </a:lnTo>
                  <a:lnTo>
                    <a:pt x="3333153" y="4609033"/>
                  </a:lnTo>
                  <a:lnTo>
                    <a:pt x="3384321" y="4607763"/>
                  </a:lnTo>
                  <a:lnTo>
                    <a:pt x="3537762" y="4607763"/>
                  </a:lnTo>
                  <a:lnTo>
                    <a:pt x="3742220" y="4605223"/>
                  </a:lnTo>
                  <a:lnTo>
                    <a:pt x="3844404" y="4605223"/>
                  </a:lnTo>
                  <a:lnTo>
                    <a:pt x="4865154" y="4592523"/>
                  </a:lnTo>
                  <a:lnTo>
                    <a:pt x="4915814" y="4592523"/>
                  </a:lnTo>
                  <a:lnTo>
                    <a:pt x="4966436" y="4591253"/>
                  </a:lnTo>
                  <a:lnTo>
                    <a:pt x="5871730" y="4591253"/>
                  </a:lnTo>
                  <a:lnTo>
                    <a:pt x="5921794" y="4592523"/>
                  </a:lnTo>
                  <a:lnTo>
                    <a:pt x="5971832" y="4592523"/>
                  </a:lnTo>
                  <a:lnTo>
                    <a:pt x="6021870" y="4591253"/>
                  </a:lnTo>
                  <a:lnTo>
                    <a:pt x="6321920" y="4591253"/>
                  </a:lnTo>
                  <a:lnTo>
                    <a:pt x="6371920" y="4589983"/>
                  </a:lnTo>
                  <a:lnTo>
                    <a:pt x="6420663" y="4589983"/>
                  </a:lnTo>
                  <a:lnTo>
                    <a:pt x="6469672" y="4588713"/>
                  </a:lnTo>
                  <a:lnTo>
                    <a:pt x="6868414" y="4588713"/>
                  </a:lnTo>
                  <a:lnTo>
                    <a:pt x="6918731" y="4589983"/>
                  </a:lnTo>
                  <a:lnTo>
                    <a:pt x="6969061" y="4589983"/>
                  </a:lnTo>
                  <a:lnTo>
                    <a:pt x="7019658" y="4591253"/>
                  </a:lnTo>
                  <a:lnTo>
                    <a:pt x="7222007" y="4591253"/>
                  </a:lnTo>
                  <a:lnTo>
                    <a:pt x="7272604" y="4589983"/>
                  </a:lnTo>
                  <a:lnTo>
                    <a:pt x="7323188" y="4587443"/>
                  </a:lnTo>
                  <a:lnTo>
                    <a:pt x="7370800" y="4586173"/>
                  </a:lnTo>
                  <a:lnTo>
                    <a:pt x="7561250" y="4576013"/>
                  </a:lnTo>
                  <a:lnTo>
                    <a:pt x="7707071" y="4572203"/>
                  </a:lnTo>
                  <a:lnTo>
                    <a:pt x="7808176" y="4572203"/>
                  </a:lnTo>
                  <a:lnTo>
                    <a:pt x="7858671" y="4573473"/>
                  </a:lnTo>
                  <a:lnTo>
                    <a:pt x="7909103" y="4573473"/>
                  </a:lnTo>
                  <a:lnTo>
                    <a:pt x="7959471" y="4574743"/>
                  </a:lnTo>
                  <a:lnTo>
                    <a:pt x="7988808" y="4574743"/>
                  </a:lnTo>
                  <a:lnTo>
                    <a:pt x="7988808" y="4567923"/>
                  </a:lnTo>
                  <a:lnTo>
                    <a:pt x="7988808" y="4537913"/>
                  </a:lnTo>
                  <a:lnTo>
                    <a:pt x="7988808" y="3436823"/>
                  </a:lnTo>
                  <a:lnTo>
                    <a:pt x="7988808" y="3425787"/>
                  </a:lnTo>
                  <a:lnTo>
                    <a:pt x="7988808" y="3402533"/>
                  </a:lnTo>
                  <a:close/>
                </a:path>
                <a:path w="7989569" h="6181090">
                  <a:moveTo>
                    <a:pt x="7988808" y="668020"/>
                  </a:moveTo>
                  <a:lnTo>
                    <a:pt x="7985938" y="627380"/>
                  </a:lnTo>
                  <a:lnTo>
                    <a:pt x="7984033" y="589280"/>
                  </a:lnTo>
                  <a:lnTo>
                    <a:pt x="7983690" y="74930"/>
                  </a:lnTo>
                  <a:lnTo>
                    <a:pt x="7983448" y="57150"/>
                  </a:lnTo>
                  <a:lnTo>
                    <a:pt x="7979664" y="44450"/>
                  </a:lnTo>
                  <a:lnTo>
                    <a:pt x="7968107" y="38100"/>
                  </a:lnTo>
                  <a:lnTo>
                    <a:pt x="7944485" y="35560"/>
                  </a:lnTo>
                  <a:lnTo>
                    <a:pt x="7906055" y="34290"/>
                  </a:lnTo>
                  <a:lnTo>
                    <a:pt x="7863624" y="34290"/>
                  </a:lnTo>
                  <a:lnTo>
                    <a:pt x="7817739" y="33020"/>
                  </a:lnTo>
                  <a:lnTo>
                    <a:pt x="7768920" y="33020"/>
                  </a:lnTo>
                  <a:lnTo>
                    <a:pt x="7717726" y="31750"/>
                  </a:lnTo>
                  <a:lnTo>
                    <a:pt x="7610361" y="31750"/>
                  </a:lnTo>
                  <a:lnTo>
                    <a:pt x="7555268" y="30480"/>
                  </a:lnTo>
                  <a:lnTo>
                    <a:pt x="7194080" y="29210"/>
                  </a:lnTo>
                  <a:lnTo>
                    <a:pt x="6554521" y="21590"/>
                  </a:lnTo>
                  <a:lnTo>
                    <a:pt x="6345123" y="21590"/>
                  </a:lnTo>
                  <a:lnTo>
                    <a:pt x="6293104" y="22860"/>
                  </a:lnTo>
                  <a:lnTo>
                    <a:pt x="6189154" y="24130"/>
                  </a:lnTo>
                  <a:lnTo>
                    <a:pt x="5824855" y="24130"/>
                  </a:lnTo>
                  <a:lnTo>
                    <a:pt x="5774029" y="22860"/>
                  </a:lnTo>
                  <a:lnTo>
                    <a:pt x="5672480" y="22860"/>
                  </a:lnTo>
                  <a:lnTo>
                    <a:pt x="5621312" y="21590"/>
                  </a:lnTo>
                  <a:lnTo>
                    <a:pt x="5418226" y="21590"/>
                  </a:lnTo>
                  <a:lnTo>
                    <a:pt x="5065052" y="22860"/>
                  </a:lnTo>
                  <a:lnTo>
                    <a:pt x="4610963" y="22860"/>
                  </a:lnTo>
                  <a:lnTo>
                    <a:pt x="4560506" y="21590"/>
                  </a:lnTo>
                  <a:lnTo>
                    <a:pt x="4358691" y="21590"/>
                  </a:lnTo>
                  <a:lnTo>
                    <a:pt x="4308246" y="20320"/>
                  </a:lnTo>
                  <a:lnTo>
                    <a:pt x="4207332" y="20320"/>
                  </a:lnTo>
                  <a:lnTo>
                    <a:pt x="4156545" y="19050"/>
                  </a:lnTo>
                  <a:lnTo>
                    <a:pt x="4004170" y="19050"/>
                  </a:lnTo>
                  <a:lnTo>
                    <a:pt x="3953383" y="17780"/>
                  </a:lnTo>
                  <a:lnTo>
                    <a:pt x="2328138" y="17780"/>
                  </a:lnTo>
                  <a:lnTo>
                    <a:pt x="2226564" y="16510"/>
                  </a:lnTo>
                  <a:lnTo>
                    <a:pt x="1972627" y="16510"/>
                  </a:lnTo>
                  <a:lnTo>
                    <a:pt x="1921840" y="15240"/>
                  </a:lnTo>
                  <a:lnTo>
                    <a:pt x="1769465" y="15240"/>
                  </a:lnTo>
                  <a:lnTo>
                    <a:pt x="1718678" y="13970"/>
                  </a:lnTo>
                  <a:lnTo>
                    <a:pt x="1667891" y="13970"/>
                  </a:lnTo>
                  <a:lnTo>
                    <a:pt x="1167244" y="8890"/>
                  </a:lnTo>
                  <a:lnTo>
                    <a:pt x="1067574" y="8890"/>
                  </a:lnTo>
                  <a:lnTo>
                    <a:pt x="1017765" y="7620"/>
                  </a:lnTo>
                  <a:lnTo>
                    <a:pt x="419036" y="7620"/>
                  </a:lnTo>
                  <a:lnTo>
                    <a:pt x="368935" y="8890"/>
                  </a:lnTo>
                  <a:lnTo>
                    <a:pt x="252031" y="8890"/>
                  </a:lnTo>
                  <a:lnTo>
                    <a:pt x="138976" y="6350"/>
                  </a:lnTo>
                  <a:lnTo>
                    <a:pt x="67729" y="0"/>
                  </a:lnTo>
                  <a:lnTo>
                    <a:pt x="49936" y="2540"/>
                  </a:lnTo>
                  <a:lnTo>
                    <a:pt x="28448" y="44450"/>
                  </a:lnTo>
                  <a:lnTo>
                    <a:pt x="24460" y="85090"/>
                  </a:lnTo>
                  <a:lnTo>
                    <a:pt x="24091" y="93980"/>
                  </a:lnTo>
                  <a:lnTo>
                    <a:pt x="21323" y="140970"/>
                  </a:lnTo>
                  <a:lnTo>
                    <a:pt x="20345" y="187960"/>
                  </a:lnTo>
                  <a:lnTo>
                    <a:pt x="20294" y="288290"/>
                  </a:lnTo>
                  <a:lnTo>
                    <a:pt x="19723" y="328930"/>
                  </a:lnTo>
                  <a:lnTo>
                    <a:pt x="19545" y="377190"/>
                  </a:lnTo>
                  <a:lnTo>
                    <a:pt x="19075" y="426720"/>
                  </a:lnTo>
                  <a:lnTo>
                    <a:pt x="18364" y="474980"/>
                  </a:lnTo>
                  <a:lnTo>
                    <a:pt x="17462" y="523240"/>
                  </a:lnTo>
                  <a:lnTo>
                    <a:pt x="16459" y="571500"/>
                  </a:lnTo>
                  <a:lnTo>
                    <a:pt x="14605" y="654050"/>
                  </a:lnTo>
                  <a:lnTo>
                    <a:pt x="9829" y="720090"/>
                  </a:lnTo>
                  <a:lnTo>
                    <a:pt x="6629" y="753110"/>
                  </a:lnTo>
                  <a:lnTo>
                    <a:pt x="3759" y="792480"/>
                  </a:lnTo>
                  <a:lnTo>
                    <a:pt x="1714" y="831850"/>
                  </a:lnTo>
                  <a:lnTo>
                    <a:pt x="495" y="869950"/>
                  </a:lnTo>
                  <a:lnTo>
                    <a:pt x="76" y="909320"/>
                  </a:lnTo>
                  <a:lnTo>
                    <a:pt x="0" y="1000760"/>
                  </a:lnTo>
                  <a:lnTo>
                    <a:pt x="355" y="1016000"/>
                  </a:lnTo>
                  <a:lnTo>
                    <a:pt x="2844" y="1038860"/>
                  </a:lnTo>
                  <a:lnTo>
                    <a:pt x="8813" y="1066800"/>
                  </a:lnTo>
                  <a:lnTo>
                    <a:pt x="11709" y="1076960"/>
                  </a:lnTo>
                  <a:lnTo>
                    <a:pt x="13995" y="1088390"/>
                  </a:lnTo>
                  <a:lnTo>
                    <a:pt x="19443" y="1126490"/>
                  </a:lnTo>
                  <a:lnTo>
                    <a:pt x="21526" y="1134110"/>
                  </a:lnTo>
                  <a:lnTo>
                    <a:pt x="22313" y="1135380"/>
                  </a:lnTo>
                  <a:lnTo>
                    <a:pt x="26263" y="1141730"/>
                  </a:lnTo>
                  <a:lnTo>
                    <a:pt x="42265" y="1150620"/>
                  </a:lnTo>
                  <a:lnTo>
                    <a:pt x="64185" y="1153160"/>
                  </a:lnTo>
                  <a:lnTo>
                    <a:pt x="260921" y="1153160"/>
                  </a:lnTo>
                  <a:lnTo>
                    <a:pt x="465836" y="1148080"/>
                  </a:lnTo>
                  <a:lnTo>
                    <a:pt x="568210" y="1144270"/>
                  </a:lnTo>
                  <a:lnTo>
                    <a:pt x="619391" y="1141730"/>
                  </a:lnTo>
                  <a:lnTo>
                    <a:pt x="721728" y="1139190"/>
                  </a:lnTo>
                  <a:lnTo>
                    <a:pt x="771931" y="1139190"/>
                  </a:lnTo>
                  <a:lnTo>
                    <a:pt x="872502" y="1136650"/>
                  </a:lnTo>
                  <a:lnTo>
                    <a:pt x="973251" y="1136650"/>
                  </a:lnTo>
                  <a:lnTo>
                    <a:pt x="1023670" y="1135380"/>
                  </a:lnTo>
                  <a:lnTo>
                    <a:pt x="1427822" y="1135380"/>
                  </a:lnTo>
                  <a:lnTo>
                    <a:pt x="1478368" y="1136650"/>
                  </a:lnTo>
                  <a:lnTo>
                    <a:pt x="1579422" y="1136650"/>
                  </a:lnTo>
                  <a:lnTo>
                    <a:pt x="1629930" y="1137920"/>
                  </a:lnTo>
                  <a:lnTo>
                    <a:pt x="2032812" y="1141730"/>
                  </a:lnTo>
                  <a:lnTo>
                    <a:pt x="2084387" y="1141730"/>
                  </a:lnTo>
                  <a:lnTo>
                    <a:pt x="2135949" y="1143000"/>
                  </a:lnTo>
                  <a:lnTo>
                    <a:pt x="2342032" y="1143000"/>
                  </a:lnTo>
                  <a:lnTo>
                    <a:pt x="2393518" y="1144270"/>
                  </a:lnTo>
                  <a:lnTo>
                    <a:pt x="2804795" y="1144270"/>
                  </a:lnTo>
                  <a:lnTo>
                    <a:pt x="2856141" y="1143000"/>
                  </a:lnTo>
                  <a:lnTo>
                    <a:pt x="3061411" y="1143000"/>
                  </a:lnTo>
                  <a:lnTo>
                    <a:pt x="3112706" y="1141730"/>
                  </a:lnTo>
                  <a:lnTo>
                    <a:pt x="3215259" y="1141730"/>
                  </a:lnTo>
                  <a:lnTo>
                    <a:pt x="3317773" y="1140460"/>
                  </a:lnTo>
                  <a:lnTo>
                    <a:pt x="3420249" y="1140460"/>
                  </a:lnTo>
                  <a:lnTo>
                    <a:pt x="4341622" y="1129030"/>
                  </a:lnTo>
                  <a:lnTo>
                    <a:pt x="4393476" y="1127760"/>
                  </a:lnTo>
                  <a:lnTo>
                    <a:pt x="4600384" y="1127760"/>
                  </a:lnTo>
                  <a:lnTo>
                    <a:pt x="4652010" y="1126490"/>
                  </a:lnTo>
                  <a:lnTo>
                    <a:pt x="4806620" y="1126490"/>
                  </a:lnTo>
                  <a:lnTo>
                    <a:pt x="4909515" y="1127760"/>
                  </a:lnTo>
                  <a:lnTo>
                    <a:pt x="5627141" y="1127760"/>
                  </a:lnTo>
                  <a:lnTo>
                    <a:pt x="5678309" y="1126490"/>
                  </a:lnTo>
                  <a:lnTo>
                    <a:pt x="5778474" y="1126490"/>
                  </a:lnTo>
                  <a:lnTo>
                    <a:pt x="5827750" y="1125220"/>
                  </a:lnTo>
                  <a:lnTo>
                    <a:pt x="6178372" y="1125220"/>
                  </a:lnTo>
                  <a:lnTo>
                    <a:pt x="6228931" y="1126490"/>
                  </a:lnTo>
                  <a:lnTo>
                    <a:pt x="6279502" y="1126490"/>
                  </a:lnTo>
                  <a:lnTo>
                    <a:pt x="6333871" y="1127760"/>
                  </a:lnTo>
                  <a:lnTo>
                    <a:pt x="6496952" y="1127760"/>
                  </a:lnTo>
                  <a:lnTo>
                    <a:pt x="6551320" y="1126490"/>
                  </a:lnTo>
                  <a:lnTo>
                    <a:pt x="6759168" y="1116330"/>
                  </a:lnTo>
                  <a:lnTo>
                    <a:pt x="6810337" y="1115060"/>
                  </a:lnTo>
                  <a:lnTo>
                    <a:pt x="6861505" y="1112520"/>
                  </a:lnTo>
                  <a:lnTo>
                    <a:pt x="6962851" y="1109980"/>
                  </a:lnTo>
                  <a:lnTo>
                    <a:pt x="7063130" y="1109980"/>
                  </a:lnTo>
                  <a:lnTo>
                    <a:pt x="7113206" y="1111250"/>
                  </a:lnTo>
                  <a:lnTo>
                    <a:pt x="7163206" y="1111250"/>
                  </a:lnTo>
                  <a:lnTo>
                    <a:pt x="7460780" y="1118870"/>
                  </a:lnTo>
                  <a:lnTo>
                    <a:pt x="7509815" y="1118870"/>
                  </a:lnTo>
                  <a:lnTo>
                    <a:pt x="7953984" y="1129030"/>
                  </a:lnTo>
                  <a:lnTo>
                    <a:pt x="7988808" y="1131570"/>
                  </a:lnTo>
                  <a:lnTo>
                    <a:pt x="7988808" y="1103896"/>
                  </a:lnTo>
                  <a:lnTo>
                    <a:pt x="7988808" y="956360"/>
                  </a:lnTo>
                  <a:lnTo>
                    <a:pt x="7988808" y="668020"/>
                  </a:lnTo>
                  <a:close/>
                </a:path>
                <a:path w="7989569" h="6181090">
                  <a:moveTo>
                    <a:pt x="7989481" y="1720291"/>
                  </a:moveTo>
                  <a:lnTo>
                    <a:pt x="7988821" y="1720303"/>
                  </a:lnTo>
                  <a:lnTo>
                    <a:pt x="7988821" y="1719402"/>
                  </a:lnTo>
                  <a:lnTo>
                    <a:pt x="7988821" y="1709242"/>
                  </a:lnTo>
                  <a:lnTo>
                    <a:pt x="7988821" y="1697812"/>
                  </a:lnTo>
                  <a:lnTo>
                    <a:pt x="7982356" y="1694002"/>
                  </a:lnTo>
                  <a:lnTo>
                    <a:pt x="7960855" y="1691462"/>
                  </a:lnTo>
                  <a:lnTo>
                    <a:pt x="7767853" y="1691462"/>
                  </a:lnTo>
                  <a:lnTo>
                    <a:pt x="7566838" y="1696542"/>
                  </a:lnTo>
                  <a:lnTo>
                    <a:pt x="7466406" y="1700352"/>
                  </a:lnTo>
                  <a:lnTo>
                    <a:pt x="7213320" y="1706702"/>
                  </a:lnTo>
                  <a:lnTo>
                    <a:pt x="7161987" y="1706702"/>
                  </a:lnTo>
                  <a:lnTo>
                    <a:pt x="7110616" y="1707972"/>
                  </a:lnTo>
                  <a:lnTo>
                    <a:pt x="7007746" y="1707972"/>
                  </a:lnTo>
                  <a:lnTo>
                    <a:pt x="6956260" y="1709242"/>
                  </a:lnTo>
                  <a:lnTo>
                    <a:pt x="6750101" y="1709242"/>
                  </a:lnTo>
                  <a:lnTo>
                    <a:pt x="6698526" y="1707972"/>
                  </a:lnTo>
                  <a:lnTo>
                    <a:pt x="6543827" y="1707972"/>
                  </a:lnTo>
                  <a:lnTo>
                    <a:pt x="6492278" y="1706702"/>
                  </a:lnTo>
                  <a:lnTo>
                    <a:pt x="6389243" y="1706702"/>
                  </a:lnTo>
                  <a:lnTo>
                    <a:pt x="6337757" y="1705432"/>
                  </a:lnTo>
                  <a:lnTo>
                    <a:pt x="6029680" y="1702892"/>
                  </a:lnTo>
                  <a:lnTo>
                    <a:pt x="5979084" y="1701622"/>
                  </a:lnTo>
                  <a:lnTo>
                    <a:pt x="5827395" y="1701622"/>
                  </a:lnTo>
                  <a:lnTo>
                    <a:pt x="5776861" y="1700352"/>
                  </a:lnTo>
                  <a:lnTo>
                    <a:pt x="5222024" y="1700352"/>
                  </a:lnTo>
                  <a:lnTo>
                    <a:pt x="5171668" y="1701622"/>
                  </a:lnTo>
                  <a:lnTo>
                    <a:pt x="4970348" y="1701622"/>
                  </a:lnTo>
                  <a:lnTo>
                    <a:pt x="4920043" y="1702892"/>
                  </a:lnTo>
                  <a:lnTo>
                    <a:pt x="4819459" y="1702892"/>
                  </a:lnTo>
                  <a:lnTo>
                    <a:pt x="4618393" y="1705432"/>
                  </a:lnTo>
                  <a:lnTo>
                    <a:pt x="4517898" y="1705432"/>
                  </a:lnTo>
                  <a:lnTo>
                    <a:pt x="3764813" y="1715592"/>
                  </a:lnTo>
                  <a:lnTo>
                    <a:pt x="3663124" y="1715592"/>
                  </a:lnTo>
                  <a:lnTo>
                    <a:pt x="3612362" y="1716862"/>
                  </a:lnTo>
                  <a:lnTo>
                    <a:pt x="3207728" y="1716862"/>
                  </a:lnTo>
                  <a:lnTo>
                    <a:pt x="2955887" y="1715592"/>
                  </a:lnTo>
                  <a:lnTo>
                    <a:pt x="2654363" y="1715592"/>
                  </a:lnTo>
                  <a:lnTo>
                    <a:pt x="2604147" y="1716862"/>
                  </a:lnTo>
                  <a:lnTo>
                    <a:pt x="2453551" y="1716862"/>
                  </a:lnTo>
                  <a:lnTo>
                    <a:pt x="2403360" y="1718132"/>
                  </a:lnTo>
                  <a:lnTo>
                    <a:pt x="2306955" y="1718132"/>
                  </a:lnTo>
                  <a:lnTo>
                    <a:pt x="2258364" y="1719402"/>
                  </a:lnTo>
                  <a:lnTo>
                    <a:pt x="2012543" y="1719402"/>
                  </a:lnTo>
                  <a:lnTo>
                    <a:pt x="1963013" y="1718132"/>
                  </a:lnTo>
                  <a:lnTo>
                    <a:pt x="1863801" y="1718132"/>
                  </a:lnTo>
                  <a:lnTo>
                    <a:pt x="1757146" y="1715592"/>
                  </a:lnTo>
                  <a:lnTo>
                    <a:pt x="1703819" y="1715592"/>
                  </a:lnTo>
                  <a:lnTo>
                    <a:pt x="1543837" y="1719402"/>
                  </a:lnTo>
                  <a:lnTo>
                    <a:pt x="1343075" y="1729562"/>
                  </a:lnTo>
                  <a:lnTo>
                    <a:pt x="1189367" y="1733372"/>
                  </a:lnTo>
                  <a:lnTo>
                    <a:pt x="1082802" y="1733372"/>
                  </a:lnTo>
                  <a:lnTo>
                    <a:pt x="1029614" y="1732102"/>
                  </a:lnTo>
                  <a:lnTo>
                    <a:pt x="976503" y="1732102"/>
                  </a:lnTo>
                  <a:lnTo>
                    <a:pt x="660908" y="1724482"/>
                  </a:lnTo>
                  <a:lnTo>
                    <a:pt x="609028" y="1724482"/>
                  </a:lnTo>
                  <a:lnTo>
                    <a:pt x="541413" y="1721942"/>
                  </a:lnTo>
                  <a:lnTo>
                    <a:pt x="416255" y="1720672"/>
                  </a:lnTo>
                  <a:lnTo>
                    <a:pt x="261708" y="1716862"/>
                  </a:lnTo>
                  <a:lnTo>
                    <a:pt x="221195" y="1714322"/>
                  </a:lnTo>
                  <a:lnTo>
                    <a:pt x="187071" y="1713052"/>
                  </a:lnTo>
                  <a:lnTo>
                    <a:pt x="159867" y="1710512"/>
                  </a:lnTo>
                  <a:lnTo>
                    <a:pt x="160972" y="1751152"/>
                  </a:lnTo>
                  <a:lnTo>
                    <a:pt x="163893" y="1786712"/>
                  </a:lnTo>
                  <a:lnTo>
                    <a:pt x="167995" y="1815922"/>
                  </a:lnTo>
                  <a:lnTo>
                    <a:pt x="172720" y="1836242"/>
                  </a:lnTo>
                  <a:lnTo>
                    <a:pt x="173050" y="1852752"/>
                  </a:lnTo>
                  <a:lnTo>
                    <a:pt x="174523" y="1885772"/>
                  </a:lnTo>
                  <a:lnTo>
                    <a:pt x="174853" y="1902282"/>
                  </a:lnTo>
                  <a:lnTo>
                    <a:pt x="177609" y="1951812"/>
                  </a:lnTo>
                  <a:lnTo>
                    <a:pt x="179692" y="2002612"/>
                  </a:lnTo>
                  <a:lnTo>
                    <a:pt x="181546" y="2052142"/>
                  </a:lnTo>
                  <a:lnTo>
                    <a:pt x="183578" y="2102942"/>
                  </a:lnTo>
                  <a:lnTo>
                    <a:pt x="186207" y="2153742"/>
                  </a:lnTo>
                  <a:lnTo>
                    <a:pt x="189839" y="2204542"/>
                  </a:lnTo>
                  <a:lnTo>
                    <a:pt x="191084" y="2222322"/>
                  </a:lnTo>
                  <a:lnTo>
                    <a:pt x="191719" y="2241372"/>
                  </a:lnTo>
                  <a:lnTo>
                    <a:pt x="191947" y="2259152"/>
                  </a:lnTo>
                  <a:lnTo>
                    <a:pt x="191998" y="2739212"/>
                  </a:lnTo>
                  <a:lnTo>
                    <a:pt x="192290" y="2759532"/>
                  </a:lnTo>
                  <a:lnTo>
                    <a:pt x="195999" y="2772232"/>
                  </a:lnTo>
                  <a:lnTo>
                    <a:pt x="207340" y="2778582"/>
                  </a:lnTo>
                  <a:lnTo>
                    <a:pt x="230517" y="2781122"/>
                  </a:lnTo>
                  <a:lnTo>
                    <a:pt x="316064" y="2783662"/>
                  </a:lnTo>
                  <a:lnTo>
                    <a:pt x="364883" y="2783662"/>
                  </a:lnTo>
                  <a:lnTo>
                    <a:pt x="416864" y="2784932"/>
                  </a:lnTo>
                  <a:lnTo>
                    <a:pt x="527697" y="2784932"/>
                  </a:lnTo>
                  <a:lnTo>
                    <a:pt x="585241" y="2786202"/>
                  </a:lnTo>
                  <a:lnTo>
                    <a:pt x="966635" y="2787472"/>
                  </a:lnTo>
                  <a:lnTo>
                    <a:pt x="1594027" y="2795092"/>
                  </a:lnTo>
                  <a:lnTo>
                    <a:pt x="1748332" y="2795092"/>
                  </a:lnTo>
                  <a:lnTo>
                    <a:pt x="1799437" y="2793822"/>
                  </a:lnTo>
                  <a:lnTo>
                    <a:pt x="1850466" y="2793822"/>
                  </a:lnTo>
                  <a:lnTo>
                    <a:pt x="1952434" y="2792552"/>
                  </a:lnTo>
                  <a:lnTo>
                    <a:pt x="2309799" y="2792552"/>
                  </a:lnTo>
                  <a:lnTo>
                    <a:pt x="2359660" y="2793822"/>
                  </a:lnTo>
                  <a:lnTo>
                    <a:pt x="2509469" y="2793822"/>
                  </a:lnTo>
                  <a:lnTo>
                    <a:pt x="2560205" y="2795092"/>
                  </a:lnTo>
                  <a:lnTo>
                    <a:pt x="2611602" y="2795092"/>
                  </a:lnTo>
                  <a:lnTo>
                    <a:pt x="2714409" y="2793822"/>
                  </a:lnTo>
                  <a:lnTo>
                    <a:pt x="3536759" y="2793822"/>
                  </a:lnTo>
                  <a:lnTo>
                    <a:pt x="3588156" y="2795092"/>
                  </a:lnTo>
                  <a:lnTo>
                    <a:pt x="3742347" y="2795092"/>
                  </a:lnTo>
                  <a:lnTo>
                    <a:pt x="3793744" y="2796362"/>
                  </a:lnTo>
                  <a:lnTo>
                    <a:pt x="3947363" y="2796362"/>
                  </a:lnTo>
                  <a:lnTo>
                    <a:pt x="3998188" y="2797632"/>
                  </a:lnTo>
                  <a:lnTo>
                    <a:pt x="4150639" y="2797632"/>
                  </a:lnTo>
                  <a:lnTo>
                    <a:pt x="4201464" y="2798902"/>
                  </a:lnTo>
                  <a:lnTo>
                    <a:pt x="5827661" y="2798902"/>
                  </a:lnTo>
                  <a:lnTo>
                    <a:pt x="5929300" y="2800172"/>
                  </a:lnTo>
                  <a:lnTo>
                    <a:pt x="6132576" y="2800172"/>
                  </a:lnTo>
                  <a:lnTo>
                    <a:pt x="6183388" y="2801442"/>
                  </a:lnTo>
                  <a:lnTo>
                    <a:pt x="6285027" y="2801442"/>
                  </a:lnTo>
                  <a:lnTo>
                    <a:pt x="6335839" y="2802712"/>
                  </a:lnTo>
                  <a:lnTo>
                    <a:pt x="6386665" y="2802712"/>
                  </a:lnTo>
                  <a:lnTo>
                    <a:pt x="6743738" y="2806522"/>
                  </a:lnTo>
                  <a:lnTo>
                    <a:pt x="6845528" y="2806522"/>
                  </a:lnTo>
                  <a:lnTo>
                    <a:pt x="6896379" y="2807792"/>
                  </a:lnTo>
                  <a:lnTo>
                    <a:pt x="7048881" y="2807792"/>
                  </a:lnTo>
                  <a:lnTo>
                    <a:pt x="7099694" y="2809062"/>
                  </a:lnTo>
                  <a:lnTo>
                    <a:pt x="7557757" y="2809062"/>
                  </a:lnTo>
                  <a:lnTo>
                    <a:pt x="7608811" y="2807792"/>
                  </a:lnTo>
                  <a:lnTo>
                    <a:pt x="7711097" y="2807792"/>
                  </a:lnTo>
                  <a:lnTo>
                    <a:pt x="7776565" y="2806522"/>
                  </a:lnTo>
                  <a:lnTo>
                    <a:pt x="7836078" y="2807792"/>
                  </a:lnTo>
                  <a:lnTo>
                    <a:pt x="7887475" y="2810332"/>
                  </a:lnTo>
                  <a:lnTo>
                    <a:pt x="7928623" y="2812872"/>
                  </a:lnTo>
                  <a:lnTo>
                    <a:pt x="7957375" y="2815412"/>
                  </a:lnTo>
                  <a:lnTo>
                    <a:pt x="7974825" y="2814142"/>
                  </a:lnTo>
                  <a:lnTo>
                    <a:pt x="7986268" y="2805252"/>
                  </a:lnTo>
                  <a:lnTo>
                    <a:pt x="7988821" y="2798902"/>
                  </a:lnTo>
                  <a:lnTo>
                    <a:pt x="7988821" y="2792552"/>
                  </a:lnTo>
                  <a:lnTo>
                    <a:pt x="7988821" y="2770962"/>
                  </a:lnTo>
                  <a:lnTo>
                    <a:pt x="7988821" y="1745399"/>
                  </a:lnTo>
                  <a:lnTo>
                    <a:pt x="7989481" y="1720291"/>
                  </a:lnTo>
                  <a:close/>
                </a:path>
              </a:pathLst>
            </a:custGeom>
            <a:solidFill>
              <a:srgbClr val="F5AA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19563" y="11"/>
              <a:ext cx="7689850" cy="10292080"/>
            </a:xfrm>
            <a:custGeom>
              <a:avLst/>
              <a:gdLst/>
              <a:ahLst/>
              <a:cxnLst/>
              <a:rect l="l" t="t" r="r" b="b"/>
              <a:pathLst>
                <a:path w="7689850" h="10292080">
                  <a:moveTo>
                    <a:pt x="2689364" y="0"/>
                  </a:moveTo>
                  <a:lnTo>
                    <a:pt x="2650998" y="0"/>
                  </a:lnTo>
                  <a:lnTo>
                    <a:pt x="2642349" y="6350"/>
                  </a:lnTo>
                  <a:lnTo>
                    <a:pt x="2618790" y="25400"/>
                  </a:lnTo>
                  <a:lnTo>
                    <a:pt x="2614079" y="30480"/>
                  </a:lnTo>
                  <a:lnTo>
                    <a:pt x="2607005" y="31750"/>
                  </a:lnTo>
                  <a:lnTo>
                    <a:pt x="2588145" y="50800"/>
                  </a:lnTo>
                  <a:lnTo>
                    <a:pt x="2584208" y="55880"/>
                  </a:lnTo>
                  <a:lnTo>
                    <a:pt x="2579598" y="62230"/>
                  </a:lnTo>
                  <a:lnTo>
                    <a:pt x="2574556" y="67310"/>
                  </a:lnTo>
                  <a:lnTo>
                    <a:pt x="2557513" y="83820"/>
                  </a:lnTo>
                  <a:lnTo>
                    <a:pt x="2550439" y="88900"/>
                  </a:lnTo>
                  <a:lnTo>
                    <a:pt x="2533942" y="102870"/>
                  </a:lnTo>
                  <a:lnTo>
                    <a:pt x="2480919" y="140970"/>
                  </a:lnTo>
                  <a:lnTo>
                    <a:pt x="2463241" y="154940"/>
                  </a:lnTo>
                  <a:lnTo>
                    <a:pt x="2445156" y="168910"/>
                  </a:lnTo>
                  <a:lnTo>
                    <a:pt x="2426411" y="182880"/>
                  </a:lnTo>
                  <a:lnTo>
                    <a:pt x="2361895" y="229870"/>
                  </a:lnTo>
                  <a:lnTo>
                    <a:pt x="2356193" y="234950"/>
                  </a:lnTo>
                  <a:lnTo>
                    <a:pt x="2349817" y="238760"/>
                  </a:lnTo>
                  <a:lnTo>
                    <a:pt x="2343010" y="242570"/>
                  </a:lnTo>
                  <a:lnTo>
                    <a:pt x="2335974" y="246380"/>
                  </a:lnTo>
                  <a:lnTo>
                    <a:pt x="2253259" y="298450"/>
                  </a:lnTo>
                  <a:lnTo>
                    <a:pt x="2201849" y="330200"/>
                  </a:lnTo>
                  <a:lnTo>
                    <a:pt x="2175713" y="345440"/>
                  </a:lnTo>
                  <a:lnTo>
                    <a:pt x="2161527" y="354330"/>
                  </a:lnTo>
                  <a:lnTo>
                    <a:pt x="2147138" y="361950"/>
                  </a:lnTo>
                  <a:lnTo>
                    <a:pt x="2132292" y="369570"/>
                  </a:lnTo>
                  <a:lnTo>
                    <a:pt x="2116785" y="375920"/>
                  </a:lnTo>
                  <a:lnTo>
                    <a:pt x="2057869" y="405130"/>
                  </a:lnTo>
                  <a:lnTo>
                    <a:pt x="1996592" y="430530"/>
                  </a:lnTo>
                  <a:lnTo>
                    <a:pt x="1982482" y="435610"/>
                  </a:lnTo>
                  <a:lnTo>
                    <a:pt x="1968601" y="441960"/>
                  </a:lnTo>
                  <a:lnTo>
                    <a:pt x="1955165" y="448310"/>
                  </a:lnTo>
                  <a:lnTo>
                    <a:pt x="1942388" y="453390"/>
                  </a:lnTo>
                  <a:lnTo>
                    <a:pt x="1907032" y="468630"/>
                  </a:lnTo>
                  <a:lnTo>
                    <a:pt x="1897786" y="471170"/>
                  </a:lnTo>
                  <a:lnTo>
                    <a:pt x="1887880" y="473710"/>
                  </a:lnTo>
                  <a:lnTo>
                    <a:pt x="1877542" y="476250"/>
                  </a:lnTo>
                  <a:lnTo>
                    <a:pt x="1866963" y="480060"/>
                  </a:lnTo>
                  <a:lnTo>
                    <a:pt x="1847519" y="485140"/>
                  </a:lnTo>
                  <a:lnTo>
                    <a:pt x="1808632" y="494030"/>
                  </a:lnTo>
                  <a:lnTo>
                    <a:pt x="1709064" y="519430"/>
                  </a:lnTo>
                  <a:lnTo>
                    <a:pt x="1670138" y="528320"/>
                  </a:lnTo>
                  <a:lnTo>
                    <a:pt x="1551152" y="551180"/>
                  </a:lnTo>
                  <a:lnTo>
                    <a:pt x="1501444" y="554990"/>
                  </a:lnTo>
                  <a:lnTo>
                    <a:pt x="1485163" y="554990"/>
                  </a:lnTo>
                  <a:lnTo>
                    <a:pt x="1468488" y="556260"/>
                  </a:lnTo>
                  <a:lnTo>
                    <a:pt x="1432471" y="557530"/>
                  </a:lnTo>
                  <a:lnTo>
                    <a:pt x="1384998" y="557530"/>
                  </a:lnTo>
                  <a:lnTo>
                    <a:pt x="1341399" y="553720"/>
                  </a:lnTo>
                  <a:lnTo>
                    <a:pt x="1313116" y="552450"/>
                  </a:lnTo>
                  <a:lnTo>
                    <a:pt x="1242415" y="546100"/>
                  </a:lnTo>
                  <a:lnTo>
                    <a:pt x="1185849" y="538480"/>
                  </a:lnTo>
                  <a:lnTo>
                    <a:pt x="1169352" y="535940"/>
                  </a:lnTo>
                  <a:lnTo>
                    <a:pt x="1171714" y="535940"/>
                  </a:lnTo>
                  <a:lnTo>
                    <a:pt x="1109256" y="528320"/>
                  </a:lnTo>
                  <a:lnTo>
                    <a:pt x="1046810" y="518160"/>
                  </a:lnTo>
                  <a:lnTo>
                    <a:pt x="1015796" y="511810"/>
                  </a:lnTo>
                  <a:lnTo>
                    <a:pt x="957313" y="499110"/>
                  </a:lnTo>
                  <a:lnTo>
                    <a:pt x="928966" y="491490"/>
                  </a:lnTo>
                  <a:lnTo>
                    <a:pt x="907453" y="486410"/>
                  </a:lnTo>
                  <a:lnTo>
                    <a:pt x="896150" y="482600"/>
                  </a:lnTo>
                  <a:lnTo>
                    <a:pt x="884186" y="480060"/>
                  </a:lnTo>
                  <a:lnTo>
                    <a:pt x="841768" y="466090"/>
                  </a:lnTo>
                  <a:lnTo>
                    <a:pt x="804049" y="455930"/>
                  </a:lnTo>
                  <a:lnTo>
                    <a:pt x="793445" y="453390"/>
                  </a:lnTo>
                  <a:lnTo>
                    <a:pt x="782840" y="449580"/>
                  </a:lnTo>
                  <a:lnTo>
                    <a:pt x="761631" y="444500"/>
                  </a:lnTo>
                  <a:lnTo>
                    <a:pt x="738289" y="436880"/>
                  </a:lnTo>
                  <a:lnTo>
                    <a:pt x="714502" y="430530"/>
                  </a:lnTo>
                  <a:lnTo>
                    <a:pt x="690702" y="422910"/>
                  </a:lnTo>
                  <a:lnTo>
                    <a:pt x="667359" y="414020"/>
                  </a:lnTo>
                  <a:lnTo>
                    <a:pt x="645528" y="406400"/>
                  </a:lnTo>
                  <a:lnTo>
                    <a:pt x="625233" y="398780"/>
                  </a:lnTo>
                  <a:lnTo>
                    <a:pt x="584873" y="386080"/>
                  </a:lnTo>
                  <a:lnTo>
                    <a:pt x="555231" y="373380"/>
                  </a:lnTo>
                  <a:lnTo>
                    <a:pt x="469392" y="331470"/>
                  </a:lnTo>
                  <a:lnTo>
                    <a:pt x="415188" y="303530"/>
                  </a:lnTo>
                  <a:lnTo>
                    <a:pt x="365683" y="274320"/>
                  </a:lnTo>
                  <a:lnTo>
                    <a:pt x="349783" y="265430"/>
                  </a:lnTo>
                  <a:lnTo>
                    <a:pt x="317969" y="246380"/>
                  </a:lnTo>
                  <a:lnTo>
                    <a:pt x="302056" y="237490"/>
                  </a:lnTo>
                  <a:lnTo>
                    <a:pt x="245491" y="204470"/>
                  </a:lnTo>
                  <a:lnTo>
                    <a:pt x="247853" y="204470"/>
                  </a:lnTo>
                  <a:lnTo>
                    <a:pt x="235839" y="196850"/>
                  </a:lnTo>
                  <a:lnTo>
                    <a:pt x="212725" y="182880"/>
                  </a:lnTo>
                  <a:lnTo>
                    <a:pt x="200710" y="176530"/>
                  </a:lnTo>
                  <a:lnTo>
                    <a:pt x="189115" y="168910"/>
                  </a:lnTo>
                  <a:lnTo>
                    <a:pt x="178625" y="161290"/>
                  </a:lnTo>
                  <a:lnTo>
                    <a:pt x="168567" y="154940"/>
                  </a:lnTo>
                  <a:lnTo>
                    <a:pt x="158292" y="147320"/>
                  </a:lnTo>
                  <a:lnTo>
                    <a:pt x="155930" y="144780"/>
                  </a:lnTo>
                  <a:lnTo>
                    <a:pt x="138658" y="130810"/>
                  </a:lnTo>
                  <a:lnTo>
                    <a:pt x="122059" y="115570"/>
                  </a:lnTo>
                  <a:lnTo>
                    <a:pt x="105892" y="100330"/>
                  </a:lnTo>
                  <a:lnTo>
                    <a:pt x="89941" y="83820"/>
                  </a:lnTo>
                  <a:lnTo>
                    <a:pt x="79743" y="73660"/>
                  </a:lnTo>
                  <a:lnTo>
                    <a:pt x="70205" y="63500"/>
                  </a:lnTo>
                  <a:lnTo>
                    <a:pt x="61112" y="52070"/>
                  </a:lnTo>
                  <a:lnTo>
                    <a:pt x="52235" y="41910"/>
                  </a:lnTo>
                  <a:lnTo>
                    <a:pt x="43434" y="30480"/>
                  </a:lnTo>
                  <a:lnTo>
                    <a:pt x="34848" y="20320"/>
                  </a:lnTo>
                  <a:lnTo>
                    <a:pt x="26720" y="11430"/>
                  </a:lnTo>
                  <a:lnTo>
                    <a:pt x="19240" y="1270"/>
                  </a:lnTo>
                  <a:lnTo>
                    <a:pt x="17513" y="0"/>
                  </a:lnTo>
                  <a:lnTo>
                    <a:pt x="0" y="0"/>
                  </a:lnTo>
                  <a:lnTo>
                    <a:pt x="26314" y="31750"/>
                  </a:lnTo>
                  <a:lnTo>
                    <a:pt x="33413" y="40640"/>
                  </a:lnTo>
                  <a:lnTo>
                    <a:pt x="40741" y="49530"/>
                  </a:lnTo>
                  <a:lnTo>
                    <a:pt x="48514" y="58420"/>
                  </a:lnTo>
                  <a:lnTo>
                    <a:pt x="65049" y="76200"/>
                  </a:lnTo>
                  <a:lnTo>
                    <a:pt x="79489" y="92710"/>
                  </a:lnTo>
                  <a:lnTo>
                    <a:pt x="87591" y="100330"/>
                  </a:lnTo>
                  <a:lnTo>
                    <a:pt x="119405" y="130810"/>
                  </a:lnTo>
                  <a:lnTo>
                    <a:pt x="135318" y="144780"/>
                  </a:lnTo>
                  <a:lnTo>
                    <a:pt x="151218" y="160020"/>
                  </a:lnTo>
                  <a:lnTo>
                    <a:pt x="229590" y="213360"/>
                  </a:lnTo>
                  <a:lnTo>
                    <a:pt x="269875" y="237490"/>
                  </a:lnTo>
                  <a:lnTo>
                    <a:pt x="311480" y="260350"/>
                  </a:lnTo>
                  <a:lnTo>
                    <a:pt x="342125" y="279400"/>
                  </a:lnTo>
                  <a:lnTo>
                    <a:pt x="354126" y="287020"/>
                  </a:lnTo>
                  <a:lnTo>
                    <a:pt x="377253" y="300990"/>
                  </a:lnTo>
                  <a:lnTo>
                    <a:pt x="389255" y="307340"/>
                  </a:lnTo>
                  <a:lnTo>
                    <a:pt x="401624" y="314960"/>
                  </a:lnTo>
                  <a:lnTo>
                    <a:pt x="414007" y="320040"/>
                  </a:lnTo>
                  <a:lnTo>
                    <a:pt x="426377" y="326390"/>
                  </a:lnTo>
                  <a:lnTo>
                    <a:pt x="438746" y="331470"/>
                  </a:lnTo>
                  <a:lnTo>
                    <a:pt x="463537" y="344170"/>
                  </a:lnTo>
                  <a:lnTo>
                    <a:pt x="488543" y="355600"/>
                  </a:lnTo>
                  <a:lnTo>
                    <a:pt x="513981" y="368300"/>
                  </a:lnTo>
                  <a:lnTo>
                    <a:pt x="540092" y="381000"/>
                  </a:lnTo>
                  <a:lnTo>
                    <a:pt x="553859" y="387350"/>
                  </a:lnTo>
                  <a:lnTo>
                    <a:pt x="567194" y="393700"/>
                  </a:lnTo>
                  <a:lnTo>
                    <a:pt x="607034" y="408940"/>
                  </a:lnTo>
                  <a:lnTo>
                    <a:pt x="633412" y="417830"/>
                  </a:lnTo>
                  <a:lnTo>
                    <a:pt x="646150" y="422910"/>
                  </a:lnTo>
                  <a:lnTo>
                    <a:pt x="729996" y="449580"/>
                  </a:lnTo>
                  <a:lnTo>
                    <a:pt x="756920" y="458470"/>
                  </a:lnTo>
                  <a:lnTo>
                    <a:pt x="860615" y="491490"/>
                  </a:lnTo>
                  <a:lnTo>
                    <a:pt x="887133" y="500380"/>
                  </a:lnTo>
                  <a:lnTo>
                    <a:pt x="913650" y="508000"/>
                  </a:lnTo>
                  <a:lnTo>
                    <a:pt x="940155" y="514350"/>
                  </a:lnTo>
                  <a:lnTo>
                    <a:pt x="966673" y="519430"/>
                  </a:lnTo>
                  <a:lnTo>
                    <a:pt x="993927" y="525780"/>
                  </a:lnTo>
                  <a:lnTo>
                    <a:pt x="1050188" y="537210"/>
                  </a:lnTo>
                  <a:lnTo>
                    <a:pt x="1077442" y="543560"/>
                  </a:lnTo>
                  <a:lnTo>
                    <a:pt x="1119860" y="551180"/>
                  </a:lnTo>
                  <a:lnTo>
                    <a:pt x="1134008" y="552450"/>
                  </a:lnTo>
                  <a:lnTo>
                    <a:pt x="1148181" y="554990"/>
                  </a:lnTo>
                  <a:lnTo>
                    <a:pt x="1162583" y="556260"/>
                  </a:lnTo>
                  <a:lnTo>
                    <a:pt x="1177417" y="558800"/>
                  </a:lnTo>
                  <a:lnTo>
                    <a:pt x="1192923" y="560070"/>
                  </a:lnTo>
                  <a:lnTo>
                    <a:pt x="1244777" y="565150"/>
                  </a:lnTo>
                  <a:lnTo>
                    <a:pt x="1357896" y="574040"/>
                  </a:lnTo>
                  <a:lnTo>
                    <a:pt x="1385887" y="576580"/>
                  </a:lnTo>
                  <a:lnTo>
                    <a:pt x="1416824" y="576580"/>
                  </a:lnTo>
                  <a:lnTo>
                    <a:pt x="1416824" y="584200"/>
                  </a:lnTo>
                  <a:lnTo>
                    <a:pt x="1428788" y="582930"/>
                  </a:lnTo>
                  <a:lnTo>
                    <a:pt x="1450962" y="582930"/>
                  </a:lnTo>
                  <a:lnTo>
                    <a:pt x="1461604" y="581660"/>
                  </a:lnTo>
                  <a:lnTo>
                    <a:pt x="1475740" y="580390"/>
                  </a:lnTo>
                  <a:lnTo>
                    <a:pt x="1504022" y="579120"/>
                  </a:lnTo>
                  <a:lnTo>
                    <a:pt x="1518158" y="579120"/>
                  </a:lnTo>
                  <a:lnTo>
                    <a:pt x="1584147" y="572770"/>
                  </a:lnTo>
                  <a:lnTo>
                    <a:pt x="1654860" y="560070"/>
                  </a:lnTo>
                  <a:lnTo>
                    <a:pt x="1664284" y="557530"/>
                  </a:lnTo>
                  <a:lnTo>
                    <a:pt x="1683143" y="552450"/>
                  </a:lnTo>
                  <a:lnTo>
                    <a:pt x="1739696" y="538480"/>
                  </a:lnTo>
                  <a:lnTo>
                    <a:pt x="1798624" y="521970"/>
                  </a:lnTo>
                  <a:lnTo>
                    <a:pt x="1811362" y="518160"/>
                  </a:lnTo>
                  <a:lnTo>
                    <a:pt x="1837728" y="511810"/>
                  </a:lnTo>
                  <a:lnTo>
                    <a:pt x="1863255" y="504190"/>
                  </a:lnTo>
                  <a:lnTo>
                    <a:pt x="1876691" y="501650"/>
                  </a:lnTo>
                  <a:lnTo>
                    <a:pt x="1904682" y="494030"/>
                  </a:lnTo>
                  <a:lnTo>
                    <a:pt x="1911743" y="492760"/>
                  </a:lnTo>
                  <a:lnTo>
                    <a:pt x="1932965" y="485140"/>
                  </a:lnTo>
                  <a:lnTo>
                    <a:pt x="2036064" y="440690"/>
                  </a:lnTo>
                  <a:lnTo>
                    <a:pt x="2062581" y="427990"/>
                  </a:lnTo>
                  <a:lnTo>
                    <a:pt x="2114435" y="405130"/>
                  </a:lnTo>
                  <a:lnTo>
                    <a:pt x="2128164" y="398780"/>
                  </a:lnTo>
                  <a:lnTo>
                    <a:pt x="2141245" y="392430"/>
                  </a:lnTo>
                  <a:lnTo>
                    <a:pt x="2153869" y="386080"/>
                  </a:lnTo>
                  <a:lnTo>
                    <a:pt x="2166277" y="378460"/>
                  </a:lnTo>
                  <a:lnTo>
                    <a:pt x="2192388" y="364490"/>
                  </a:lnTo>
                  <a:lnTo>
                    <a:pt x="2217839" y="349250"/>
                  </a:lnTo>
                  <a:lnTo>
                    <a:pt x="2242845" y="332740"/>
                  </a:lnTo>
                  <a:lnTo>
                    <a:pt x="2267623" y="317500"/>
                  </a:lnTo>
                  <a:lnTo>
                    <a:pt x="2319477" y="287020"/>
                  </a:lnTo>
                  <a:lnTo>
                    <a:pt x="2333244" y="278130"/>
                  </a:lnTo>
                  <a:lnTo>
                    <a:pt x="2359901" y="260350"/>
                  </a:lnTo>
                  <a:lnTo>
                    <a:pt x="2373680" y="251460"/>
                  </a:lnTo>
                  <a:lnTo>
                    <a:pt x="2380386" y="247650"/>
                  </a:lnTo>
                  <a:lnTo>
                    <a:pt x="2392908" y="237490"/>
                  </a:lnTo>
                  <a:lnTo>
                    <a:pt x="2411387" y="223520"/>
                  </a:lnTo>
                  <a:lnTo>
                    <a:pt x="2416835" y="219710"/>
                  </a:lnTo>
                  <a:lnTo>
                    <a:pt x="2423172" y="215900"/>
                  </a:lnTo>
                  <a:lnTo>
                    <a:pt x="2470302" y="177800"/>
                  </a:lnTo>
                  <a:lnTo>
                    <a:pt x="2480919" y="171450"/>
                  </a:lnTo>
                  <a:lnTo>
                    <a:pt x="2502128" y="154940"/>
                  </a:lnTo>
                  <a:lnTo>
                    <a:pt x="2512733" y="147320"/>
                  </a:lnTo>
                  <a:lnTo>
                    <a:pt x="2555151" y="119380"/>
                  </a:lnTo>
                  <a:lnTo>
                    <a:pt x="2592857" y="86360"/>
                  </a:lnTo>
                  <a:lnTo>
                    <a:pt x="2604643" y="74930"/>
                  </a:lnTo>
                  <a:lnTo>
                    <a:pt x="2614079" y="60960"/>
                  </a:lnTo>
                  <a:lnTo>
                    <a:pt x="2625852" y="48260"/>
                  </a:lnTo>
                  <a:lnTo>
                    <a:pt x="2630576" y="46990"/>
                  </a:lnTo>
                  <a:lnTo>
                    <a:pt x="2635288" y="41910"/>
                  </a:lnTo>
                  <a:lnTo>
                    <a:pt x="2661793" y="22860"/>
                  </a:lnTo>
                  <a:lnTo>
                    <a:pt x="2670632" y="15240"/>
                  </a:lnTo>
                  <a:lnTo>
                    <a:pt x="2681274" y="6350"/>
                  </a:lnTo>
                  <a:lnTo>
                    <a:pt x="2689364" y="0"/>
                  </a:lnTo>
                  <a:close/>
                </a:path>
                <a:path w="7689850" h="10292080">
                  <a:moveTo>
                    <a:pt x="5438483" y="10286987"/>
                  </a:moveTo>
                  <a:lnTo>
                    <a:pt x="5438279" y="10286987"/>
                  </a:lnTo>
                  <a:lnTo>
                    <a:pt x="5438483" y="10286987"/>
                  </a:lnTo>
                  <a:close/>
                </a:path>
                <a:path w="7689850" h="10292080">
                  <a:moveTo>
                    <a:pt x="6985355" y="10290124"/>
                  </a:moveTo>
                  <a:lnTo>
                    <a:pt x="5456237" y="10287025"/>
                  </a:lnTo>
                  <a:lnTo>
                    <a:pt x="5453583" y="10288384"/>
                  </a:lnTo>
                  <a:lnTo>
                    <a:pt x="6985355" y="10290124"/>
                  </a:lnTo>
                  <a:close/>
                </a:path>
                <a:path w="7689850" h="10292080">
                  <a:moveTo>
                    <a:pt x="7421588" y="9777578"/>
                  </a:moveTo>
                  <a:lnTo>
                    <a:pt x="7390295" y="9721228"/>
                  </a:lnTo>
                  <a:lnTo>
                    <a:pt x="7373785" y="9717659"/>
                  </a:lnTo>
                  <a:lnTo>
                    <a:pt x="7364450" y="9700831"/>
                  </a:lnTo>
                  <a:lnTo>
                    <a:pt x="7350226" y="9701390"/>
                  </a:lnTo>
                  <a:lnTo>
                    <a:pt x="7311415" y="9683826"/>
                  </a:lnTo>
                  <a:lnTo>
                    <a:pt x="7309129" y="9679686"/>
                  </a:lnTo>
                  <a:lnTo>
                    <a:pt x="7295464" y="9681261"/>
                  </a:lnTo>
                  <a:lnTo>
                    <a:pt x="7290625" y="9672536"/>
                  </a:lnTo>
                  <a:lnTo>
                    <a:pt x="7261504" y="9672409"/>
                  </a:lnTo>
                  <a:lnTo>
                    <a:pt x="7246023" y="9670707"/>
                  </a:lnTo>
                  <a:lnTo>
                    <a:pt x="7214565" y="9666376"/>
                  </a:lnTo>
                  <a:lnTo>
                    <a:pt x="7199096" y="9664675"/>
                  </a:lnTo>
                  <a:lnTo>
                    <a:pt x="7183856" y="9663405"/>
                  </a:lnTo>
                  <a:lnTo>
                    <a:pt x="7168756" y="9662363"/>
                  </a:lnTo>
                  <a:lnTo>
                    <a:pt x="7165022" y="9655632"/>
                  </a:lnTo>
                  <a:lnTo>
                    <a:pt x="7150557" y="9655759"/>
                  </a:lnTo>
                  <a:lnTo>
                    <a:pt x="7135330" y="9654489"/>
                  </a:lnTo>
                  <a:lnTo>
                    <a:pt x="7120229" y="9653448"/>
                  </a:lnTo>
                  <a:lnTo>
                    <a:pt x="7105383" y="9652876"/>
                  </a:lnTo>
                  <a:lnTo>
                    <a:pt x="7090931" y="9653003"/>
                  </a:lnTo>
                  <a:lnTo>
                    <a:pt x="7062508" y="9654159"/>
                  </a:lnTo>
                  <a:lnTo>
                    <a:pt x="7034225" y="9655556"/>
                  </a:lnTo>
                  <a:lnTo>
                    <a:pt x="7006209" y="9657410"/>
                  </a:lnTo>
                  <a:lnTo>
                    <a:pt x="6978574" y="9659963"/>
                  </a:lnTo>
                  <a:lnTo>
                    <a:pt x="6965175" y="9662008"/>
                  </a:lnTo>
                  <a:lnTo>
                    <a:pt x="6937870" y="9665144"/>
                  </a:lnTo>
                  <a:lnTo>
                    <a:pt x="6911086" y="9669221"/>
                  </a:lnTo>
                  <a:lnTo>
                    <a:pt x="6883768" y="9672358"/>
                  </a:lnTo>
                  <a:lnTo>
                    <a:pt x="6870370" y="9674403"/>
                  </a:lnTo>
                  <a:lnTo>
                    <a:pt x="6831876" y="9683547"/>
                  </a:lnTo>
                  <a:lnTo>
                    <a:pt x="6749694" y="9692513"/>
                  </a:lnTo>
                  <a:lnTo>
                    <a:pt x="6725412" y="9701098"/>
                  </a:lnTo>
                  <a:lnTo>
                    <a:pt x="6685877" y="9708388"/>
                  </a:lnTo>
                  <a:lnTo>
                    <a:pt x="6672910" y="9711207"/>
                  </a:lnTo>
                  <a:lnTo>
                    <a:pt x="6647497" y="9717773"/>
                  </a:lnTo>
                  <a:lnTo>
                    <a:pt x="6634543" y="9720593"/>
                  </a:lnTo>
                  <a:lnTo>
                    <a:pt x="6597548" y="9732467"/>
                  </a:lnTo>
                  <a:lnTo>
                    <a:pt x="6572453" y="9739579"/>
                  </a:lnTo>
                  <a:lnTo>
                    <a:pt x="6536766" y="9753790"/>
                  </a:lnTo>
                  <a:lnTo>
                    <a:pt x="6477533" y="9777920"/>
                  </a:lnTo>
                  <a:lnTo>
                    <a:pt x="6431991" y="9800565"/>
                  </a:lnTo>
                  <a:lnTo>
                    <a:pt x="6398641" y="9818980"/>
                  </a:lnTo>
                  <a:lnTo>
                    <a:pt x="6376225" y="9830930"/>
                  </a:lnTo>
                  <a:lnTo>
                    <a:pt x="6319761" y="9860039"/>
                  </a:lnTo>
                  <a:lnTo>
                    <a:pt x="6286233" y="9878149"/>
                  </a:lnTo>
                  <a:lnTo>
                    <a:pt x="6240754" y="9900907"/>
                  </a:lnTo>
                  <a:lnTo>
                    <a:pt x="6195161" y="9923424"/>
                  </a:lnTo>
                  <a:lnTo>
                    <a:pt x="6149302" y="9945484"/>
                  </a:lnTo>
                  <a:lnTo>
                    <a:pt x="6056782" y="9988156"/>
                  </a:lnTo>
                  <a:lnTo>
                    <a:pt x="5964758" y="10031717"/>
                  </a:lnTo>
                  <a:lnTo>
                    <a:pt x="5918492" y="10053028"/>
                  </a:lnTo>
                  <a:lnTo>
                    <a:pt x="5871603" y="10073246"/>
                  </a:lnTo>
                  <a:lnTo>
                    <a:pt x="5824855" y="10093706"/>
                  </a:lnTo>
                  <a:lnTo>
                    <a:pt x="5767273" y="10120808"/>
                  </a:lnTo>
                  <a:lnTo>
                    <a:pt x="5721185" y="10142461"/>
                  </a:lnTo>
                  <a:lnTo>
                    <a:pt x="5675642" y="10165067"/>
                  </a:lnTo>
                  <a:lnTo>
                    <a:pt x="5652414" y="10175570"/>
                  </a:lnTo>
                  <a:lnTo>
                    <a:pt x="5618226" y="10192474"/>
                  </a:lnTo>
                  <a:lnTo>
                    <a:pt x="5595391" y="10203675"/>
                  </a:lnTo>
                  <a:lnTo>
                    <a:pt x="5561838" y="10221747"/>
                  </a:lnTo>
                  <a:lnTo>
                    <a:pt x="5539422" y="10233685"/>
                  </a:lnTo>
                  <a:lnTo>
                    <a:pt x="5482958" y="10262806"/>
                  </a:lnTo>
                  <a:lnTo>
                    <a:pt x="5452046" y="10279494"/>
                  </a:lnTo>
                  <a:lnTo>
                    <a:pt x="5438483" y="10286987"/>
                  </a:lnTo>
                  <a:lnTo>
                    <a:pt x="5456237" y="10287025"/>
                  </a:lnTo>
                  <a:lnTo>
                    <a:pt x="5498820" y="10265207"/>
                  </a:lnTo>
                  <a:lnTo>
                    <a:pt x="5599862" y="10211740"/>
                  </a:lnTo>
                  <a:lnTo>
                    <a:pt x="5645099" y="10188550"/>
                  </a:lnTo>
                  <a:lnTo>
                    <a:pt x="5668124" y="10177704"/>
                  </a:lnTo>
                  <a:lnTo>
                    <a:pt x="5713666" y="10155060"/>
                  </a:lnTo>
                  <a:lnTo>
                    <a:pt x="5736691" y="10144201"/>
                  </a:lnTo>
                  <a:lnTo>
                    <a:pt x="5829668" y="10102355"/>
                  </a:lnTo>
                  <a:lnTo>
                    <a:pt x="5842000" y="10098405"/>
                  </a:lnTo>
                  <a:lnTo>
                    <a:pt x="5865571" y="10088537"/>
                  </a:lnTo>
                  <a:lnTo>
                    <a:pt x="5888875" y="10078187"/>
                  </a:lnTo>
                  <a:lnTo>
                    <a:pt x="5911532" y="10066668"/>
                  </a:lnTo>
                  <a:lnTo>
                    <a:pt x="5933973" y="10054768"/>
                  </a:lnTo>
                  <a:lnTo>
                    <a:pt x="5956808" y="10043566"/>
                  </a:lnTo>
                  <a:lnTo>
                    <a:pt x="5979909" y="10032835"/>
                  </a:lnTo>
                  <a:lnTo>
                    <a:pt x="6003125" y="10022332"/>
                  </a:lnTo>
                  <a:lnTo>
                    <a:pt x="6026366" y="10011867"/>
                  </a:lnTo>
                  <a:lnTo>
                    <a:pt x="6083960" y="9984778"/>
                  </a:lnTo>
                  <a:lnTo>
                    <a:pt x="6107201" y="9974313"/>
                  </a:lnTo>
                  <a:lnTo>
                    <a:pt x="6141339" y="9957295"/>
                  </a:lnTo>
                  <a:lnTo>
                    <a:pt x="6197968" y="9928492"/>
                  </a:lnTo>
                  <a:lnTo>
                    <a:pt x="6220993" y="9917633"/>
                  </a:lnTo>
                  <a:lnTo>
                    <a:pt x="6255321" y="9900971"/>
                  </a:lnTo>
                  <a:lnTo>
                    <a:pt x="6278410" y="9890239"/>
                  </a:lnTo>
                  <a:lnTo>
                    <a:pt x="6312357" y="9872866"/>
                  </a:lnTo>
                  <a:lnTo>
                    <a:pt x="6334798" y="9860966"/>
                  </a:lnTo>
                  <a:lnTo>
                    <a:pt x="6368313" y="9842856"/>
                  </a:lnTo>
                  <a:lnTo>
                    <a:pt x="6413678" y="9819907"/>
                  </a:lnTo>
                  <a:lnTo>
                    <a:pt x="6447206" y="9801796"/>
                  </a:lnTo>
                  <a:lnTo>
                    <a:pt x="6459131" y="9797110"/>
                  </a:lnTo>
                  <a:lnTo>
                    <a:pt x="6493561" y="9780638"/>
                  </a:lnTo>
                  <a:lnTo>
                    <a:pt x="6505486" y="9775952"/>
                  </a:lnTo>
                  <a:lnTo>
                    <a:pt x="6517627" y="9771659"/>
                  </a:lnTo>
                  <a:lnTo>
                    <a:pt x="6553009" y="9756889"/>
                  </a:lnTo>
                  <a:lnTo>
                    <a:pt x="6565151" y="9752597"/>
                  </a:lnTo>
                  <a:lnTo>
                    <a:pt x="6588633" y="9742564"/>
                  </a:lnTo>
                  <a:lnTo>
                    <a:pt x="6601409" y="9739401"/>
                  </a:lnTo>
                  <a:lnTo>
                    <a:pt x="6614427" y="9736696"/>
                  </a:lnTo>
                  <a:lnTo>
                    <a:pt x="6638696" y="9728060"/>
                  </a:lnTo>
                  <a:lnTo>
                    <a:pt x="6676149" y="9717049"/>
                  </a:lnTo>
                  <a:lnTo>
                    <a:pt x="6677406" y="9719297"/>
                  </a:lnTo>
                  <a:lnTo>
                    <a:pt x="6702641" y="9712427"/>
                  </a:lnTo>
                  <a:lnTo>
                    <a:pt x="6703898" y="9714674"/>
                  </a:lnTo>
                  <a:lnTo>
                    <a:pt x="6729425" y="9708350"/>
                  </a:lnTo>
                  <a:lnTo>
                    <a:pt x="6755231" y="9702482"/>
                  </a:lnTo>
                  <a:lnTo>
                    <a:pt x="6769913" y="9702775"/>
                  </a:lnTo>
                  <a:lnTo>
                    <a:pt x="6795452" y="9696437"/>
                  </a:lnTo>
                  <a:lnTo>
                    <a:pt x="6809892" y="9696272"/>
                  </a:lnTo>
                  <a:lnTo>
                    <a:pt x="6850380" y="9690710"/>
                  </a:lnTo>
                  <a:lnTo>
                    <a:pt x="6875907" y="9684372"/>
                  </a:lnTo>
                  <a:lnTo>
                    <a:pt x="6890347" y="9684194"/>
                  </a:lnTo>
                  <a:lnTo>
                    <a:pt x="6916140" y="9678327"/>
                  </a:lnTo>
                  <a:lnTo>
                    <a:pt x="6930834" y="9678632"/>
                  </a:lnTo>
                  <a:lnTo>
                    <a:pt x="6945262" y="9678467"/>
                  </a:lnTo>
                  <a:lnTo>
                    <a:pt x="6970827" y="9672168"/>
                  </a:lnTo>
                  <a:lnTo>
                    <a:pt x="6985673" y="9672739"/>
                  </a:lnTo>
                  <a:lnTo>
                    <a:pt x="7011873" y="9667608"/>
                  </a:lnTo>
                  <a:lnTo>
                    <a:pt x="7027113" y="9668878"/>
                  </a:lnTo>
                  <a:lnTo>
                    <a:pt x="7042594" y="9670618"/>
                  </a:lnTo>
                  <a:lnTo>
                    <a:pt x="7069582" y="9666897"/>
                  </a:lnTo>
                  <a:lnTo>
                    <a:pt x="7085724" y="9669805"/>
                  </a:lnTo>
                  <a:lnTo>
                    <a:pt x="7113105" y="9666783"/>
                  </a:lnTo>
                  <a:lnTo>
                    <a:pt x="7102005" y="9672942"/>
                  </a:lnTo>
                  <a:lnTo>
                    <a:pt x="7116432" y="9672777"/>
                  </a:lnTo>
                  <a:lnTo>
                    <a:pt x="7145820" y="9673374"/>
                  </a:lnTo>
                  <a:lnTo>
                    <a:pt x="7160247" y="9673209"/>
                  </a:lnTo>
                  <a:lnTo>
                    <a:pt x="7194918" y="9683305"/>
                  </a:lnTo>
                  <a:lnTo>
                    <a:pt x="7211212" y="9686480"/>
                  </a:lnTo>
                  <a:lnTo>
                    <a:pt x="7238606" y="9683496"/>
                  </a:lnTo>
                  <a:lnTo>
                    <a:pt x="7271194" y="9689859"/>
                  </a:lnTo>
                  <a:lnTo>
                    <a:pt x="7289216" y="9696145"/>
                  </a:lnTo>
                  <a:lnTo>
                    <a:pt x="7291502" y="9700285"/>
                  </a:lnTo>
                  <a:lnTo>
                    <a:pt x="7307707" y="9703308"/>
                  </a:lnTo>
                  <a:lnTo>
                    <a:pt x="7310006" y="9707435"/>
                  </a:lnTo>
                  <a:lnTo>
                    <a:pt x="7326071" y="9710217"/>
                  </a:lnTo>
                  <a:lnTo>
                    <a:pt x="7330795" y="9718713"/>
                  </a:lnTo>
                  <a:lnTo>
                    <a:pt x="7346607" y="9721037"/>
                  </a:lnTo>
                  <a:lnTo>
                    <a:pt x="7354354" y="9734982"/>
                  </a:lnTo>
                  <a:lnTo>
                    <a:pt x="7380681" y="9756229"/>
                  </a:lnTo>
                  <a:lnTo>
                    <a:pt x="7404240" y="9772485"/>
                  </a:lnTo>
                  <a:lnTo>
                    <a:pt x="7421588" y="9777578"/>
                  </a:lnTo>
                  <a:close/>
                </a:path>
                <a:path w="7689850" h="10292080">
                  <a:moveTo>
                    <a:pt x="7545565" y="9896183"/>
                  </a:moveTo>
                  <a:lnTo>
                    <a:pt x="7492974" y="9801479"/>
                  </a:lnTo>
                  <a:lnTo>
                    <a:pt x="7450010" y="9776422"/>
                  </a:lnTo>
                  <a:lnTo>
                    <a:pt x="7418146" y="9745205"/>
                  </a:lnTo>
                  <a:lnTo>
                    <a:pt x="7418908" y="9746602"/>
                  </a:lnTo>
                  <a:lnTo>
                    <a:pt x="7412736" y="9735464"/>
                  </a:lnTo>
                  <a:lnTo>
                    <a:pt x="7395972" y="9731426"/>
                  </a:lnTo>
                  <a:lnTo>
                    <a:pt x="7421588" y="9777578"/>
                  </a:lnTo>
                  <a:lnTo>
                    <a:pt x="7427976" y="9789071"/>
                  </a:lnTo>
                  <a:lnTo>
                    <a:pt x="7445705" y="9794850"/>
                  </a:lnTo>
                  <a:lnTo>
                    <a:pt x="7452741" y="9807511"/>
                  </a:lnTo>
                  <a:lnTo>
                    <a:pt x="7472388" y="9816732"/>
                  </a:lnTo>
                  <a:lnTo>
                    <a:pt x="7481316" y="9832810"/>
                  </a:lnTo>
                  <a:lnTo>
                    <a:pt x="7501610" y="9843198"/>
                  </a:lnTo>
                  <a:lnTo>
                    <a:pt x="7530097" y="9894481"/>
                  </a:lnTo>
                  <a:lnTo>
                    <a:pt x="7545565" y="9896183"/>
                  </a:lnTo>
                  <a:close/>
                </a:path>
                <a:path w="7689850" h="10292080">
                  <a:moveTo>
                    <a:pt x="7676464" y="10236505"/>
                  </a:moveTo>
                  <a:lnTo>
                    <a:pt x="7654785" y="10197490"/>
                  </a:lnTo>
                  <a:lnTo>
                    <a:pt x="7646429" y="10234739"/>
                  </a:lnTo>
                  <a:lnTo>
                    <a:pt x="7638631" y="10246868"/>
                  </a:lnTo>
                  <a:lnTo>
                    <a:pt x="7630973" y="10259225"/>
                  </a:lnTo>
                  <a:lnTo>
                    <a:pt x="7634148" y="10264953"/>
                  </a:lnTo>
                  <a:lnTo>
                    <a:pt x="7625575" y="10275672"/>
                  </a:lnTo>
                  <a:lnTo>
                    <a:pt x="7627887" y="10279837"/>
                  </a:lnTo>
                  <a:lnTo>
                    <a:pt x="7619479" y="10290848"/>
                  </a:lnTo>
                  <a:lnTo>
                    <a:pt x="6985355" y="10290124"/>
                  </a:lnTo>
                  <a:lnTo>
                    <a:pt x="7648880" y="10291470"/>
                  </a:lnTo>
                  <a:lnTo>
                    <a:pt x="7661656" y="10262159"/>
                  </a:lnTo>
                  <a:lnTo>
                    <a:pt x="7670457" y="10251859"/>
                  </a:lnTo>
                  <a:lnTo>
                    <a:pt x="7667904" y="10247262"/>
                  </a:lnTo>
                  <a:lnTo>
                    <a:pt x="7676464" y="10236505"/>
                  </a:lnTo>
                  <a:close/>
                </a:path>
                <a:path w="7689850" h="10292080">
                  <a:moveTo>
                    <a:pt x="7683919" y="10197617"/>
                  </a:moveTo>
                  <a:lnTo>
                    <a:pt x="7664539" y="10162730"/>
                  </a:lnTo>
                  <a:lnTo>
                    <a:pt x="7657592" y="10176370"/>
                  </a:lnTo>
                  <a:lnTo>
                    <a:pt x="7652017" y="10192499"/>
                  </a:lnTo>
                  <a:lnTo>
                    <a:pt x="7654785" y="10197490"/>
                  </a:lnTo>
                  <a:lnTo>
                    <a:pt x="7671879" y="10228250"/>
                  </a:lnTo>
                  <a:lnTo>
                    <a:pt x="7680426" y="10217493"/>
                  </a:lnTo>
                  <a:lnTo>
                    <a:pt x="7675588" y="10208768"/>
                  </a:lnTo>
                  <a:lnTo>
                    <a:pt x="7683919" y="10197617"/>
                  </a:lnTo>
                  <a:close/>
                </a:path>
                <a:path w="7689850" h="10292080">
                  <a:moveTo>
                    <a:pt x="7687843" y="10100056"/>
                  </a:moveTo>
                  <a:lnTo>
                    <a:pt x="7678496" y="10083228"/>
                  </a:lnTo>
                  <a:lnTo>
                    <a:pt x="7671473" y="10018255"/>
                  </a:lnTo>
                  <a:lnTo>
                    <a:pt x="7656525" y="9991344"/>
                  </a:lnTo>
                  <a:lnTo>
                    <a:pt x="7652296" y="9957562"/>
                  </a:lnTo>
                  <a:lnTo>
                    <a:pt x="7606614" y="9875317"/>
                  </a:lnTo>
                  <a:lnTo>
                    <a:pt x="7591933" y="9875037"/>
                  </a:lnTo>
                  <a:lnTo>
                    <a:pt x="7578090" y="9850095"/>
                  </a:lnTo>
                  <a:lnTo>
                    <a:pt x="7563650" y="9850272"/>
                  </a:lnTo>
                  <a:lnTo>
                    <a:pt x="7552576" y="9830333"/>
                  </a:lnTo>
                  <a:lnTo>
                    <a:pt x="7538707" y="9831514"/>
                  </a:lnTo>
                  <a:lnTo>
                    <a:pt x="7535939" y="9826523"/>
                  </a:lnTo>
                  <a:lnTo>
                    <a:pt x="7524839" y="9832696"/>
                  </a:lnTo>
                  <a:lnTo>
                    <a:pt x="7503350" y="9820161"/>
                  </a:lnTo>
                  <a:lnTo>
                    <a:pt x="7545565" y="9896183"/>
                  </a:lnTo>
                  <a:lnTo>
                    <a:pt x="7584313" y="9965982"/>
                  </a:lnTo>
                  <a:lnTo>
                    <a:pt x="7581519" y="9987089"/>
                  </a:lnTo>
                  <a:lnTo>
                    <a:pt x="7601928" y="10023856"/>
                  </a:lnTo>
                  <a:lnTo>
                    <a:pt x="7593952" y="10035616"/>
                  </a:lnTo>
                  <a:lnTo>
                    <a:pt x="7598105" y="10043096"/>
                  </a:lnTo>
                  <a:lnTo>
                    <a:pt x="7611973" y="10041915"/>
                  </a:lnTo>
                  <a:lnTo>
                    <a:pt x="7613358" y="10044405"/>
                  </a:lnTo>
                  <a:lnTo>
                    <a:pt x="7624458" y="10038245"/>
                  </a:lnTo>
                  <a:lnTo>
                    <a:pt x="7590358" y="9976853"/>
                  </a:lnTo>
                  <a:lnTo>
                    <a:pt x="7623073" y="10035743"/>
                  </a:lnTo>
                  <a:lnTo>
                    <a:pt x="7630033" y="10022103"/>
                  </a:lnTo>
                  <a:lnTo>
                    <a:pt x="7618958" y="10002164"/>
                  </a:lnTo>
                  <a:lnTo>
                    <a:pt x="7620368" y="9978555"/>
                  </a:lnTo>
                  <a:lnTo>
                    <a:pt x="7566393" y="9881362"/>
                  </a:lnTo>
                  <a:lnTo>
                    <a:pt x="7538682" y="9857613"/>
                  </a:lnTo>
                  <a:lnTo>
                    <a:pt x="7562228" y="9873882"/>
                  </a:lnTo>
                  <a:lnTo>
                    <a:pt x="7566393" y="9881362"/>
                  </a:lnTo>
                  <a:lnTo>
                    <a:pt x="7573315" y="9893821"/>
                  </a:lnTo>
                  <a:lnTo>
                    <a:pt x="7589939" y="9897618"/>
                  </a:lnTo>
                  <a:lnTo>
                    <a:pt x="7618209" y="9948520"/>
                  </a:lnTo>
                  <a:lnTo>
                    <a:pt x="7610856" y="9961423"/>
                  </a:lnTo>
                  <a:lnTo>
                    <a:pt x="7620368" y="9978555"/>
                  </a:lnTo>
                  <a:lnTo>
                    <a:pt x="7638567" y="10011359"/>
                  </a:lnTo>
                  <a:lnTo>
                    <a:pt x="7636726" y="10034181"/>
                  </a:lnTo>
                  <a:lnTo>
                    <a:pt x="7641095" y="10042055"/>
                  </a:lnTo>
                  <a:lnTo>
                    <a:pt x="7645222" y="10075621"/>
                  </a:lnTo>
                  <a:lnTo>
                    <a:pt x="7660449" y="10103040"/>
                  </a:lnTo>
                  <a:lnTo>
                    <a:pt x="7682598" y="10142918"/>
                  </a:lnTo>
                  <a:lnTo>
                    <a:pt x="7686776" y="10124288"/>
                  </a:lnTo>
                  <a:lnTo>
                    <a:pt x="7679855" y="10111829"/>
                  </a:lnTo>
                  <a:lnTo>
                    <a:pt x="7687843" y="10100056"/>
                  </a:lnTo>
                  <a:close/>
                </a:path>
                <a:path w="7689850" h="10292080">
                  <a:moveTo>
                    <a:pt x="7689507" y="10155377"/>
                  </a:moveTo>
                  <a:lnTo>
                    <a:pt x="7660449" y="10103040"/>
                  </a:lnTo>
                  <a:lnTo>
                    <a:pt x="7652118" y="10114191"/>
                  </a:lnTo>
                  <a:lnTo>
                    <a:pt x="7656271" y="10121671"/>
                  </a:lnTo>
                  <a:lnTo>
                    <a:pt x="7654849" y="10145281"/>
                  </a:lnTo>
                  <a:lnTo>
                    <a:pt x="7664539" y="10162730"/>
                  </a:lnTo>
                  <a:lnTo>
                    <a:pt x="7679766" y="10190137"/>
                  </a:lnTo>
                  <a:lnTo>
                    <a:pt x="7685329" y="10174008"/>
                  </a:lnTo>
                  <a:lnTo>
                    <a:pt x="7689507" y="10155377"/>
                  </a:lnTo>
                  <a:close/>
                </a:path>
              </a:pathLst>
            </a:custGeom>
            <a:solidFill>
              <a:srgbClr val="C2A5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17652" y="3108741"/>
            <a:ext cx="5440045" cy="2501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7815" marR="5080" indent="-285750">
              <a:lnSpc>
                <a:spcPct val="128000"/>
              </a:lnSpc>
              <a:spcBef>
                <a:spcPts val="95"/>
              </a:spcBef>
            </a:pPr>
            <a:r>
              <a:rPr dirty="0" sz="6350" spc="635">
                <a:solidFill>
                  <a:srgbClr val="EFE8CD"/>
                </a:solidFill>
                <a:latin typeface="Verdana"/>
                <a:cs typeface="Verdana"/>
              </a:rPr>
              <a:t>Features</a:t>
            </a:r>
            <a:r>
              <a:rPr dirty="0" sz="6350" spc="-50">
                <a:solidFill>
                  <a:srgbClr val="EFE8CD"/>
                </a:solidFill>
                <a:latin typeface="Verdana"/>
                <a:cs typeface="Verdana"/>
              </a:rPr>
              <a:t> </a:t>
            </a:r>
            <a:r>
              <a:rPr dirty="0" sz="6350" spc="790">
                <a:solidFill>
                  <a:srgbClr val="EFE8CD"/>
                </a:solidFill>
                <a:latin typeface="Verdana"/>
                <a:cs typeface="Verdana"/>
              </a:rPr>
              <a:t>of  </a:t>
            </a:r>
            <a:r>
              <a:rPr dirty="0" sz="6350" spc="900">
                <a:solidFill>
                  <a:srgbClr val="EFE8CD"/>
                </a:solidFill>
                <a:latin typeface="Verdana"/>
                <a:cs typeface="Verdana"/>
              </a:rPr>
              <a:t>Kalaakriti</a:t>
            </a:r>
            <a:endParaRPr sz="6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295" y="6930466"/>
            <a:ext cx="4084626" cy="35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406034" y="3425563"/>
            <a:ext cx="6006465" cy="85471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467359" marR="5080" indent="-455295">
              <a:lnSpc>
                <a:spcPts val="3150"/>
              </a:lnSpc>
              <a:spcBef>
                <a:spcPts val="395"/>
              </a:spcBef>
            </a:pPr>
            <a:r>
              <a:rPr dirty="0" sz="2800" spc="-135">
                <a:latin typeface="Trebuchet MS"/>
                <a:cs typeface="Trebuchet MS"/>
              </a:rPr>
              <a:t>Direct </a:t>
            </a:r>
            <a:r>
              <a:rPr dirty="0" sz="2800" spc="-70">
                <a:latin typeface="Trebuchet MS"/>
                <a:cs typeface="Trebuchet MS"/>
              </a:rPr>
              <a:t>and </a:t>
            </a:r>
            <a:r>
              <a:rPr dirty="0" sz="2800" spc="-204">
                <a:latin typeface="Trebuchet MS"/>
                <a:cs typeface="Trebuchet MS"/>
              </a:rPr>
              <a:t>trustred </a:t>
            </a:r>
            <a:r>
              <a:rPr dirty="0" sz="2800" spc="-145">
                <a:latin typeface="Trebuchet MS"/>
                <a:cs typeface="Trebuchet MS"/>
              </a:rPr>
              <a:t>transanctions</a:t>
            </a:r>
            <a:r>
              <a:rPr dirty="0" sz="2100" spc="-145">
                <a:latin typeface="Arial"/>
                <a:cs typeface="Arial"/>
              </a:rPr>
              <a:t>. </a:t>
            </a:r>
            <a:r>
              <a:rPr dirty="0" sz="2800" spc="-150">
                <a:latin typeface="Trebuchet MS"/>
                <a:cs typeface="Trebuchet MS"/>
              </a:rPr>
              <a:t>no </a:t>
            </a:r>
            <a:r>
              <a:rPr dirty="0" sz="2800" spc="-190">
                <a:latin typeface="Trebuchet MS"/>
                <a:cs typeface="Trebuchet MS"/>
              </a:rPr>
              <a:t>more  </a:t>
            </a:r>
            <a:r>
              <a:rPr dirty="0" sz="2800" spc="-180">
                <a:latin typeface="Trebuchet MS"/>
                <a:cs typeface="Trebuchet MS"/>
              </a:rPr>
              <a:t>middlemen</a:t>
            </a:r>
            <a:r>
              <a:rPr dirty="0" sz="2100" spc="-180">
                <a:latin typeface="Arial"/>
                <a:cs typeface="Arial"/>
              </a:rPr>
              <a:t>, </a:t>
            </a:r>
            <a:r>
              <a:rPr dirty="0" sz="2800" spc="-300">
                <a:latin typeface="Trebuchet MS"/>
                <a:cs typeface="Trebuchet MS"/>
              </a:rPr>
              <a:t>just </a:t>
            </a:r>
            <a:r>
              <a:rPr dirty="0" sz="2800" spc="-200">
                <a:latin typeface="Trebuchet MS"/>
                <a:cs typeface="Trebuchet MS"/>
              </a:rPr>
              <a:t>you </a:t>
            </a:r>
            <a:r>
              <a:rPr dirty="0" sz="2800" spc="-70">
                <a:latin typeface="Trebuchet MS"/>
                <a:cs typeface="Trebuchet MS"/>
              </a:rPr>
              <a:t>and </a:t>
            </a:r>
            <a:r>
              <a:rPr dirty="0" sz="2800" spc="-204">
                <a:latin typeface="Trebuchet MS"/>
                <a:cs typeface="Trebuchet MS"/>
              </a:rPr>
              <a:t>your</a:t>
            </a:r>
            <a:r>
              <a:rPr dirty="0" sz="2800" spc="-170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talent</a:t>
            </a:r>
            <a:r>
              <a:rPr dirty="0" sz="2100" spc="-16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77471" y="5106231"/>
            <a:ext cx="5728335" cy="85471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190625" marR="5080" indent="-1178560">
              <a:lnSpc>
                <a:spcPts val="3150"/>
              </a:lnSpc>
              <a:spcBef>
                <a:spcPts val="395"/>
              </a:spcBef>
            </a:pPr>
            <a:r>
              <a:rPr dirty="0" sz="2800" spc="-120">
                <a:latin typeface="Trebuchet MS"/>
                <a:cs typeface="Trebuchet MS"/>
              </a:rPr>
              <a:t>Access </a:t>
            </a:r>
            <a:r>
              <a:rPr dirty="0" sz="2800" spc="-165">
                <a:latin typeface="Trebuchet MS"/>
                <a:cs typeface="Trebuchet MS"/>
              </a:rPr>
              <a:t>to </a:t>
            </a:r>
            <a:r>
              <a:rPr dirty="0" sz="2800" spc="-210">
                <a:latin typeface="Trebuchet MS"/>
                <a:cs typeface="Trebuchet MS"/>
              </a:rPr>
              <a:t>the </a:t>
            </a:r>
            <a:r>
              <a:rPr dirty="0" sz="2800" spc="-70">
                <a:latin typeface="Trebuchet MS"/>
                <a:cs typeface="Trebuchet MS"/>
              </a:rPr>
              <a:t>India</a:t>
            </a:r>
            <a:r>
              <a:rPr dirty="0" sz="2100" spc="-70">
                <a:latin typeface="Arial"/>
                <a:cs typeface="Arial"/>
              </a:rPr>
              <a:t>'</a:t>
            </a:r>
            <a:r>
              <a:rPr dirty="0" sz="2800" spc="-70">
                <a:latin typeface="Trebuchet MS"/>
                <a:cs typeface="Trebuchet MS"/>
              </a:rPr>
              <a:t>s </a:t>
            </a:r>
            <a:r>
              <a:rPr dirty="0" sz="2800" spc="-155">
                <a:latin typeface="Trebuchet MS"/>
                <a:cs typeface="Trebuchet MS"/>
              </a:rPr>
              <a:t>rarest </a:t>
            </a:r>
            <a:r>
              <a:rPr dirty="0" sz="2800" spc="-195">
                <a:latin typeface="Trebuchet MS"/>
                <a:cs typeface="Trebuchet MS"/>
              </a:rPr>
              <a:t>artforms </a:t>
            </a:r>
            <a:r>
              <a:rPr dirty="0" sz="2800" spc="-70">
                <a:latin typeface="Trebuchet MS"/>
                <a:cs typeface="Trebuchet MS"/>
              </a:rPr>
              <a:t>and  </a:t>
            </a:r>
            <a:r>
              <a:rPr dirty="0" sz="2800" spc="-120">
                <a:latin typeface="Trebuchet MS"/>
                <a:cs typeface="Trebuchet MS"/>
              </a:rPr>
              <a:t>recipies </a:t>
            </a:r>
            <a:r>
              <a:rPr dirty="0" sz="2800" spc="-55">
                <a:latin typeface="Trebuchet MS"/>
                <a:cs typeface="Trebuchet MS"/>
              </a:rPr>
              <a:t>as </a:t>
            </a:r>
            <a:r>
              <a:rPr dirty="0" sz="2800" spc="-105">
                <a:latin typeface="Trebuchet MS"/>
                <a:cs typeface="Trebuchet MS"/>
              </a:rPr>
              <a:t>old </a:t>
            </a:r>
            <a:r>
              <a:rPr dirty="0" sz="2800" spc="-55">
                <a:latin typeface="Trebuchet MS"/>
                <a:cs typeface="Trebuchet MS"/>
              </a:rPr>
              <a:t>as</a:t>
            </a:r>
            <a:r>
              <a:rPr dirty="0" sz="2800" spc="-360">
                <a:latin typeface="Trebuchet MS"/>
                <a:cs typeface="Trebuchet MS"/>
              </a:rPr>
              <a:t> </a:t>
            </a:r>
            <a:r>
              <a:rPr dirty="0" sz="2800" spc="-195">
                <a:latin typeface="Trebuchet MS"/>
                <a:cs typeface="Trebuchet MS"/>
              </a:rPr>
              <a:t>time</a:t>
            </a:r>
            <a:r>
              <a:rPr dirty="0" sz="2100" spc="-195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51285" y="6826125"/>
            <a:ext cx="7357109" cy="2496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85115" marR="5080" indent="-273050">
              <a:lnSpc>
                <a:spcPts val="3150"/>
              </a:lnSpc>
              <a:spcBef>
                <a:spcPts val="395"/>
              </a:spcBef>
            </a:pPr>
            <a:r>
              <a:rPr dirty="0" sz="2800" spc="-155">
                <a:latin typeface="Trebuchet MS"/>
                <a:cs typeface="Trebuchet MS"/>
              </a:rPr>
              <a:t>Unlock </a:t>
            </a:r>
            <a:r>
              <a:rPr dirty="0" sz="2800" spc="-210">
                <a:latin typeface="Trebuchet MS"/>
                <a:cs typeface="Trebuchet MS"/>
              </a:rPr>
              <a:t>the </a:t>
            </a:r>
            <a:r>
              <a:rPr dirty="0" sz="2800" spc="-204">
                <a:latin typeface="Trebuchet MS"/>
                <a:cs typeface="Trebuchet MS"/>
              </a:rPr>
              <a:t>skills </a:t>
            </a:r>
            <a:r>
              <a:rPr dirty="0" sz="2800" spc="-75">
                <a:latin typeface="Trebuchet MS"/>
                <a:cs typeface="Trebuchet MS"/>
              </a:rPr>
              <a:t>passed </a:t>
            </a:r>
            <a:r>
              <a:rPr dirty="0" sz="2800" spc="-145">
                <a:latin typeface="Trebuchet MS"/>
                <a:cs typeface="Trebuchet MS"/>
              </a:rPr>
              <a:t>down </a:t>
            </a:r>
            <a:r>
              <a:rPr dirty="0" sz="2800" spc="-229">
                <a:latin typeface="Trebuchet MS"/>
                <a:cs typeface="Trebuchet MS"/>
              </a:rPr>
              <a:t>from </a:t>
            </a:r>
            <a:r>
              <a:rPr dirty="0" sz="2800" spc="-125">
                <a:latin typeface="Trebuchet MS"/>
                <a:cs typeface="Trebuchet MS"/>
              </a:rPr>
              <a:t>generations </a:t>
            </a:r>
            <a:r>
              <a:rPr dirty="0" sz="2800" spc="-70">
                <a:latin typeface="Trebuchet MS"/>
                <a:cs typeface="Trebuchet MS"/>
              </a:rPr>
              <a:t>and  </a:t>
            </a:r>
            <a:r>
              <a:rPr dirty="0" sz="2800" spc="-100">
                <a:latin typeface="Trebuchet MS"/>
                <a:cs typeface="Trebuchet MS"/>
              </a:rPr>
              <a:t>also </a:t>
            </a:r>
            <a:r>
              <a:rPr dirty="0" sz="2800" spc="-85">
                <a:latin typeface="Trebuchet MS"/>
                <a:cs typeface="Trebuchet MS"/>
              </a:rPr>
              <a:t>get </a:t>
            </a:r>
            <a:r>
              <a:rPr dirty="0" sz="2800" spc="-75">
                <a:latin typeface="Trebuchet MS"/>
                <a:cs typeface="Trebuchet MS"/>
              </a:rPr>
              <a:t>access </a:t>
            </a:r>
            <a:r>
              <a:rPr dirty="0" sz="2800" spc="-165">
                <a:latin typeface="Trebuchet MS"/>
                <a:cs typeface="Trebuchet MS"/>
              </a:rPr>
              <a:t>to </a:t>
            </a:r>
            <a:r>
              <a:rPr dirty="0" sz="2800" spc="-145">
                <a:latin typeface="Trebuchet MS"/>
                <a:cs typeface="Trebuchet MS"/>
              </a:rPr>
              <a:t>trending </a:t>
            </a:r>
            <a:r>
              <a:rPr dirty="0" sz="2800" spc="-155">
                <a:latin typeface="Trebuchet MS"/>
                <a:cs typeface="Trebuchet MS"/>
              </a:rPr>
              <a:t>viral</a:t>
            </a:r>
            <a:r>
              <a:rPr dirty="0" sz="2800" spc="-35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performances</a:t>
            </a:r>
            <a:r>
              <a:rPr dirty="0" sz="2100" spc="-14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algn="ctr" marL="283845">
              <a:lnSpc>
                <a:spcPts val="3390"/>
              </a:lnSpc>
            </a:pPr>
            <a:r>
              <a:rPr dirty="0" sz="2900" spc="-155">
                <a:latin typeface="Trebuchet MS"/>
                <a:cs typeface="Trebuchet MS"/>
              </a:rPr>
              <a:t>Currency </a:t>
            </a:r>
            <a:r>
              <a:rPr dirty="0" sz="2900" spc="-165">
                <a:latin typeface="Trebuchet MS"/>
                <a:cs typeface="Trebuchet MS"/>
              </a:rPr>
              <a:t>no</a:t>
            </a:r>
            <a:r>
              <a:rPr dirty="0" sz="2900" spc="-180">
                <a:latin typeface="Trebuchet MS"/>
                <a:cs typeface="Trebuchet MS"/>
              </a:rPr>
              <a:t> </a:t>
            </a:r>
            <a:r>
              <a:rPr dirty="0" sz="2900" spc="-60">
                <a:latin typeface="Trebuchet MS"/>
                <a:cs typeface="Trebuchet MS"/>
              </a:rPr>
              <a:t>bar</a:t>
            </a:r>
            <a:r>
              <a:rPr dirty="0" sz="2150" spc="-60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  <a:p>
            <a:pPr algn="ctr" marL="283845">
              <a:lnSpc>
                <a:spcPts val="3390"/>
              </a:lnSpc>
            </a:pPr>
            <a:r>
              <a:rPr dirty="0" sz="2900" spc="-10">
                <a:latin typeface="Trebuchet MS"/>
                <a:cs typeface="Trebuchet MS"/>
              </a:rPr>
              <a:t>No </a:t>
            </a:r>
            <a:r>
              <a:rPr dirty="0" sz="2900" spc="-204">
                <a:latin typeface="Trebuchet MS"/>
                <a:cs typeface="Trebuchet MS"/>
              </a:rPr>
              <a:t>more </a:t>
            </a:r>
            <a:r>
              <a:rPr dirty="0" sz="2900" spc="-100">
                <a:latin typeface="Trebuchet MS"/>
                <a:cs typeface="Trebuchet MS"/>
              </a:rPr>
              <a:t>exchange </a:t>
            </a:r>
            <a:r>
              <a:rPr dirty="0" sz="2900" spc="-155">
                <a:latin typeface="Trebuchet MS"/>
                <a:cs typeface="Trebuchet MS"/>
              </a:rPr>
              <a:t>rates </a:t>
            </a:r>
            <a:r>
              <a:rPr dirty="0" sz="2900" spc="-150">
                <a:latin typeface="Trebuchet MS"/>
                <a:cs typeface="Trebuchet MS"/>
              </a:rPr>
              <a:t>or</a:t>
            </a:r>
            <a:r>
              <a:rPr dirty="0" sz="2900" spc="-360">
                <a:latin typeface="Trebuchet MS"/>
                <a:cs typeface="Trebuchet MS"/>
              </a:rPr>
              <a:t> </a:t>
            </a:r>
            <a:r>
              <a:rPr dirty="0" sz="2900" spc="-130">
                <a:latin typeface="Trebuchet MS"/>
                <a:cs typeface="Trebuchet MS"/>
              </a:rPr>
              <a:t>taxes</a:t>
            </a:r>
            <a:r>
              <a:rPr dirty="0" sz="2150" spc="-130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673" y="713726"/>
            <a:ext cx="11329035" cy="1333500"/>
          </a:xfrm>
          <a:custGeom>
            <a:avLst/>
            <a:gdLst/>
            <a:ahLst/>
            <a:cxnLst/>
            <a:rect l="l" t="t" r="r" b="b"/>
            <a:pathLst>
              <a:path w="11329035" h="1333500">
                <a:moveTo>
                  <a:pt x="11328946" y="127000"/>
                </a:moveTo>
                <a:lnTo>
                  <a:pt x="11328629" y="101600"/>
                </a:lnTo>
                <a:lnTo>
                  <a:pt x="11326851" y="76200"/>
                </a:lnTo>
                <a:lnTo>
                  <a:pt x="11322596" y="50800"/>
                </a:lnTo>
                <a:lnTo>
                  <a:pt x="11320539" y="50800"/>
                </a:lnTo>
                <a:lnTo>
                  <a:pt x="11318900" y="38100"/>
                </a:lnTo>
                <a:lnTo>
                  <a:pt x="11317567" y="38100"/>
                </a:lnTo>
                <a:lnTo>
                  <a:pt x="11316373" y="25400"/>
                </a:lnTo>
                <a:lnTo>
                  <a:pt x="11314824" y="12700"/>
                </a:lnTo>
                <a:lnTo>
                  <a:pt x="11316373" y="12700"/>
                </a:lnTo>
                <a:lnTo>
                  <a:pt x="11310150" y="0"/>
                </a:lnTo>
                <a:lnTo>
                  <a:pt x="10020808" y="0"/>
                </a:lnTo>
                <a:lnTo>
                  <a:pt x="9970110" y="12700"/>
                </a:lnTo>
                <a:lnTo>
                  <a:pt x="9462135" y="12700"/>
                </a:lnTo>
                <a:lnTo>
                  <a:pt x="9360471" y="0"/>
                </a:lnTo>
                <a:lnTo>
                  <a:pt x="7776794" y="0"/>
                </a:lnTo>
                <a:lnTo>
                  <a:pt x="7776794" y="25400"/>
                </a:lnTo>
                <a:lnTo>
                  <a:pt x="5756427" y="27914"/>
                </a:lnTo>
                <a:lnTo>
                  <a:pt x="5776468" y="25400"/>
                </a:lnTo>
                <a:lnTo>
                  <a:pt x="7776794" y="25400"/>
                </a:lnTo>
                <a:lnTo>
                  <a:pt x="7776794" y="0"/>
                </a:lnTo>
                <a:lnTo>
                  <a:pt x="6157607" y="0"/>
                </a:lnTo>
                <a:lnTo>
                  <a:pt x="5904001" y="12700"/>
                </a:lnTo>
                <a:lnTo>
                  <a:pt x="1856270" y="12700"/>
                </a:lnTo>
                <a:lnTo>
                  <a:pt x="1758645" y="25400"/>
                </a:lnTo>
                <a:lnTo>
                  <a:pt x="792708" y="25400"/>
                </a:lnTo>
                <a:lnTo>
                  <a:pt x="741819" y="12700"/>
                </a:lnTo>
                <a:lnTo>
                  <a:pt x="0" y="12700"/>
                </a:lnTo>
                <a:lnTo>
                  <a:pt x="800" y="38100"/>
                </a:lnTo>
                <a:lnTo>
                  <a:pt x="2921" y="63500"/>
                </a:lnTo>
                <a:lnTo>
                  <a:pt x="5905" y="88900"/>
                </a:lnTo>
                <a:lnTo>
                  <a:pt x="9334" y="114300"/>
                </a:lnTo>
                <a:lnTo>
                  <a:pt x="9575" y="139700"/>
                </a:lnTo>
                <a:lnTo>
                  <a:pt x="10642" y="177800"/>
                </a:lnTo>
                <a:lnTo>
                  <a:pt x="10896" y="203200"/>
                </a:lnTo>
                <a:lnTo>
                  <a:pt x="12446" y="241300"/>
                </a:lnTo>
                <a:lnTo>
                  <a:pt x="13690" y="292100"/>
                </a:lnTo>
                <a:lnTo>
                  <a:pt x="14744" y="342900"/>
                </a:lnTo>
                <a:lnTo>
                  <a:pt x="15748" y="393700"/>
                </a:lnTo>
                <a:lnTo>
                  <a:pt x="16827" y="444500"/>
                </a:lnTo>
                <a:lnTo>
                  <a:pt x="18110" y="482600"/>
                </a:lnTo>
                <a:lnTo>
                  <a:pt x="19723" y="533400"/>
                </a:lnTo>
                <a:lnTo>
                  <a:pt x="21780" y="584200"/>
                </a:lnTo>
                <a:lnTo>
                  <a:pt x="22682" y="609600"/>
                </a:lnTo>
                <a:lnTo>
                  <a:pt x="23139" y="635000"/>
                </a:lnTo>
                <a:lnTo>
                  <a:pt x="23228" y="647700"/>
                </a:lnTo>
                <a:lnTo>
                  <a:pt x="23329" y="1270000"/>
                </a:lnTo>
                <a:lnTo>
                  <a:pt x="23558" y="1282700"/>
                </a:lnTo>
                <a:lnTo>
                  <a:pt x="26250" y="1295400"/>
                </a:lnTo>
                <a:lnTo>
                  <a:pt x="34493" y="1295400"/>
                </a:lnTo>
                <a:lnTo>
                  <a:pt x="35763" y="1296365"/>
                </a:lnTo>
                <a:lnTo>
                  <a:pt x="35775" y="1296898"/>
                </a:lnTo>
                <a:lnTo>
                  <a:pt x="36474" y="1296911"/>
                </a:lnTo>
                <a:lnTo>
                  <a:pt x="51333" y="1308100"/>
                </a:lnTo>
                <a:lnTo>
                  <a:pt x="5437187" y="1308100"/>
                </a:lnTo>
                <a:lnTo>
                  <a:pt x="5589524" y="1320800"/>
                </a:lnTo>
                <a:lnTo>
                  <a:pt x="11258487" y="1320800"/>
                </a:lnTo>
                <a:lnTo>
                  <a:pt x="11280597" y="1333500"/>
                </a:lnTo>
                <a:lnTo>
                  <a:pt x="11293285" y="1320800"/>
                </a:lnTo>
                <a:lnTo>
                  <a:pt x="11301603" y="1320800"/>
                </a:lnTo>
                <a:lnTo>
                  <a:pt x="11306416" y="1308100"/>
                </a:lnTo>
                <a:lnTo>
                  <a:pt x="11308601" y="1295400"/>
                </a:lnTo>
                <a:lnTo>
                  <a:pt x="11310734" y="1270000"/>
                </a:lnTo>
                <a:lnTo>
                  <a:pt x="11311446" y="1257300"/>
                </a:lnTo>
                <a:lnTo>
                  <a:pt x="11311712" y="1257300"/>
                </a:lnTo>
                <a:lnTo>
                  <a:pt x="11313452" y="1206500"/>
                </a:lnTo>
                <a:lnTo>
                  <a:pt x="11314252" y="1155700"/>
                </a:lnTo>
                <a:lnTo>
                  <a:pt x="11314290" y="1143000"/>
                </a:lnTo>
                <a:lnTo>
                  <a:pt x="11314379" y="1003300"/>
                </a:lnTo>
                <a:lnTo>
                  <a:pt x="11314824" y="952500"/>
                </a:lnTo>
                <a:lnTo>
                  <a:pt x="11314913" y="901700"/>
                </a:lnTo>
                <a:lnTo>
                  <a:pt x="11315167" y="850900"/>
                </a:lnTo>
                <a:lnTo>
                  <a:pt x="11315560" y="800100"/>
                </a:lnTo>
                <a:lnTo>
                  <a:pt x="11316056" y="749300"/>
                </a:lnTo>
                <a:lnTo>
                  <a:pt x="11316640" y="698500"/>
                </a:lnTo>
                <a:lnTo>
                  <a:pt x="11317275" y="647700"/>
                </a:lnTo>
                <a:lnTo>
                  <a:pt x="11318469" y="546100"/>
                </a:lnTo>
                <a:lnTo>
                  <a:pt x="11319878" y="508000"/>
                </a:lnTo>
                <a:lnTo>
                  <a:pt x="11321872" y="469900"/>
                </a:lnTo>
                <a:lnTo>
                  <a:pt x="11324158" y="431800"/>
                </a:lnTo>
                <a:lnTo>
                  <a:pt x="11326203" y="381000"/>
                </a:lnTo>
                <a:lnTo>
                  <a:pt x="11327651" y="330200"/>
                </a:lnTo>
                <a:lnTo>
                  <a:pt x="11328527" y="279400"/>
                </a:lnTo>
                <a:lnTo>
                  <a:pt x="11328819" y="228600"/>
                </a:lnTo>
                <a:lnTo>
                  <a:pt x="11328946" y="127000"/>
                </a:lnTo>
                <a:close/>
              </a:path>
            </a:pathLst>
          </a:custGeom>
          <a:solidFill>
            <a:srgbClr val="F5AA4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8094967"/>
            <a:ext cx="2167255" cy="2192655"/>
            <a:chOff x="0" y="8094967"/>
            <a:chExt cx="2167255" cy="2192655"/>
          </a:xfrm>
        </p:grpSpPr>
        <p:sp>
          <p:nvSpPr>
            <p:cNvPr id="4" name="object 4"/>
            <p:cNvSpPr/>
            <p:nvPr/>
          </p:nvSpPr>
          <p:spPr>
            <a:xfrm>
              <a:off x="0" y="8291397"/>
              <a:ext cx="2092325" cy="1796414"/>
            </a:xfrm>
            <a:custGeom>
              <a:avLst/>
              <a:gdLst/>
              <a:ahLst/>
              <a:cxnLst/>
              <a:rect l="l" t="t" r="r" b="b"/>
              <a:pathLst>
                <a:path w="2092325" h="1796415">
                  <a:moveTo>
                    <a:pt x="260997" y="497662"/>
                  </a:moveTo>
                  <a:lnTo>
                    <a:pt x="237299" y="280428"/>
                  </a:lnTo>
                  <a:lnTo>
                    <a:pt x="237312" y="277609"/>
                  </a:lnTo>
                  <a:lnTo>
                    <a:pt x="235826" y="210324"/>
                  </a:lnTo>
                  <a:lnTo>
                    <a:pt x="232549" y="143433"/>
                  </a:lnTo>
                  <a:lnTo>
                    <a:pt x="227368" y="77076"/>
                  </a:lnTo>
                  <a:lnTo>
                    <a:pt x="220205" y="11379"/>
                  </a:lnTo>
                  <a:lnTo>
                    <a:pt x="208114" y="0"/>
                  </a:lnTo>
                  <a:lnTo>
                    <a:pt x="203136" y="711"/>
                  </a:lnTo>
                  <a:lnTo>
                    <a:pt x="199580" y="3556"/>
                  </a:lnTo>
                  <a:lnTo>
                    <a:pt x="163576" y="37719"/>
                  </a:lnTo>
                  <a:lnTo>
                    <a:pt x="155409" y="45453"/>
                  </a:lnTo>
                  <a:lnTo>
                    <a:pt x="114477" y="89255"/>
                  </a:lnTo>
                  <a:lnTo>
                    <a:pt x="76657" y="134810"/>
                  </a:lnTo>
                  <a:lnTo>
                    <a:pt x="41859" y="181991"/>
                  </a:lnTo>
                  <a:lnTo>
                    <a:pt x="9982" y="230644"/>
                  </a:lnTo>
                  <a:lnTo>
                    <a:pt x="0" y="247815"/>
                  </a:lnTo>
                  <a:lnTo>
                    <a:pt x="0" y="297853"/>
                  </a:lnTo>
                  <a:lnTo>
                    <a:pt x="24739" y="254241"/>
                  </a:lnTo>
                  <a:lnTo>
                    <a:pt x="54152" y="208038"/>
                  </a:lnTo>
                  <a:lnTo>
                    <a:pt x="86182" y="163169"/>
                  </a:lnTo>
                  <a:lnTo>
                    <a:pt x="120916" y="119735"/>
                  </a:lnTo>
                  <a:lnTo>
                    <a:pt x="158445" y="77876"/>
                  </a:lnTo>
                  <a:lnTo>
                    <a:pt x="184023" y="52476"/>
                  </a:lnTo>
                  <a:lnTo>
                    <a:pt x="0" y="355460"/>
                  </a:lnTo>
                  <a:lnTo>
                    <a:pt x="0" y="1561655"/>
                  </a:lnTo>
                  <a:lnTo>
                    <a:pt x="0" y="1623860"/>
                  </a:lnTo>
                  <a:lnTo>
                    <a:pt x="0" y="1644446"/>
                  </a:lnTo>
                  <a:lnTo>
                    <a:pt x="9105" y="1615859"/>
                  </a:lnTo>
                  <a:lnTo>
                    <a:pt x="20993" y="1577606"/>
                  </a:lnTo>
                  <a:lnTo>
                    <a:pt x="33413" y="1536585"/>
                  </a:lnTo>
                  <a:lnTo>
                    <a:pt x="36233" y="1526984"/>
                  </a:lnTo>
                  <a:lnTo>
                    <a:pt x="147980" y="1228242"/>
                  </a:lnTo>
                  <a:lnTo>
                    <a:pt x="249643" y="846607"/>
                  </a:lnTo>
                  <a:lnTo>
                    <a:pt x="260997" y="497662"/>
                  </a:lnTo>
                  <a:close/>
                </a:path>
                <a:path w="2092325" h="1796415">
                  <a:moveTo>
                    <a:pt x="2092134" y="1582737"/>
                  </a:moveTo>
                  <a:lnTo>
                    <a:pt x="1704543" y="1397622"/>
                  </a:lnTo>
                  <a:lnTo>
                    <a:pt x="1371396" y="1340142"/>
                  </a:lnTo>
                  <a:lnTo>
                    <a:pt x="909104" y="1414106"/>
                  </a:lnTo>
                  <a:lnTo>
                    <a:pt x="135470" y="1622945"/>
                  </a:lnTo>
                  <a:lnTo>
                    <a:pt x="164973" y="1595285"/>
                  </a:lnTo>
                  <a:lnTo>
                    <a:pt x="201091" y="1562989"/>
                  </a:lnTo>
                  <a:lnTo>
                    <a:pt x="237947" y="1531620"/>
                  </a:lnTo>
                  <a:lnTo>
                    <a:pt x="275602" y="1501292"/>
                  </a:lnTo>
                  <a:lnTo>
                    <a:pt x="314058" y="1472069"/>
                  </a:lnTo>
                  <a:lnTo>
                    <a:pt x="353377" y="1444053"/>
                  </a:lnTo>
                  <a:lnTo>
                    <a:pt x="393573" y="1417307"/>
                  </a:lnTo>
                  <a:lnTo>
                    <a:pt x="434682" y="1391932"/>
                  </a:lnTo>
                  <a:lnTo>
                    <a:pt x="476745" y="1368018"/>
                  </a:lnTo>
                  <a:lnTo>
                    <a:pt x="519785" y="1345628"/>
                  </a:lnTo>
                  <a:lnTo>
                    <a:pt x="563841" y="1324864"/>
                  </a:lnTo>
                  <a:lnTo>
                    <a:pt x="608952" y="1305801"/>
                  </a:lnTo>
                  <a:lnTo>
                    <a:pt x="655129" y="1288516"/>
                  </a:lnTo>
                  <a:lnTo>
                    <a:pt x="702424" y="1273124"/>
                  </a:lnTo>
                  <a:lnTo>
                    <a:pt x="750862" y="1259674"/>
                  </a:lnTo>
                  <a:lnTo>
                    <a:pt x="800468" y="1248270"/>
                  </a:lnTo>
                  <a:lnTo>
                    <a:pt x="851293" y="1238999"/>
                  </a:lnTo>
                  <a:lnTo>
                    <a:pt x="857707" y="1237576"/>
                  </a:lnTo>
                  <a:lnTo>
                    <a:pt x="862685" y="1231887"/>
                  </a:lnTo>
                  <a:lnTo>
                    <a:pt x="861148" y="1224292"/>
                  </a:lnTo>
                  <a:lnTo>
                    <a:pt x="859840" y="1218361"/>
                  </a:lnTo>
                  <a:lnTo>
                    <a:pt x="853427" y="1213383"/>
                  </a:lnTo>
                  <a:lnTo>
                    <a:pt x="847026" y="1214805"/>
                  </a:lnTo>
                  <a:lnTo>
                    <a:pt x="795299" y="1224292"/>
                  </a:lnTo>
                  <a:lnTo>
                    <a:pt x="744829" y="1235938"/>
                  </a:lnTo>
                  <a:lnTo>
                    <a:pt x="695566" y="1249629"/>
                  </a:lnTo>
                  <a:lnTo>
                    <a:pt x="647484" y="1265288"/>
                  </a:lnTo>
                  <a:lnTo>
                    <a:pt x="600557" y="1282827"/>
                  </a:lnTo>
                  <a:lnTo>
                    <a:pt x="554736" y="1302169"/>
                  </a:lnTo>
                  <a:lnTo>
                    <a:pt x="510006" y="1323225"/>
                  </a:lnTo>
                  <a:lnTo>
                    <a:pt x="466305" y="1345907"/>
                  </a:lnTo>
                  <a:lnTo>
                    <a:pt x="423633" y="1370139"/>
                  </a:lnTo>
                  <a:lnTo>
                    <a:pt x="381927" y="1395831"/>
                  </a:lnTo>
                  <a:lnTo>
                    <a:pt x="341172" y="1422882"/>
                  </a:lnTo>
                  <a:lnTo>
                    <a:pt x="301320" y="1451229"/>
                  </a:lnTo>
                  <a:lnTo>
                    <a:pt x="262331" y="1480781"/>
                  </a:lnTo>
                  <a:lnTo>
                    <a:pt x="224193" y="1511452"/>
                  </a:lnTo>
                  <a:lnTo>
                    <a:pt x="186855" y="1543151"/>
                  </a:lnTo>
                  <a:lnTo>
                    <a:pt x="150291" y="1575790"/>
                  </a:lnTo>
                  <a:lnTo>
                    <a:pt x="114465" y="1609293"/>
                  </a:lnTo>
                  <a:lnTo>
                    <a:pt x="79336" y="1643570"/>
                  </a:lnTo>
                  <a:lnTo>
                    <a:pt x="44881" y="1678546"/>
                  </a:lnTo>
                  <a:lnTo>
                    <a:pt x="11061" y="1714131"/>
                  </a:lnTo>
                  <a:lnTo>
                    <a:pt x="0" y="1726145"/>
                  </a:lnTo>
                  <a:lnTo>
                    <a:pt x="0" y="1762099"/>
                  </a:lnTo>
                  <a:lnTo>
                    <a:pt x="27393" y="1732254"/>
                  </a:lnTo>
                  <a:lnTo>
                    <a:pt x="60833" y="1697024"/>
                  </a:lnTo>
                  <a:lnTo>
                    <a:pt x="94881" y="1662391"/>
                  </a:lnTo>
                  <a:lnTo>
                    <a:pt x="129590" y="1628457"/>
                  </a:lnTo>
                  <a:lnTo>
                    <a:pt x="134874" y="1623504"/>
                  </a:lnTo>
                  <a:lnTo>
                    <a:pt x="373621" y="1685912"/>
                  </a:lnTo>
                  <a:lnTo>
                    <a:pt x="935964" y="1786890"/>
                  </a:lnTo>
                  <a:lnTo>
                    <a:pt x="1586890" y="1795932"/>
                  </a:lnTo>
                  <a:lnTo>
                    <a:pt x="2092134" y="1582737"/>
                  </a:lnTo>
                  <a:close/>
                </a:path>
              </a:pathLst>
            </a:custGeom>
            <a:solidFill>
              <a:srgbClr val="F7F4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094967"/>
              <a:ext cx="2166841" cy="2192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5670962" y="1"/>
            <a:ext cx="2617470" cy="2515870"/>
            <a:chOff x="15670962" y="1"/>
            <a:chExt cx="2617470" cy="2515870"/>
          </a:xfrm>
        </p:grpSpPr>
        <p:sp>
          <p:nvSpPr>
            <p:cNvPr id="7" name="object 7"/>
            <p:cNvSpPr/>
            <p:nvPr/>
          </p:nvSpPr>
          <p:spPr>
            <a:xfrm>
              <a:off x="15815221" y="281850"/>
              <a:ext cx="2473325" cy="2085975"/>
            </a:xfrm>
            <a:custGeom>
              <a:avLst/>
              <a:gdLst/>
              <a:ahLst/>
              <a:cxnLst/>
              <a:rect l="l" t="t" r="r" b="b"/>
              <a:pathLst>
                <a:path w="2473325" h="2085975">
                  <a:moveTo>
                    <a:pt x="2472779" y="0"/>
                  </a:moveTo>
                  <a:lnTo>
                    <a:pt x="2431097" y="43815"/>
                  </a:lnTo>
                  <a:lnTo>
                    <a:pt x="2397976" y="78168"/>
                  </a:lnTo>
                  <a:lnTo>
                    <a:pt x="2364486" y="112420"/>
                  </a:lnTo>
                  <a:lnTo>
                    <a:pt x="2330589" y="146507"/>
                  </a:lnTo>
                  <a:lnTo>
                    <a:pt x="2296261" y="180327"/>
                  </a:lnTo>
                  <a:lnTo>
                    <a:pt x="2261489" y="213829"/>
                  </a:lnTo>
                  <a:lnTo>
                    <a:pt x="2226246" y="246926"/>
                  </a:lnTo>
                  <a:lnTo>
                    <a:pt x="2190508" y="279539"/>
                  </a:lnTo>
                  <a:lnTo>
                    <a:pt x="2154263" y="311594"/>
                  </a:lnTo>
                  <a:lnTo>
                    <a:pt x="2117471" y="343027"/>
                  </a:lnTo>
                  <a:lnTo>
                    <a:pt x="2080120" y="373748"/>
                  </a:lnTo>
                  <a:lnTo>
                    <a:pt x="2079155" y="374510"/>
                  </a:lnTo>
                  <a:lnTo>
                    <a:pt x="1831314" y="287731"/>
                  </a:lnTo>
                  <a:lnTo>
                    <a:pt x="1243723" y="132118"/>
                  </a:lnTo>
                  <a:lnTo>
                    <a:pt x="554228" y="66090"/>
                  </a:lnTo>
                  <a:lnTo>
                    <a:pt x="0" y="247840"/>
                  </a:lnTo>
                  <a:lnTo>
                    <a:pt x="394982" y="477316"/>
                  </a:lnTo>
                  <a:lnTo>
                    <a:pt x="743305" y="567029"/>
                  </a:lnTo>
                  <a:lnTo>
                    <a:pt x="1239939" y="528878"/>
                  </a:lnTo>
                  <a:lnTo>
                    <a:pt x="2078532" y="375005"/>
                  </a:lnTo>
                  <a:lnTo>
                    <a:pt x="2042185" y="403682"/>
                  </a:lnTo>
                  <a:lnTo>
                    <a:pt x="2003640" y="432765"/>
                  </a:lnTo>
                  <a:lnTo>
                    <a:pt x="1964474" y="460908"/>
                  </a:lnTo>
                  <a:lnTo>
                    <a:pt x="1924646" y="488035"/>
                  </a:lnTo>
                  <a:lnTo>
                    <a:pt x="1884146" y="514083"/>
                  </a:lnTo>
                  <a:lnTo>
                    <a:pt x="1842960" y="538962"/>
                  </a:lnTo>
                  <a:lnTo>
                    <a:pt x="1801050" y="562597"/>
                  </a:lnTo>
                  <a:lnTo>
                    <a:pt x="1758391" y="584923"/>
                  </a:lnTo>
                  <a:lnTo>
                    <a:pt x="1714969" y="605866"/>
                  </a:lnTo>
                  <a:lnTo>
                    <a:pt x="1670773" y="625335"/>
                  </a:lnTo>
                  <a:lnTo>
                    <a:pt x="1625752" y="643255"/>
                  </a:lnTo>
                  <a:lnTo>
                    <a:pt x="1579905" y="659561"/>
                  </a:lnTo>
                  <a:lnTo>
                    <a:pt x="1533207" y="674179"/>
                  </a:lnTo>
                  <a:lnTo>
                    <a:pt x="1485633" y="687019"/>
                  </a:lnTo>
                  <a:lnTo>
                    <a:pt x="1437144" y="698017"/>
                  </a:lnTo>
                  <a:lnTo>
                    <a:pt x="1387741" y="707085"/>
                  </a:lnTo>
                  <a:lnTo>
                    <a:pt x="1337398" y="714159"/>
                  </a:lnTo>
                  <a:lnTo>
                    <a:pt x="1286090" y="719150"/>
                  </a:lnTo>
                  <a:lnTo>
                    <a:pt x="1279169" y="720102"/>
                  </a:lnTo>
                  <a:lnTo>
                    <a:pt x="1273403" y="725690"/>
                  </a:lnTo>
                  <a:lnTo>
                    <a:pt x="1274292" y="733348"/>
                  </a:lnTo>
                  <a:lnTo>
                    <a:pt x="1275245" y="740244"/>
                  </a:lnTo>
                  <a:lnTo>
                    <a:pt x="1281607" y="746074"/>
                  </a:lnTo>
                  <a:lnTo>
                    <a:pt x="1288516" y="745121"/>
                  </a:lnTo>
                  <a:lnTo>
                    <a:pt x="1340751" y="739978"/>
                  </a:lnTo>
                  <a:lnTo>
                    <a:pt x="1391983" y="732751"/>
                  </a:lnTo>
                  <a:lnTo>
                    <a:pt x="1442224" y="723506"/>
                  </a:lnTo>
                  <a:lnTo>
                    <a:pt x="1491513" y="712317"/>
                  </a:lnTo>
                  <a:lnTo>
                    <a:pt x="1539862" y="699274"/>
                  </a:lnTo>
                  <a:lnTo>
                    <a:pt x="1587309" y="684453"/>
                  </a:lnTo>
                  <a:lnTo>
                    <a:pt x="1633867" y="667918"/>
                  </a:lnTo>
                  <a:lnTo>
                    <a:pt x="1679575" y="649757"/>
                  </a:lnTo>
                  <a:lnTo>
                    <a:pt x="1724431" y="630034"/>
                  </a:lnTo>
                  <a:lnTo>
                    <a:pt x="1768475" y="608838"/>
                  </a:lnTo>
                  <a:lnTo>
                    <a:pt x="1811731" y="586257"/>
                  </a:lnTo>
                  <a:lnTo>
                    <a:pt x="1854225" y="562343"/>
                  </a:lnTo>
                  <a:lnTo>
                    <a:pt x="1895983" y="537171"/>
                  </a:lnTo>
                  <a:lnTo>
                    <a:pt x="1937004" y="510844"/>
                  </a:lnTo>
                  <a:lnTo>
                    <a:pt x="1977351" y="483425"/>
                  </a:lnTo>
                  <a:lnTo>
                    <a:pt x="2017014" y="454990"/>
                  </a:lnTo>
                  <a:lnTo>
                    <a:pt x="2056041" y="425602"/>
                  </a:lnTo>
                  <a:lnTo>
                    <a:pt x="2094433" y="395363"/>
                  </a:lnTo>
                  <a:lnTo>
                    <a:pt x="2132228" y="364337"/>
                  </a:lnTo>
                  <a:lnTo>
                    <a:pt x="2169452" y="332613"/>
                  </a:lnTo>
                  <a:lnTo>
                    <a:pt x="2206129" y="300240"/>
                  </a:lnTo>
                  <a:lnTo>
                    <a:pt x="2242274" y="267322"/>
                  </a:lnTo>
                  <a:lnTo>
                    <a:pt x="2277922" y="233921"/>
                  </a:lnTo>
                  <a:lnTo>
                    <a:pt x="2281555" y="230428"/>
                  </a:lnTo>
                  <a:lnTo>
                    <a:pt x="2277630" y="239141"/>
                  </a:lnTo>
                  <a:lnTo>
                    <a:pt x="2257882" y="283946"/>
                  </a:lnTo>
                  <a:lnTo>
                    <a:pt x="2233257" y="341617"/>
                  </a:lnTo>
                  <a:lnTo>
                    <a:pt x="2212835" y="391033"/>
                  </a:lnTo>
                  <a:lnTo>
                    <a:pt x="2212835" y="1589620"/>
                  </a:lnTo>
                  <a:lnTo>
                    <a:pt x="2205774" y="1606486"/>
                  </a:lnTo>
                  <a:lnTo>
                    <a:pt x="2182723" y="1656054"/>
                  </a:lnTo>
                  <a:lnTo>
                    <a:pt x="2157615" y="1704695"/>
                  </a:lnTo>
                  <a:lnTo>
                    <a:pt x="2130387" y="1752307"/>
                  </a:lnTo>
                  <a:lnTo>
                    <a:pt x="2100948" y="1798764"/>
                  </a:lnTo>
                  <a:lnTo>
                    <a:pt x="2069249" y="1843951"/>
                  </a:lnTo>
                  <a:lnTo>
                    <a:pt x="2035187" y="1887753"/>
                  </a:lnTo>
                  <a:lnTo>
                    <a:pt x="1998713" y="1930057"/>
                  </a:lnTo>
                  <a:lnTo>
                    <a:pt x="1959737" y="1970735"/>
                  </a:lnTo>
                  <a:lnTo>
                    <a:pt x="1918195" y="2009673"/>
                  </a:lnTo>
                  <a:lnTo>
                    <a:pt x="1890928" y="2032558"/>
                  </a:lnTo>
                  <a:lnTo>
                    <a:pt x="2212835" y="1589620"/>
                  </a:lnTo>
                  <a:lnTo>
                    <a:pt x="2212835" y="391033"/>
                  </a:lnTo>
                  <a:lnTo>
                    <a:pt x="2204974" y="410286"/>
                  </a:lnTo>
                  <a:lnTo>
                    <a:pt x="2189543" y="448843"/>
                  </a:lnTo>
                  <a:lnTo>
                    <a:pt x="2175205" y="485432"/>
                  </a:lnTo>
                  <a:lnTo>
                    <a:pt x="2030984" y="791540"/>
                  </a:lnTo>
                  <a:lnTo>
                    <a:pt x="1890153" y="1186510"/>
                  </a:lnTo>
                  <a:lnTo>
                    <a:pt x="1847913" y="1554734"/>
                  </a:lnTo>
                  <a:lnTo>
                    <a:pt x="1854263" y="1787740"/>
                  </a:lnTo>
                  <a:lnTo>
                    <a:pt x="1852968" y="1804263"/>
                  </a:lnTo>
                  <a:lnTo>
                    <a:pt x="1849259" y="1871878"/>
                  </a:lnTo>
                  <a:lnTo>
                    <a:pt x="1847316" y="1939251"/>
                  </a:lnTo>
                  <a:lnTo>
                    <a:pt x="1847215" y="2006257"/>
                  </a:lnTo>
                  <a:lnTo>
                    <a:pt x="1849081" y="2072779"/>
                  </a:lnTo>
                  <a:lnTo>
                    <a:pt x="1849475" y="2077351"/>
                  </a:lnTo>
                  <a:lnTo>
                    <a:pt x="1852117" y="2082114"/>
                  </a:lnTo>
                  <a:lnTo>
                    <a:pt x="1860931" y="2085873"/>
                  </a:lnTo>
                  <a:lnTo>
                    <a:pt x="1866265" y="2085555"/>
                  </a:lnTo>
                  <a:lnTo>
                    <a:pt x="1870290" y="2082850"/>
                  </a:lnTo>
                  <a:lnTo>
                    <a:pt x="1911527" y="2049830"/>
                  </a:lnTo>
                  <a:lnTo>
                    <a:pt x="1918576" y="2044192"/>
                  </a:lnTo>
                  <a:lnTo>
                    <a:pt x="1963889" y="2003437"/>
                  </a:lnTo>
                  <a:lnTo>
                    <a:pt x="2006307" y="1960740"/>
                  </a:lnTo>
                  <a:lnTo>
                    <a:pt x="2045919" y="1916214"/>
                  </a:lnTo>
                  <a:lnTo>
                    <a:pt x="2082800" y="1869998"/>
                  </a:lnTo>
                  <a:lnTo>
                    <a:pt x="2117064" y="1822234"/>
                  </a:lnTo>
                  <a:lnTo>
                    <a:pt x="2148776" y="1773047"/>
                  </a:lnTo>
                  <a:lnTo>
                    <a:pt x="2178024" y="1722589"/>
                  </a:lnTo>
                  <a:lnTo>
                    <a:pt x="2204897" y="1670977"/>
                  </a:lnTo>
                  <a:lnTo>
                    <a:pt x="2229497" y="1618361"/>
                  </a:lnTo>
                  <a:lnTo>
                    <a:pt x="2251887" y="1564868"/>
                  </a:lnTo>
                  <a:lnTo>
                    <a:pt x="2272169" y="1510626"/>
                  </a:lnTo>
                  <a:lnTo>
                    <a:pt x="2290470" y="1455686"/>
                  </a:lnTo>
                  <a:lnTo>
                    <a:pt x="2306751" y="1400492"/>
                  </a:lnTo>
                  <a:lnTo>
                    <a:pt x="2321229" y="1344841"/>
                  </a:lnTo>
                  <a:lnTo>
                    <a:pt x="2333929" y="1289011"/>
                  </a:lnTo>
                  <a:lnTo>
                    <a:pt x="2344966" y="1233106"/>
                  </a:lnTo>
                  <a:lnTo>
                    <a:pt x="2354402" y="1177277"/>
                  </a:lnTo>
                  <a:lnTo>
                    <a:pt x="2362339" y="1121651"/>
                  </a:lnTo>
                  <a:lnTo>
                    <a:pt x="2368854" y="1066368"/>
                  </a:lnTo>
                  <a:lnTo>
                    <a:pt x="2374049" y="1011555"/>
                  </a:lnTo>
                  <a:lnTo>
                    <a:pt x="2377998" y="957364"/>
                  </a:lnTo>
                  <a:lnTo>
                    <a:pt x="2380792" y="903909"/>
                  </a:lnTo>
                  <a:lnTo>
                    <a:pt x="2382520" y="851357"/>
                  </a:lnTo>
                  <a:lnTo>
                    <a:pt x="2383256" y="799807"/>
                  </a:lnTo>
                  <a:lnTo>
                    <a:pt x="2383091" y="748652"/>
                  </a:lnTo>
                  <a:lnTo>
                    <a:pt x="2382151" y="700316"/>
                  </a:lnTo>
                  <a:lnTo>
                    <a:pt x="2380475" y="652627"/>
                  </a:lnTo>
                  <a:lnTo>
                    <a:pt x="2378151" y="606513"/>
                  </a:lnTo>
                  <a:lnTo>
                    <a:pt x="2375293" y="562089"/>
                  </a:lnTo>
                  <a:lnTo>
                    <a:pt x="2371966" y="519493"/>
                  </a:lnTo>
                  <a:lnTo>
                    <a:pt x="2368270" y="478853"/>
                  </a:lnTo>
                  <a:lnTo>
                    <a:pt x="2364295" y="440321"/>
                  </a:lnTo>
                  <a:lnTo>
                    <a:pt x="2355824" y="370103"/>
                  </a:lnTo>
                  <a:lnTo>
                    <a:pt x="2347239" y="309905"/>
                  </a:lnTo>
                  <a:lnTo>
                    <a:pt x="2344369" y="291719"/>
                  </a:lnTo>
                  <a:lnTo>
                    <a:pt x="2344369" y="1044257"/>
                  </a:lnTo>
                  <a:lnTo>
                    <a:pt x="2339987" y="1086180"/>
                  </a:lnTo>
                  <a:lnTo>
                    <a:pt x="2333333" y="1138478"/>
                  </a:lnTo>
                  <a:lnTo>
                    <a:pt x="2325370" y="1191018"/>
                  </a:lnTo>
                  <a:lnTo>
                    <a:pt x="2316022" y="1243711"/>
                  </a:lnTo>
                  <a:lnTo>
                    <a:pt x="2305240" y="1296416"/>
                  </a:lnTo>
                  <a:lnTo>
                    <a:pt x="2292908" y="1349019"/>
                  </a:lnTo>
                  <a:lnTo>
                    <a:pt x="2278989" y="1401419"/>
                  </a:lnTo>
                  <a:lnTo>
                    <a:pt x="2268524" y="1436319"/>
                  </a:lnTo>
                  <a:lnTo>
                    <a:pt x="2344369" y="1044257"/>
                  </a:lnTo>
                  <a:lnTo>
                    <a:pt x="2344369" y="291719"/>
                  </a:lnTo>
                  <a:lnTo>
                    <a:pt x="2343137" y="283895"/>
                  </a:lnTo>
                  <a:lnTo>
                    <a:pt x="2339263" y="260807"/>
                  </a:lnTo>
                  <a:lnTo>
                    <a:pt x="2335707" y="240766"/>
                  </a:lnTo>
                  <a:lnTo>
                    <a:pt x="2335326" y="238734"/>
                  </a:lnTo>
                  <a:lnTo>
                    <a:pt x="2332558" y="223901"/>
                  </a:lnTo>
                  <a:lnTo>
                    <a:pt x="2329916" y="210350"/>
                  </a:lnTo>
                  <a:lnTo>
                    <a:pt x="2327808" y="200063"/>
                  </a:lnTo>
                  <a:lnTo>
                    <a:pt x="2326449" y="193751"/>
                  </a:lnTo>
                  <a:lnTo>
                    <a:pt x="2325814" y="190969"/>
                  </a:lnTo>
                  <a:lnTo>
                    <a:pt x="2325243" y="188175"/>
                  </a:lnTo>
                  <a:lnTo>
                    <a:pt x="2382075" y="131622"/>
                  </a:lnTo>
                  <a:lnTo>
                    <a:pt x="2415946" y="97078"/>
                  </a:lnTo>
                  <a:lnTo>
                    <a:pt x="2449436" y="62433"/>
                  </a:lnTo>
                  <a:lnTo>
                    <a:pt x="2472779" y="38023"/>
                  </a:lnTo>
                  <a:lnTo>
                    <a:pt x="2472779" y="0"/>
                  </a:lnTo>
                  <a:close/>
                </a:path>
              </a:pathLst>
            </a:custGeom>
            <a:solidFill>
              <a:srgbClr val="EFE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670962" y="1"/>
              <a:ext cx="2617037" cy="2515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5912286" y="8187252"/>
            <a:ext cx="2375606" cy="2099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-9871" y="0"/>
            <a:ext cx="4559935" cy="5628640"/>
            <a:chOff x="-9871" y="0"/>
            <a:chExt cx="4559935" cy="5628640"/>
          </a:xfrm>
        </p:grpSpPr>
        <p:sp>
          <p:nvSpPr>
            <p:cNvPr id="11" name="object 11"/>
            <p:cNvSpPr/>
            <p:nvPr/>
          </p:nvSpPr>
          <p:spPr>
            <a:xfrm>
              <a:off x="-9871" y="0"/>
              <a:ext cx="2385060" cy="3115310"/>
            </a:xfrm>
            <a:custGeom>
              <a:avLst/>
              <a:gdLst/>
              <a:ahLst/>
              <a:cxnLst/>
              <a:rect l="l" t="t" r="r" b="b"/>
              <a:pathLst>
                <a:path w="2385060" h="3115310">
                  <a:moveTo>
                    <a:pt x="1148397" y="2932763"/>
                  </a:moveTo>
                  <a:lnTo>
                    <a:pt x="1122741" y="2979078"/>
                  </a:lnTo>
                  <a:lnTo>
                    <a:pt x="1108164" y="2979183"/>
                  </a:lnTo>
                  <a:lnTo>
                    <a:pt x="1104922" y="2985036"/>
                  </a:lnTo>
                  <a:lnTo>
                    <a:pt x="1090908" y="2984126"/>
                  </a:lnTo>
                  <a:lnTo>
                    <a:pt x="1050698" y="3004296"/>
                  </a:lnTo>
                  <a:lnTo>
                    <a:pt x="1033592" y="3008968"/>
                  </a:lnTo>
                  <a:lnTo>
                    <a:pt x="1031399" y="3012926"/>
                  </a:lnTo>
                  <a:lnTo>
                    <a:pt x="1017535" y="3011745"/>
                  </a:lnTo>
                  <a:lnTo>
                    <a:pt x="1014555" y="3017124"/>
                  </a:lnTo>
                  <a:lnTo>
                    <a:pt x="1000578" y="3016146"/>
                  </a:lnTo>
                  <a:lnTo>
                    <a:pt x="967565" y="3023325"/>
                  </a:lnTo>
                  <a:lnTo>
                    <a:pt x="951752" y="3025663"/>
                  </a:lnTo>
                  <a:lnTo>
                    <a:pt x="935601" y="3028609"/>
                  </a:lnTo>
                  <a:lnTo>
                    <a:pt x="919225" y="3031962"/>
                  </a:lnTo>
                  <a:lnTo>
                    <a:pt x="913847" y="3041672"/>
                  </a:lnTo>
                  <a:lnTo>
                    <a:pt x="881040" y="3048478"/>
                  </a:lnTo>
                  <a:lnTo>
                    <a:pt x="848570" y="3054676"/>
                  </a:lnTo>
                  <a:lnTo>
                    <a:pt x="816325" y="3060468"/>
                  </a:lnTo>
                  <a:lnTo>
                    <a:pt x="784192" y="3066056"/>
                  </a:lnTo>
                  <a:lnTo>
                    <a:pt x="767873" y="3069308"/>
                  </a:lnTo>
                  <a:lnTo>
                    <a:pt x="735684" y="3074998"/>
                  </a:lnTo>
                  <a:lnTo>
                    <a:pt x="719365" y="3078249"/>
                  </a:lnTo>
                  <a:lnTo>
                    <a:pt x="703252" y="3081128"/>
                  </a:lnTo>
                  <a:lnTo>
                    <a:pt x="687701" y="3082992"/>
                  </a:lnTo>
                  <a:lnTo>
                    <a:pt x="672375" y="3084450"/>
                  </a:lnTo>
                  <a:lnTo>
                    <a:pt x="656936" y="3086111"/>
                  </a:lnTo>
                  <a:lnTo>
                    <a:pt x="624841" y="3091632"/>
                  </a:lnTo>
                  <a:lnTo>
                    <a:pt x="592859" y="3096950"/>
                  </a:lnTo>
                  <a:lnTo>
                    <a:pt x="549991" y="3095708"/>
                  </a:lnTo>
                  <a:lnTo>
                    <a:pt x="518571" y="3100011"/>
                  </a:lnTo>
                  <a:lnTo>
                    <a:pt x="446232" y="3099554"/>
                  </a:lnTo>
                  <a:lnTo>
                    <a:pt x="382604" y="3109581"/>
                  </a:lnTo>
                  <a:lnTo>
                    <a:pt x="367185" y="3111209"/>
                  </a:lnTo>
                  <a:lnTo>
                    <a:pt x="336795" y="3113651"/>
                  </a:lnTo>
                  <a:lnTo>
                    <a:pt x="321375" y="3115278"/>
                  </a:lnTo>
                  <a:lnTo>
                    <a:pt x="308467" y="3112372"/>
                  </a:lnTo>
                  <a:lnTo>
                    <a:pt x="293759" y="3112714"/>
                  </a:lnTo>
                  <a:lnTo>
                    <a:pt x="280851" y="3109807"/>
                  </a:lnTo>
                  <a:lnTo>
                    <a:pt x="251436" y="3110491"/>
                  </a:lnTo>
                  <a:lnTo>
                    <a:pt x="236934" y="3110460"/>
                  </a:lnTo>
                  <a:lnTo>
                    <a:pt x="222770" y="3109821"/>
                  </a:lnTo>
                  <a:lnTo>
                    <a:pt x="197721" y="3102621"/>
                  </a:lnTo>
                  <a:lnTo>
                    <a:pt x="183895" y="3101373"/>
                  </a:lnTo>
                  <a:lnTo>
                    <a:pt x="170255" y="3099786"/>
                  </a:lnTo>
                  <a:lnTo>
                    <a:pt x="145619" y="3091842"/>
                  </a:lnTo>
                  <a:lnTo>
                    <a:pt x="131867" y="3090458"/>
                  </a:lnTo>
                  <a:lnTo>
                    <a:pt x="103239" y="3089721"/>
                  </a:lnTo>
                  <a:lnTo>
                    <a:pt x="89487" y="3088337"/>
                  </a:lnTo>
                  <a:lnTo>
                    <a:pt x="51212" y="3078806"/>
                  </a:lnTo>
                  <a:lnTo>
                    <a:pt x="37610" y="3077152"/>
                  </a:lnTo>
                  <a:lnTo>
                    <a:pt x="24345" y="3074888"/>
                  </a:lnTo>
                  <a:lnTo>
                    <a:pt x="11306" y="3072219"/>
                  </a:lnTo>
                  <a:lnTo>
                    <a:pt x="0" y="3066420"/>
                  </a:lnTo>
                  <a:lnTo>
                    <a:pt x="9871" y="3048599"/>
                  </a:lnTo>
                  <a:lnTo>
                    <a:pt x="22831" y="3051413"/>
                  </a:lnTo>
                  <a:lnTo>
                    <a:pt x="36096" y="3053676"/>
                  </a:lnTo>
                  <a:lnTo>
                    <a:pt x="49697" y="3055331"/>
                  </a:lnTo>
                  <a:lnTo>
                    <a:pt x="77314" y="3057895"/>
                  </a:lnTo>
                  <a:lnTo>
                    <a:pt x="102231" y="3065332"/>
                  </a:lnTo>
                  <a:lnTo>
                    <a:pt x="182381" y="3077897"/>
                  </a:lnTo>
                  <a:lnTo>
                    <a:pt x="195102" y="3081142"/>
                  </a:lnTo>
                  <a:lnTo>
                    <a:pt x="208985" y="3082289"/>
                  </a:lnTo>
                  <a:lnTo>
                    <a:pt x="221706" y="3085533"/>
                  </a:lnTo>
                  <a:lnTo>
                    <a:pt x="223317" y="3082624"/>
                  </a:lnTo>
                  <a:lnTo>
                    <a:pt x="248310" y="3089925"/>
                  </a:lnTo>
                  <a:lnTo>
                    <a:pt x="249921" y="3087015"/>
                  </a:lnTo>
                  <a:lnTo>
                    <a:pt x="278137" y="3088497"/>
                  </a:lnTo>
                  <a:lnTo>
                    <a:pt x="279337" y="3086332"/>
                  </a:lnTo>
                  <a:lnTo>
                    <a:pt x="292245" y="3089238"/>
                  </a:lnTo>
                  <a:lnTo>
                    <a:pt x="306953" y="3088896"/>
                  </a:lnTo>
                  <a:lnTo>
                    <a:pt x="319861" y="3091803"/>
                  </a:lnTo>
                  <a:lnTo>
                    <a:pt x="322747" y="3086593"/>
                  </a:lnTo>
                  <a:lnTo>
                    <a:pt x="351188" y="3087669"/>
                  </a:lnTo>
                  <a:lnTo>
                    <a:pt x="365183" y="3088613"/>
                  </a:lnTo>
                  <a:lnTo>
                    <a:pt x="412904" y="3081092"/>
                  </a:lnTo>
                  <a:lnTo>
                    <a:pt x="505947" y="3070382"/>
                  </a:lnTo>
                  <a:lnTo>
                    <a:pt x="564778" y="3069015"/>
                  </a:lnTo>
                  <a:lnTo>
                    <a:pt x="583084" y="3062178"/>
                  </a:lnTo>
                  <a:lnTo>
                    <a:pt x="641914" y="3060812"/>
                  </a:lnTo>
                  <a:lnTo>
                    <a:pt x="689635" y="3053291"/>
                  </a:lnTo>
                  <a:lnTo>
                    <a:pt x="707941" y="3046454"/>
                  </a:lnTo>
                  <a:lnTo>
                    <a:pt x="736456" y="3047395"/>
                  </a:lnTo>
                  <a:lnTo>
                    <a:pt x="788675" y="3031755"/>
                  </a:lnTo>
                  <a:lnTo>
                    <a:pt x="817378" y="3032357"/>
                  </a:lnTo>
                  <a:lnTo>
                    <a:pt x="853015" y="3020442"/>
                  </a:lnTo>
                  <a:lnTo>
                    <a:pt x="888221" y="3009305"/>
                  </a:lnTo>
                  <a:lnTo>
                    <a:pt x="917280" y="3009265"/>
                  </a:lnTo>
                  <a:lnTo>
                    <a:pt x="953742" y="2995861"/>
                  </a:lnTo>
                  <a:lnTo>
                    <a:pt x="968243" y="2995891"/>
                  </a:lnTo>
                  <a:lnTo>
                    <a:pt x="971298" y="2990377"/>
                  </a:lnTo>
                  <a:lnTo>
                    <a:pt x="985237" y="2991422"/>
                  </a:lnTo>
                  <a:lnTo>
                    <a:pt x="999064" y="2992671"/>
                  </a:lnTo>
                  <a:lnTo>
                    <a:pt x="1017370" y="2985834"/>
                  </a:lnTo>
                  <a:lnTo>
                    <a:pt x="1036875" y="2976831"/>
                  </a:lnTo>
                  <a:lnTo>
                    <a:pt x="1088194" y="2962815"/>
                  </a:lnTo>
                  <a:lnTo>
                    <a:pt x="1094191" y="2951989"/>
                  </a:lnTo>
                  <a:lnTo>
                    <a:pt x="1108899" y="2951648"/>
                  </a:lnTo>
                  <a:lnTo>
                    <a:pt x="1116095" y="2938656"/>
                  </a:lnTo>
                  <a:lnTo>
                    <a:pt x="1130803" y="2938315"/>
                  </a:lnTo>
                  <a:lnTo>
                    <a:pt x="1148397" y="2932763"/>
                  </a:lnTo>
                  <a:close/>
                </a:path>
                <a:path w="2385060" h="3115310">
                  <a:moveTo>
                    <a:pt x="2355863" y="464706"/>
                  </a:moveTo>
                  <a:lnTo>
                    <a:pt x="2350859" y="473739"/>
                  </a:lnTo>
                  <a:lnTo>
                    <a:pt x="2343536" y="460751"/>
                  </a:lnTo>
                  <a:lnTo>
                    <a:pt x="2336909" y="420296"/>
                  </a:lnTo>
                  <a:lnTo>
                    <a:pt x="2325485" y="388501"/>
                  </a:lnTo>
                  <a:lnTo>
                    <a:pt x="2322771" y="367190"/>
                  </a:lnTo>
                  <a:lnTo>
                    <a:pt x="2318858" y="348045"/>
                  </a:lnTo>
                  <a:lnTo>
                    <a:pt x="2318544" y="322404"/>
                  </a:lnTo>
                  <a:lnTo>
                    <a:pt x="2299608" y="277960"/>
                  </a:lnTo>
                  <a:lnTo>
                    <a:pt x="2283072" y="229185"/>
                  </a:lnTo>
                  <a:lnTo>
                    <a:pt x="2288282" y="219780"/>
                  </a:lnTo>
                  <a:lnTo>
                    <a:pt x="2276033" y="189474"/>
                  </a:lnTo>
                  <a:lnTo>
                    <a:pt x="2270134" y="173915"/>
                  </a:lnTo>
                  <a:lnTo>
                    <a:pt x="2253597" y="125140"/>
                  </a:lnTo>
                  <a:lnTo>
                    <a:pt x="2246985" y="110866"/>
                  </a:lnTo>
                  <a:lnTo>
                    <a:pt x="2251483" y="102747"/>
                  </a:lnTo>
                  <a:lnTo>
                    <a:pt x="2238260" y="74200"/>
                  </a:lnTo>
                  <a:lnTo>
                    <a:pt x="2222923" y="23260"/>
                  </a:lnTo>
                  <a:lnTo>
                    <a:pt x="2206771" y="0"/>
                  </a:lnTo>
                  <a:lnTo>
                    <a:pt x="2221174" y="208"/>
                  </a:lnTo>
                  <a:lnTo>
                    <a:pt x="2228920" y="12434"/>
                  </a:lnTo>
                  <a:lnTo>
                    <a:pt x="2234613" y="28365"/>
                  </a:lnTo>
                  <a:lnTo>
                    <a:pt x="2240194" y="44499"/>
                  </a:lnTo>
                  <a:lnTo>
                    <a:pt x="2245550" y="61040"/>
                  </a:lnTo>
                  <a:lnTo>
                    <a:pt x="2255569" y="95372"/>
                  </a:lnTo>
                  <a:lnTo>
                    <a:pt x="2266018" y="128926"/>
                  </a:lnTo>
                  <a:lnTo>
                    <a:pt x="2276037" y="163258"/>
                  </a:lnTo>
                  <a:lnTo>
                    <a:pt x="2281393" y="179798"/>
                  </a:lnTo>
                  <a:lnTo>
                    <a:pt x="2286974" y="195932"/>
                  </a:lnTo>
                  <a:lnTo>
                    <a:pt x="2304091" y="243658"/>
                  </a:lnTo>
                  <a:lnTo>
                    <a:pt x="2301374" y="248564"/>
                  </a:lnTo>
                  <a:lnTo>
                    <a:pt x="2309653" y="259826"/>
                  </a:lnTo>
                  <a:lnTo>
                    <a:pt x="2306599" y="265341"/>
                  </a:lnTo>
                  <a:lnTo>
                    <a:pt x="2314316" y="277618"/>
                  </a:lnTo>
                  <a:lnTo>
                    <a:pt x="2329653" y="328558"/>
                  </a:lnTo>
                  <a:lnTo>
                    <a:pt x="2329968" y="354199"/>
                  </a:lnTo>
                  <a:lnTo>
                    <a:pt x="2327569" y="358530"/>
                  </a:lnTo>
                  <a:lnTo>
                    <a:pt x="2331482" y="377675"/>
                  </a:lnTo>
                  <a:lnTo>
                    <a:pt x="2338993" y="390324"/>
                  </a:lnTo>
                  <a:lnTo>
                    <a:pt x="2335395" y="396820"/>
                  </a:lnTo>
                  <a:lnTo>
                    <a:pt x="2342906" y="409470"/>
                  </a:lnTo>
                  <a:lnTo>
                    <a:pt x="2339308" y="415965"/>
                  </a:lnTo>
                  <a:lnTo>
                    <a:pt x="2348333" y="452091"/>
                  </a:lnTo>
                  <a:lnTo>
                    <a:pt x="2355863" y="464706"/>
                  </a:lnTo>
                  <a:close/>
                </a:path>
                <a:path w="2385060" h="3115310">
                  <a:moveTo>
                    <a:pt x="2362648" y="1343565"/>
                  </a:moveTo>
                  <a:lnTo>
                    <a:pt x="2348405" y="1369277"/>
                  </a:lnTo>
                  <a:lnTo>
                    <a:pt x="2340538" y="1357270"/>
                  </a:lnTo>
                  <a:lnTo>
                    <a:pt x="2359035" y="1323878"/>
                  </a:lnTo>
                  <a:lnTo>
                    <a:pt x="2354222" y="1306357"/>
                  </a:lnTo>
                  <a:lnTo>
                    <a:pt x="2360519" y="1294990"/>
                  </a:lnTo>
                  <a:lnTo>
                    <a:pt x="2355706" y="1277468"/>
                  </a:lnTo>
                  <a:lnTo>
                    <a:pt x="2368281" y="1254768"/>
                  </a:lnTo>
                  <a:lnTo>
                    <a:pt x="2363338" y="1237483"/>
                  </a:lnTo>
                  <a:lnTo>
                    <a:pt x="2369279" y="1226759"/>
                  </a:lnTo>
                  <a:lnTo>
                    <a:pt x="2363773" y="1210489"/>
                  </a:lnTo>
                  <a:lnTo>
                    <a:pt x="2369563" y="1200035"/>
                  </a:lnTo>
                  <a:lnTo>
                    <a:pt x="2364807" y="1182412"/>
                  </a:lnTo>
                  <a:lnTo>
                    <a:pt x="2371385" y="1170538"/>
                  </a:lnTo>
                  <a:lnTo>
                    <a:pt x="2366741" y="1152712"/>
                  </a:lnTo>
                  <a:lnTo>
                    <a:pt x="2370688" y="1066959"/>
                  </a:lnTo>
                  <a:lnTo>
                    <a:pt x="2371479" y="1039322"/>
                  </a:lnTo>
                  <a:lnTo>
                    <a:pt x="2372619" y="932429"/>
                  </a:lnTo>
                  <a:lnTo>
                    <a:pt x="2375588" y="874652"/>
                  </a:lnTo>
                  <a:lnTo>
                    <a:pt x="2367447" y="810720"/>
                  </a:lnTo>
                  <a:lnTo>
                    <a:pt x="2374516" y="771750"/>
                  </a:lnTo>
                  <a:lnTo>
                    <a:pt x="2362845" y="635565"/>
                  </a:lnTo>
                  <a:lnTo>
                    <a:pt x="2360544" y="613510"/>
                  </a:lnTo>
                  <a:lnTo>
                    <a:pt x="2355492" y="570213"/>
                  </a:lnTo>
                  <a:lnTo>
                    <a:pt x="2353190" y="548158"/>
                  </a:lnTo>
                  <a:lnTo>
                    <a:pt x="2350162" y="501207"/>
                  </a:lnTo>
                  <a:lnTo>
                    <a:pt x="2342838" y="488219"/>
                  </a:lnTo>
                  <a:lnTo>
                    <a:pt x="2349154" y="476818"/>
                  </a:lnTo>
                  <a:lnTo>
                    <a:pt x="2357358" y="488216"/>
                  </a:lnTo>
                  <a:lnTo>
                    <a:pt x="2361965" y="506109"/>
                  </a:lnTo>
                  <a:lnTo>
                    <a:pt x="2355124" y="518458"/>
                  </a:lnTo>
                  <a:lnTo>
                    <a:pt x="2359169" y="537366"/>
                  </a:lnTo>
                  <a:lnTo>
                    <a:pt x="2363100" y="556477"/>
                  </a:lnTo>
                  <a:lnTo>
                    <a:pt x="2361410" y="585738"/>
                  </a:lnTo>
                  <a:lnTo>
                    <a:pt x="2370491" y="621762"/>
                  </a:lnTo>
                  <a:lnTo>
                    <a:pt x="2368239" y="652038"/>
                  </a:lnTo>
                  <a:lnTo>
                    <a:pt x="2376983" y="688670"/>
                  </a:lnTo>
                  <a:lnTo>
                    <a:pt x="2373512" y="721145"/>
                  </a:lnTo>
                  <a:lnTo>
                    <a:pt x="2377230" y="793060"/>
                  </a:lnTo>
                  <a:lnTo>
                    <a:pt x="2384868" y="831689"/>
                  </a:lnTo>
                  <a:lnTo>
                    <a:pt x="2375018" y="928098"/>
                  </a:lnTo>
                  <a:lnTo>
                    <a:pt x="2382844" y="966389"/>
                  </a:lnTo>
                  <a:lnTo>
                    <a:pt x="2372993" y="1062798"/>
                  </a:lnTo>
                  <a:lnTo>
                    <a:pt x="2380819" y="1101089"/>
                  </a:lnTo>
                  <a:lnTo>
                    <a:pt x="2377311" y="1133631"/>
                  </a:lnTo>
                  <a:lnTo>
                    <a:pt x="2373353" y="1166985"/>
                  </a:lnTo>
                  <a:lnTo>
                    <a:pt x="2380054" y="1207306"/>
                  </a:lnTo>
                  <a:lnTo>
                    <a:pt x="2375197" y="1242284"/>
                  </a:lnTo>
                  <a:lnTo>
                    <a:pt x="2362648" y="1343565"/>
                  </a:lnTo>
                  <a:close/>
                </a:path>
                <a:path w="2385060" h="3115310">
                  <a:moveTo>
                    <a:pt x="1692687" y="2552999"/>
                  </a:moveTo>
                  <a:lnTo>
                    <a:pt x="1648103" y="2633484"/>
                  </a:lnTo>
                  <a:lnTo>
                    <a:pt x="1622601" y="2653312"/>
                  </a:lnTo>
                  <a:lnTo>
                    <a:pt x="1596387" y="2674426"/>
                  </a:lnTo>
                  <a:lnTo>
                    <a:pt x="1533298" y="2709688"/>
                  </a:lnTo>
                  <a:lnTo>
                    <a:pt x="1507084" y="2730802"/>
                  </a:lnTo>
                  <a:lnTo>
                    <a:pt x="1389168" y="2812623"/>
                  </a:lnTo>
                  <a:lnTo>
                    <a:pt x="1327054" y="2846125"/>
                  </a:lnTo>
                  <a:lnTo>
                    <a:pt x="1319670" y="2859455"/>
                  </a:lnTo>
                  <a:lnTo>
                    <a:pt x="1282234" y="2874618"/>
                  </a:lnTo>
                  <a:lnTo>
                    <a:pt x="1274850" y="2887947"/>
                  </a:lnTo>
                  <a:lnTo>
                    <a:pt x="1256545" y="2894785"/>
                  </a:lnTo>
                  <a:lnTo>
                    <a:pt x="1231042" y="2914613"/>
                  </a:lnTo>
                  <a:lnTo>
                    <a:pt x="1212737" y="2921450"/>
                  </a:lnTo>
                  <a:lnTo>
                    <a:pt x="1205559" y="2934408"/>
                  </a:lnTo>
                  <a:lnTo>
                    <a:pt x="1187384" y="2941008"/>
                  </a:lnTo>
                  <a:lnTo>
                    <a:pt x="1169435" y="2947202"/>
                  </a:lnTo>
                  <a:lnTo>
                    <a:pt x="1162932" y="2958942"/>
                  </a:lnTo>
                  <a:lnTo>
                    <a:pt x="1126320" y="2972616"/>
                  </a:lnTo>
                  <a:lnTo>
                    <a:pt x="1155106" y="2920652"/>
                  </a:lnTo>
                  <a:lnTo>
                    <a:pt x="1179409" y="2902988"/>
                  </a:lnTo>
                  <a:lnTo>
                    <a:pt x="1216020" y="2889314"/>
                  </a:lnTo>
                  <a:lnTo>
                    <a:pt x="1223217" y="2876323"/>
                  </a:lnTo>
                  <a:lnTo>
                    <a:pt x="1241522" y="2869485"/>
                  </a:lnTo>
                  <a:lnTo>
                    <a:pt x="1259641" y="2862987"/>
                  </a:lnTo>
                  <a:lnTo>
                    <a:pt x="1284318" y="2844647"/>
                  </a:lnTo>
                  <a:lnTo>
                    <a:pt x="1291327" y="2831994"/>
                  </a:lnTo>
                  <a:lnTo>
                    <a:pt x="1309446" y="2825495"/>
                  </a:lnTo>
                  <a:lnTo>
                    <a:pt x="1334123" y="2807155"/>
                  </a:lnTo>
                  <a:lnTo>
                    <a:pt x="1341132" y="2794502"/>
                  </a:lnTo>
                  <a:lnTo>
                    <a:pt x="1359832" y="2786955"/>
                  </a:lnTo>
                  <a:lnTo>
                    <a:pt x="1379093" y="2778392"/>
                  </a:lnTo>
                  <a:lnTo>
                    <a:pt x="1398580" y="2769423"/>
                  </a:lnTo>
                  <a:lnTo>
                    <a:pt x="1406844" y="2754504"/>
                  </a:lnTo>
                  <a:lnTo>
                    <a:pt x="1634280" y="2606019"/>
                  </a:lnTo>
                  <a:lnTo>
                    <a:pt x="1657384" y="2590521"/>
                  </a:lnTo>
                  <a:lnTo>
                    <a:pt x="1674175" y="2560208"/>
                  </a:lnTo>
                  <a:lnTo>
                    <a:pt x="1692687" y="2552999"/>
                  </a:lnTo>
                  <a:close/>
                </a:path>
                <a:path w="2385060" h="3115310">
                  <a:moveTo>
                    <a:pt x="1719501" y="2530802"/>
                  </a:moveTo>
                  <a:lnTo>
                    <a:pt x="1672406" y="2615820"/>
                  </a:lnTo>
                  <a:lnTo>
                    <a:pt x="1655300" y="2620492"/>
                  </a:lnTo>
                  <a:lnTo>
                    <a:pt x="1700427" y="2539027"/>
                  </a:lnTo>
                  <a:lnTo>
                    <a:pt x="1719501" y="2530802"/>
                  </a:lnTo>
                  <a:close/>
                </a:path>
                <a:path w="2385060" h="3115310">
                  <a:moveTo>
                    <a:pt x="2351062" y="1390688"/>
                  </a:moveTo>
                  <a:lnTo>
                    <a:pt x="2333877" y="1421712"/>
                  </a:lnTo>
                  <a:lnTo>
                    <a:pt x="2332663" y="1397695"/>
                  </a:lnTo>
                  <a:lnTo>
                    <a:pt x="2347355" y="1371171"/>
                  </a:lnTo>
                  <a:lnTo>
                    <a:pt x="2351062" y="1390688"/>
                  </a:lnTo>
                  <a:close/>
                </a:path>
                <a:path w="2385060" h="3115310">
                  <a:moveTo>
                    <a:pt x="1822976" y="2422634"/>
                  </a:moveTo>
                  <a:lnTo>
                    <a:pt x="1769303" y="2519527"/>
                  </a:lnTo>
                  <a:lnTo>
                    <a:pt x="1715899" y="2563514"/>
                  </a:lnTo>
                  <a:lnTo>
                    <a:pt x="1699108" y="2593827"/>
                  </a:lnTo>
                  <a:lnTo>
                    <a:pt x="1683707" y="2595420"/>
                  </a:lnTo>
                  <a:lnTo>
                    <a:pt x="1727579" y="2516221"/>
                  </a:lnTo>
                  <a:lnTo>
                    <a:pt x="1822976" y="2422634"/>
                  </a:lnTo>
                  <a:close/>
                </a:path>
                <a:path w="2385060" h="3115310">
                  <a:moveTo>
                    <a:pt x="2325717" y="1488860"/>
                  </a:moveTo>
                  <a:lnTo>
                    <a:pt x="2296725" y="1541197"/>
                  </a:lnTo>
                  <a:lnTo>
                    <a:pt x="2314087" y="1457438"/>
                  </a:lnTo>
                  <a:lnTo>
                    <a:pt x="2335357" y="1419039"/>
                  </a:lnTo>
                  <a:lnTo>
                    <a:pt x="2338390" y="1439774"/>
                  </a:lnTo>
                  <a:lnTo>
                    <a:pt x="2322348" y="1468734"/>
                  </a:lnTo>
                  <a:lnTo>
                    <a:pt x="2325717" y="1488860"/>
                  </a:lnTo>
                  <a:close/>
                </a:path>
                <a:path w="2385060" h="3115310">
                  <a:moveTo>
                    <a:pt x="2275767" y="1631450"/>
                  </a:moveTo>
                  <a:lnTo>
                    <a:pt x="2237385" y="1700739"/>
                  </a:lnTo>
                  <a:lnTo>
                    <a:pt x="2246946" y="1657269"/>
                  </a:lnTo>
                  <a:lnTo>
                    <a:pt x="2267505" y="1620156"/>
                  </a:lnTo>
                  <a:lnTo>
                    <a:pt x="2276729" y="1577295"/>
                  </a:lnTo>
                  <a:lnTo>
                    <a:pt x="2318314" y="1502224"/>
                  </a:lnTo>
                  <a:lnTo>
                    <a:pt x="2275767" y="1631450"/>
                  </a:lnTo>
                  <a:close/>
                </a:path>
                <a:path w="2385060" h="3115310">
                  <a:moveTo>
                    <a:pt x="1896582" y="2342177"/>
                  </a:moveTo>
                  <a:lnTo>
                    <a:pt x="1839085" y="2445971"/>
                  </a:lnTo>
                  <a:lnTo>
                    <a:pt x="1811596" y="2469385"/>
                  </a:lnTo>
                  <a:lnTo>
                    <a:pt x="1785007" y="2491176"/>
                  </a:lnTo>
                  <a:lnTo>
                    <a:pt x="1843666" y="2385284"/>
                  </a:lnTo>
                  <a:lnTo>
                    <a:pt x="1864857" y="2373237"/>
                  </a:lnTo>
                  <a:lnTo>
                    <a:pt x="1896582" y="2342177"/>
                  </a:lnTo>
                  <a:close/>
                </a:path>
                <a:path w="2385060" h="3115310">
                  <a:moveTo>
                    <a:pt x="2241610" y="1719321"/>
                  </a:moveTo>
                  <a:lnTo>
                    <a:pt x="2178372" y="1833479"/>
                  </a:lnTo>
                  <a:lnTo>
                    <a:pt x="2190829" y="1784783"/>
                  </a:lnTo>
                  <a:lnTo>
                    <a:pt x="2253067" y="1672429"/>
                  </a:lnTo>
                  <a:lnTo>
                    <a:pt x="2241610" y="1719321"/>
                  </a:lnTo>
                  <a:close/>
                </a:path>
                <a:path w="2385060" h="3115310">
                  <a:moveTo>
                    <a:pt x="1938163" y="2293321"/>
                  </a:moveTo>
                  <a:lnTo>
                    <a:pt x="1883403" y="2392176"/>
                  </a:lnTo>
                  <a:lnTo>
                    <a:pt x="1855689" y="2415996"/>
                  </a:lnTo>
                  <a:lnTo>
                    <a:pt x="1916747" y="2305774"/>
                  </a:lnTo>
                  <a:lnTo>
                    <a:pt x="1938163" y="2293321"/>
                  </a:lnTo>
                  <a:close/>
                </a:path>
                <a:path w="2385060" h="3115310">
                  <a:moveTo>
                    <a:pt x="2207719" y="1806710"/>
                  </a:moveTo>
                  <a:lnTo>
                    <a:pt x="2142062" y="1925237"/>
                  </a:lnTo>
                  <a:lnTo>
                    <a:pt x="2154691" y="1876229"/>
                  </a:lnTo>
                  <a:lnTo>
                    <a:pt x="2219110" y="1759938"/>
                  </a:lnTo>
                  <a:lnTo>
                    <a:pt x="2207719" y="1806710"/>
                  </a:lnTo>
                  <a:close/>
                </a:path>
                <a:path w="2385060" h="3115310">
                  <a:moveTo>
                    <a:pt x="1994962" y="2216994"/>
                  </a:moveTo>
                  <a:lnTo>
                    <a:pt x="1918800" y="2354485"/>
                  </a:lnTo>
                  <a:lnTo>
                    <a:pt x="1899782" y="2362607"/>
                  </a:lnTo>
                  <a:lnTo>
                    <a:pt x="1966836" y="2241559"/>
                  </a:lnTo>
                  <a:lnTo>
                    <a:pt x="1994962" y="2216994"/>
                  </a:lnTo>
                  <a:close/>
                </a:path>
                <a:path w="2385060" h="3115310">
                  <a:moveTo>
                    <a:pt x="2157370" y="1923810"/>
                  </a:moveTo>
                  <a:lnTo>
                    <a:pt x="2078808" y="2065633"/>
                  </a:lnTo>
                  <a:lnTo>
                    <a:pt x="2082092" y="2033497"/>
                  </a:lnTo>
                  <a:lnTo>
                    <a:pt x="2185153" y="1847448"/>
                  </a:lnTo>
                  <a:lnTo>
                    <a:pt x="2157370" y="1923810"/>
                  </a:lnTo>
                  <a:close/>
                </a:path>
                <a:path w="2385060" h="3115310">
                  <a:moveTo>
                    <a:pt x="2087520" y="2076115"/>
                  </a:moveTo>
                  <a:lnTo>
                    <a:pt x="1972376" y="2283977"/>
                  </a:lnTo>
                  <a:lnTo>
                    <a:pt x="1942076" y="2312466"/>
                  </a:lnTo>
                  <a:lnTo>
                    <a:pt x="2108794" y="2011501"/>
                  </a:lnTo>
                  <a:lnTo>
                    <a:pt x="2087520" y="2076115"/>
                  </a:lnTo>
                  <a:close/>
                </a:path>
                <a:path w="2385060" h="3115310">
                  <a:moveTo>
                    <a:pt x="2049453" y="2171045"/>
                  </a:moveTo>
                  <a:lnTo>
                    <a:pt x="2003557" y="2253898"/>
                  </a:lnTo>
                  <a:lnTo>
                    <a:pt x="1987968" y="2255829"/>
                  </a:lnTo>
                  <a:lnTo>
                    <a:pt x="2043142" y="2156228"/>
                  </a:lnTo>
                  <a:lnTo>
                    <a:pt x="2049453" y="2171045"/>
                  </a:lnTo>
                  <a:close/>
                </a:path>
              </a:pathLst>
            </a:custGeom>
            <a:solidFill>
              <a:srgbClr val="F5AA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30293" y="2965262"/>
              <a:ext cx="3219450" cy="2657475"/>
            </a:xfrm>
            <a:custGeom>
              <a:avLst/>
              <a:gdLst/>
              <a:ahLst/>
              <a:cxnLst/>
              <a:rect l="l" t="t" r="r" b="b"/>
              <a:pathLst>
                <a:path w="3219450" h="2657475">
                  <a:moveTo>
                    <a:pt x="0" y="0"/>
                  </a:moveTo>
                  <a:lnTo>
                    <a:pt x="2447325" y="0"/>
                  </a:lnTo>
                  <a:lnTo>
                    <a:pt x="3219333" y="1329724"/>
                  </a:lnTo>
                  <a:lnTo>
                    <a:pt x="3216372" y="1335652"/>
                  </a:lnTo>
                  <a:lnTo>
                    <a:pt x="2447325" y="2657474"/>
                  </a:lnTo>
                  <a:lnTo>
                    <a:pt x="0" y="2657474"/>
                  </a:lnTo>
                  <a:lnTo>
                    <a:pt x="0" y="2637715"/>
                  </a:lnTo>
                  <a:lnTo>
                    <a:pt x="2436466" y="2637715"/>
                  </a:lnTo>
                  <a:lnTo>
                    <a:pt x="3196627" y="1328737"/>
                  </a:lnTo>
                  <a:lnTo>
                    <a:pt x="2436466" y="19758"/>
                  </a:lnTo>
                  <a:lnTo>
                    <a:pt x="0" y="19758"/>
                  </a:lnTo>
                  <a:lnTo>
                    <a:pt x="0" y="0"/>
                  </a:lnTo>
                  <a:close/>
                </a:path>
                <a:path w="3219450" h="2657475">
                  <a:moveTo>
                    <a:pt x="0" y="19758"/>
                  </a:moveTo>
                  <a:lnTo>
                    <a:pt x="19744" y="19758"/>
                  </a:lnTo>
                  <a:lnTo>
                    <a:pt x="19744" y="2637715"/>
                  </a:lnTo>
                  <a:lnTo>
                    <a:pt x="0" y="2637715"/>
                  </a:lnTo>
                  <a:lnTo>
                    <a:pt x="0" y="19758"/>
                  </a:lnTo>
                  <a:close/>
                </a:path>
                <a:path w="3219450" h="2657475">
                  <a:moveTo>
                    <a:pt x="138211" y="118549"/>
                  </a:moveTo>
                  <a:lnTo>
                    <a:pt x="2365386" y="118549"/>
                  </a:lnTo>
                  <a:lnTo>
                    <a:pt x="3062365" y="1318857"/>
                  </a:lnTo>
                  <a:lnTo>
                    <a:pt x="2365386" y="2519166"/>
                  </a:lnTo>
                  <a:lnTo>
                    <a:pt x="138211" y="2519166"/>
                  </a:lnTo>
                  <a:lnTo>
                    <a:pt x="138211" y="118549"/>
                  </a:lnTo>
                  <a:close/>
                </a:path>
              </a:pathLst>
            </a:custGeom>
            <a:solidFill>
              <a:srgbClr val="C2A5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724787" y="1082381"/>
            <a:ext cx="4076065" cy="8051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600"/>
              <a:t>Workflow...</a:t>
            </a:r>
          </a:p>
        </p:txBody>
      </p:sp>
      <p:sp>
        <p:nvSpPr>
          <p:cNvPr id="14" name="object 14"/>
          <p:cNvSpPr/>
          <p:nvPr/>
        </p:nvSpPr>
        <p:spPr>
          <a:xfrm>
            <a:off x="5256636" y="4294038"/>
            <a:ext cx="3219450" cy="2657475"/>
          </a:xfrm>
          <a:custGeom>
            <a:avLst/>
            <a:gdLst/>
            <a:ahLst/>
            <a:cxnLst/>
            <a:rect l="l" t="t" r="r" b="b"/>
            <a:pathLst>
              <a:path w="3219450" h="2657475">
                <a:moveTo>
                  <a:pt x="0" y="0"/>
                </a:moveTo>
                <a:lnTo>
                  <a:pt x="2447325" y="0"/>
                </a:lnTo>
                <a:lnTo>
                  <a:pt x="3219333" y="1329724"/>
                </a:lnTo>
                <a:lnTo>
                  <a:pt x="3216372" y="1335652"/>
                </a:lnTo>
                <a:lnTo>
                  <a:pt x="2447325" y="2657474"/>
                </a:lnTo>
                <a:lnTo>
                  <a:pt x="0" y="2657474"/>
                </a:lnTo>
                <a:lnTo>
                  <a:pt x="0" y="2637715"/>
                </a:lnTo>
                <a:lnTo>
                  <a:pt x="2436466" y="2637715"/>
                </a:lnTo>
                <a:lnTo>
                  <a:pt x="3196627" y="1328737"/>
                </a:lnTo>
                <a:lnTo>
                  <a:pt x="2436466" y="19758"/>
                </a:lnTo>
                <a:lnTo>
                  <a:pt x="0" y="19758"/>
                </a:lnTo>
                <a:lnTo>
                  <a:pt x="0" y="0"/>
                </a:lnTo>
                <a:close/>
              </a:path>
              <a:path w="3219450" h="2657475">
                <a:moveTo>
                  <a:pt x="0" y="19758"/>
                </a:moveTo>
                <a:lnTo>
                  <a:pt x="19744" y="19758"/>
                </a:lnTo>
                <a:lnTo>
                  <a:pt x="19744" y="2637715"/>
                </a:lnTo>
                <a:lnTo>
                  <a:pt x="0" y="2637715"/>
                </a:lnTo>
                <a:lnTo>
                  <a:pt x="0" y="19758"/>
                </a:lnTo>
                <a:close/>
              </a:path>
              <a:path w="3219450" h="2657475">
                <a:moveTo>
                  <a:pt x="138211" y="118549"/>
                </a:moveTo>
                <a:lnTo>
                  <a:pt x="2365386" y="118549"/>
                </a:lnTo>
                <a:lnTo>
                  <a:pt x="3062365" y="1318857"/>
                </a:lnTo>
                <a:lnTo>
                  <a:pt x="2365386" y="2519166"/>
                </a:lnTo>
                <a:lnTo>
                  <a:pt x="138211" y="2519166"/>
                </a:lnTo>
                <a:lnTo>
                  <a:pt x="138211" y="118549"/>
                </a:lnTo>
                <a:close/>
              </a:path>
            </a:pathLst>
          </a:custGeom>
          <a:solidFill>
            <a:srgbClr val="C2A5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05213" y="5622844"/>
            <a:ext cx="3219450" cy="2657475"/>
          </a:xfrm>
          <a:custGeom>
            <a:avLst/>
            <a:gdLst/>
            <a:ahLst/>
            <a:cxnLst/>
            <a:rect l="l" t="t" r="r" b="b"/>
            <a:pathLst>
              <a:path w="3219450" h="2657475">
                <a:moveTo>
                  <a:pt x="0" y="0"/>
                </a:moveTo>
                <a:lnTo>
                  <a:pt x="2447325" y="0"/>
                </a:lnTo>
                <a:lnTo>
                  <a:pt x="3219333" y="1329724"/>
                </a:lnTo>
                <a:lnTo>
                  <a:pt x="3216372" y="1335652"/>
                </a:lnTo>
                <a:lnTo>
                  <a:pt x="2447325" y="2657474"/>
                </a:lnTo>
                <a:lnTo>
                  <a:pt x="0" y="2657474"/>
                </a:lnTo>
                <a:lnTo>
                  <a:pt x="0" y="2637715"/>
                </a:lnTo>
                <a:lnTo>
                  <a:pt x="2436466" y="2637715"/>
                </a:lnTo>
                <a:lnTo>
                  <a:pt x="3196627" y="1328737"/>
                </a:lnTo>
                <a:lnTo>
                  <a:pt x="2436466" y="19758"/>
                </a:lnTo>
                <a:lnTo>
                  <a:pt x="0" y="19758"/>
                </a:lnTo>
                <a:lnTo>
                  <a:pt x="0" y="0"/>
                </a:lnTo>
                <a:close/>
              </a:path>
              <a:path w="3219450" h="2657475">
                <a:moveTo>
                  <a:pt x="0" y="19758"/>
                </a:moveTo>
                <a:lnTo>
                  <a:pt x="19744" y="19758"/>
                </a:lnTo>
                <a:lnTo>
                  <a:pt x="19744" y="2637715"/>
                </a:lnTo>
                <a:lnTo>
                  <a:pt x="0" y="2637715"/>
                </a:lnTo>
                <a:lnTo>
                  <a:pt x="0" y="19758"/>
                </a:lnTo>
                <a:close/>
              </a:path>
              <a:path w="3219450" h="2657475">
                <a:moveTo>
                  <a:pt x="138211" y="118549"/>
                </a:moveTo>
                <a:lnTo>
                  <a:pt x="2365386" y="118549"/>
                </a:lnTo>
                <a:lnTo>
                  <a:pt x="3062365" y="1318857"/>
                </a:lnTo>
                <a:lnTo>
                  <a:pt x="2365386" y="2519166"/>
                </a:lnTo>
                <a:lnTo>
                  <a:pt x="138211" y="2519166"/>
                </a:lnTo>
                <a:lnTo>
                  <a:pt x="138211" y="118549"/>
                </a:lnTo>
                <a:close/>
              </a:path>
            </a:pathLst>
          </a:custGeom>
          <a:solidFill>
            <a:srgbClr val="C2A5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671566" y="6844970"/>
            <a:ext cx="3219450" cy="2657475"/>
          </a:xfrm>
          <a:custGeom>
            <a:avLst/>
            <a:gdLst/>
            <a:ahLst/>
            <a:cxnLst/>
            <a:rect l="l" t="t" r="r" b="b"/>
            <a:pathLst>
              <a:path w="3219450" h="2657475">
                <a:moveTo>
                  <a:pt x="0" y="0"/>
                </a:moveTo>
                <a:lnTo>
                  <a:pt x="2447325" y="0"/>
                </a:lnTo>
                <a:lnTo>
                  <a:pt x="3219333" y="1329724"/>
                </a:lnTo>
                <a:lnTo>
                  <a:pt x="3216372" y="1335652"/>
                </a:lnTo>
                <a:lnTo>
                  <a:pt x="2447325" y="2657474"/>
                </a:lnTo>
                <a:lnTo>
                  <a:pt x="0" y="2657474"/>
                </a:lnTo>
                <a:lnTo>
                  <a:pt x="0" y="2637715"/>
                </a:lnTo>
                <a:lnTo>
                  <a:pt x="2436466" y="2637715"/>
                </a:lnTo>
                <a:lnTo>
                  <a:pt x="3196627" y="1328737"/>
                </a:lnTo>
                <a:lnTo>
                  <a:pt x="2436466" y="19758"/>
                </a:lnTo>
                <a:lnTo>
                  <a:pt x="0" y="19758"/>
                </a:lnTo>
                <a:lnTo>
                  <a:pt x="0" y="0"/>
                </a:lnTo>
                <a:close/>
              </a:path>
              <a:path w="3219450" h="2657475">
                <a:moveTo>
                  <a:pt x="0" y="19758"/>
                </a:moveTo>
                <a:lnTo>
                  <a:pt x="19744" y="19758"/>
                </a:lnTo>
                <a:lnTo>
                  <a:pt x="19744" y="2637715"/>
                </a:lnTo>
                <a:lnTo>
                  <a:pt x="0" y="2637715"/>
                </a:lnTo>
                <a:lnTo>
                  <a:pt x="0" y="19758"/>
                </a:lnTo>
                <a:close/>
              </a:path>
              <a:path w="3219450" h="2657475">
                <a:moveTo>
                  <a:pt x="138211" y="118549"/>
                </a:moveTo>
                <a:lnTo>
                  <a:pt x="2365386" y="118549"/>
                </a:lnTo>
                <a:lnTo>
                  <a:pt x="3062365" y="1318857"/>
                </a:lnTo>
                <a:lnTo>
                  <a:pt x="2365386" y="2519166"/>
                </a:lnTo>
                <a:lnTo>
                  <a:pt x="138211" y="2519166"/>
                </a:lnTo>
                <a:lnTo>
                  <a:pt x="138211" y="118549"/>
                </a:lnTo>
                <a:close/>
              </a:path>
            </a:pathLst>
          </a:custGeom>
          <a:solidFill>
            <a:srgbClr val="C2A5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79796" y="3699763"/>
            <a:ext cx="201993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6370">
              <a:lnSpc>
                <a:spcPct val="115700"/>
              </a:lnSpc>
              <a:spcBef>
                <a:spcPts val="100"/>
              </a:spcBef>
            </a:pPr>
            <a:r>
              <a:rPr dirty="0" sz="2700" spc="-15">
                <a:solidFill>
                  <a:srgbClr val="642515"/>
                </a:solidFill>
                <a:latin typeface="Noto Sans"/>
                <a:cs typeface="Noto Sans"/>
              </a:rPr>
              <a:t>Put </a:t>
            </a:r>
            <a:r>
              <a:rPr dirty="0" sz="2700" spc="-10">
                <a:solidFill>
                  <a:srgbClr val="642515"/>
                </a:solidFill>
                <a:latin typeface="Noto Sans"/>
                <a:cs typeface="Noto Sans"/>
              </a:rPr>
              <a:t>up </a:t>
            </a:r>
            <a:r>
              <a:rPr dirty="0" sz="2700" spc="-15">
                <a:solidFill>
                  <a:srgbClr val="642515"/>
                </a:solidFill>
                <a:latin typeface="Noto Sans"/>
                <a:cs typeface="Noto Sans"/>
              </a:rPr>
              <a:t>the  item for</a:t>
            </a:r>
            <a:r>
              <a:rPr dirty="0" sz="2700" spc="-65">
                <a:solidFill>
                  <a:srgbClr val="642515"/>
                </a:solidFill>
                <a:latin typeface="Noto Sans"/>
                <a:cs typeface="Noto Sans"/>
              </a:rPr>
              <a:t> </a:t>
            </a:r>
            <a:r>
              <a:rPr dirty="0" sz="2700" spc="-10">
                <a:solidFill>
                  <a:srgbClr val="642515"/>
                </a:solidFill>
                <a:latin typeface="Noto Sans"/>
                <a:cs typeface="Noto Sans"/>
              </a:rPr>
              <a:t>sale</a:t>
            </a:r>
            <a:endParaRPr sz="270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4907" y="4599556"/>
            <a:ext cx="205168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399"/>
              </a:lnSpc>
              <a:spcBef>
                <a:spcPts val="100"/>
              </a:spcBef>
            </a:pPr>
            <a:r>
              <a:rPr dirty="0" sz="2600" spc="-15">
                <a:solidFill>
                  <a:srgbClr val="642515"/>
                </a:solidFill>
                <a:latin typeface="Noto Sans"/>
                <a:cs typeface="Noto Sans"/>
              </a:rPr>
              <a:t>Transfer of  ownership</a:t>
            </a:r>
            <a:r>
              <a:rPr dirty="0" sz="2600" spc="-100">
                <a:solidFill>
                  <a:srgbClr val="642515"/>
                </a:solidFill>
                <a:latin typeface="Noto Sans"/>
                <a:cs typeface="Noto Sans"/>
              </a:rPr>
              <a:t> </a:t>
            </a:r>
            <a:r>
              <a:rPr dirty="0" sz="2600" spc="-15">
                <a:solidFill>
                  <a:srgbClr val="642515"/>
                </a:solidFill>
                <a:latin typeface="Noto Sans"/>
                <a:cs typeface="Noto Sans"/>
              </a:rPr>
              <a:t>to  </a:t>
            </a:r>
            <a:r>
              <a:rPr dirty="0" sz="2600" spc="-20">
                <a:solidFill>
                  <a:srgbClr val="642515"/>
                </a:solidFill>
                <a:latin typeface="Noto Sans"/>
                <a:cs typeface="Noto Sans"/>
              </a:rPr>
              <a:t>the     marketplace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36508" y="6051204"/>
            <a:ext cx="2299970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9230">
              <a:lnSpc>
                <a:spcPct val="114599"/>
              </a:lnSpc>
              <a:spcBef>
                <a:spcPts val="100"/>
              </a:spcBef>
            </a:pP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On </a:t>
            </a:r>
            <a:r>
              <a:rPr dirty="0" sz="2400" spc="-15">
                <a:solidFill>
                  <a:srgbClr val="642515"/>
                </a:solidFill>
                <a:latin typeface="Noto Sans"/>
                <a:cs typeface="Noto Sans"/>
              </a:rPr>
              <a:t>purchase,  </a:t>
            </a: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price</a:t>
            </a:r>
            <a:r>
              <a:rPr dirty="0" sz="2400" spc="-50">
                <a:solidFill>
                  <a:srgbClr val="642515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642515"/>
                </a:solidFill>
                <a:latin typeface="Noto Sans"/>
                <a:cs typeface="Noto Sans"/>
              </a:rPr>
              <a:t>transfered  </a:t>
            </a: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from buyer</a:t>
            </a:r>
            <a:r>
              <a:rPr dirty="0" sz="2400" spc="-25">
                <a:solidFill>
                  <a:srgbClr val="642515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642515"/>
                </a:solidFill>
                <a:latin typeface="Noto Sans"/>
                <a:cs typeface="Noto Sans"/>
              </a:rPr>
              <a:t>to</a:t>
            </a:r>
            <a:endParaRPr sz="2400">
              <a:latin typeface="Noto Sans"/>
              <a:cs typeface="Noto Sans"/>
            </a:endParaRPr>
          </a:p>
          <a:p>
            <a:pPr marL="766445">
              <a:lnSpc>
                <a:spcPct val="100000"/>
              </a:lnSpc>
              <a:spcBef>
                <a:spcPts val="420"/>
              </a:spcBef>
            </a:pP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seller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03768" y="7059970"/>
            <a:ext cx="216217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2390" marR="64769">
              <a:lnSpc>
                <a:spcPct val="114599"/>
              </a:lnSpc>
              <a:spcBef>
                <a:spcPts val="100"/>
              </a:spcBef>
            </a:pP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Video</a:t>
            </a:r>
            <a:r>
              <a:rPr dirty="0" sz="2400" spc="-90">
                <a:solidFill>
                  <a:srgbClr val="642515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Content </a:t>
            </a:r>
            <a:r>
              <a:rPr dirty="0" sz="2400" spc="-5">
                <a:solidFill>
                  <a:srgbClr val="642515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is </a:t>
            </a:r>
            <a:r>
              <a:rPr dirty="0" sz="2400" spc="-15">
                <a:solidFill>
                  <a:srgbClr val="642515"/>
                </a:solidFill>
                <a:latin typeface="Noto Sans"/>
                <a:cs typeface="Noto Sans"/>
              </a:rPr>
              <a:t>transfered  </a:t>
            </a: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from</a:t>
            </a:r>
            <a:endParaRPr sz="2400">
              <a:latin typeface="Noto Sans"/>
              <a:cs typeface="Noto Sans"/>
            </a:endParaRPr>
          </a:p>
          <a:p>
            <a:pPr algn="ctr" marL="12700" marR="5080">
              <a:lnSpc>
                <a:spcPct val="114599"/>
              </a:lnSpc>
            </a:pPr>
            <a:r>
              <a:rPr dirty="0" sz="2400" spc="-15">
                <a:solidFill>
                  <a:srgbClr val="642515"/>
                </a:solidFill>
                <a:latin typeface="Noto Sans"/>
                <a:cs typeface="Noto Sans"/>
              </a:rPr>
              <a:t>marketplace</a:t>
            </a:r>
            <a:r>
              <a:rPr dirty="0" sz="2400" spc="-55">
                <a:solidFill>
                  <a:srgbClr val="642515"/>
                </a:solidFill>
                <a:latin typeface="Noto Sans"/>
                <a:cs typeface="Noto Sans"/>
              </a:rPr>
              <a:t> </a:t>
            </a:r>
            <a:r>
              <a:rPr dirty="0" sz="2400" spc="-15">
                <a:solidFill>
                  <a:srgbClr val="642515"/>
                </a:solidFill>
                <a:latin typeface="Noto Sans"/>
                <a:cs typeface="Noto Sans"/>
              </a:rPr>
              <a:t>to </a:t>
            </a: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 </a:t>
            </a:r>
            <a:r>
              <a:rPr dirty="0" sz="2400" spc="-10">
                <a:solidFill>
                  <a:srgbClr val="642515"/>
                </a:solidFill>
                <a:latin typeface="Noto Sans"/>
                <a:cs typeface="Noto Sans"/>
              </a:rPr>
              <a:t>buyer.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673" y="713726"/>
            <a:ext cx="11329035" cy="1333500"/>
          </a:xfrm>
          <a:custGeom>
            <a:avLst/>
            <a:gdLst/>
            <a:ahLst/>
            <a:cxnLst/>
            <a:rect l="l" t="t" r="r" b="b"/>
            <a:pathLst>
              <a:path w="11329035" h="1333500">
                <a:moveTo>
                  <a:pt x="11328946" y="127000"/>
                </a:moveTo>
                <a:lnTo>
                  <a:pt x="11328629" y="101600"/>
                </a:lnTo>
                <a:lnTo>
                  <a:pt x="11326851" y="76200"/>
                </a:lnTo>
                <a:lnTo>
                  <a:pt x="11322596" y="50800"/>
                </a:lnTo>
                <a:lnTo>
                  <a:pt x="11320539" y="50800"/>
                </a:lnTo>
                <a:lnTo>
                  <a:pt x="11318900" y="38100"/>
                </a:lnTo>
                <a:lnTo>
                  <a:pt x="11317567" y="38100"/>
                </a:lnTo>
                <a:lnTo>
                  <a:pt x="11316373" y="25400"/>
                </a:lnTo>
                <a:lnTo>
                  <a:pt x="11314824" y="12700"/>
                </a:lnTo>
                <a:lnTo>
                  <a:pt x="11316373" y="12700"/>
                </a:lnTo>
                <a:lnTo>
                  <a:pt x="11310150" y="0"/>
                </a:lnTo>
                <a:lnTo>
                  <a:pt x="10020808" y="0"/>
                </a:lnTo>
                <a:lnTo>
                  <a:pt x="9970110" y="12700"/>
                </a:lnTo>
                <a:lnTo>
                  <a:pt x="9462135" y="12700"/>
                </a:lnTo>
                <a:lnTo>
                  <a:pt x="9360471" y="0"/>
                </a:lnTo>
                <a:lnTo>
                  <a:pt x="7776794" y="0"/>
                </a:lnTo>
                <a:lnTo>
                  <a:pt x="7776794" y="25400"/>
                </a:lnTo>
                <a:lnTo>
                  <a:pt x="5756427" y="27914"/>
                </a:lnTo>
                <a:lnTo>
                  <a:pt x="5776468" y="25400"/>
                </a:lnTo>
                <a:lnTo>
                  <a:pt x="7776794" y="25400"/>
                </a:lnTo>
                <a:lnTo>
                  <a:pt x="7776794" y="0"/>
                </a:lnTo>
                <a:lnTo>
                  <a:pt x="6157607" y="0"/>
                </a:lnTo>
                <a:lnTo>
                  <a:pt x="5904001" y="12700"/>
                </a:lnTo>
                <a:lnTo>
                  <a:pt x="1856270" y="12700"/>
                </a:lnTo>
                <a:lnTo>
                  <a:pt x="1758645" y="25400"/>
                </a:lnTo>
                <a:lnTo>
                  <a:pt x="792708" y="25400"/>
                </a:lnTo>
                <a:lnTo>
                  <a:pt x="741819" y="12700"/>
                </a:lnTo>
                <a:lnTo>
                  <a:pt x="0" y="12700"/>
                </a:lnTo>
                <a:lnTo>
                  <a:pt x="800" y="38100"/>
                </a:lnTo>
                <a:lnTo>
                  <a:pt x="2921" y="63500"/>
                </a:lnTo>
                <a:lnTo>
                  <a:pt x="5905" y="88900"/>
                </a:lnTo>
                <a:lnTo>
                  <a:pt x="9334" y="114300"/>
                </a:lnTo>
                <a:lnTo>
                  <a:pt x="9575" y="139700"/>
                </a:lnTo>
                <a:lnTo>
                  <a:pt x="10642" y="177800"/>
                </a:lnTo>
                <a:lnTo>
                  <a:pt x="10896" y="203200"/>
                </a:lnTo>
                <a:lnTo>
                  <a:pt x="12446" y="241300"/>
                </a:lnTo>
                <a:lnTo>
                  <a:pt x="13690" y="292100"/>
                </a:lnTo>
                <a:lnTo>
                  <a:pt x="14744" y="342900"/>
                </a:lnTo>
                <a:lnTo>
                  <a:pt x="15748" y="393700"/>
                </a:lnTo>
                <a:lnTo>
                  <a:pt x="16827" y="444500"/>
                </a:lnTo>
                <a:lnTo>
                  <a:pt x="18110" y="482600"/>
                </a:lnTo>
                <a:lnTo>
                  <a:pt x="19723" y="533400"/>
                </a:lnTo>
                <a:lnTo>
                  <a:pt x="21780" y="584200"/>
                </a:lnTo>
                <a:lnTo>
                  <a:pt x="22682" y="609600"/>
                </a:lnTo>
                <a:lnTo>
                  <a:pt x="23139" y="635000"/>
                </a:lnTo>
                <a:lnTo>
                  <a:pt x="23228" y="647700"/>
                </a:lnTo>
                <a:lnTo>
                  <a:pt x="23329" y="1270000"/>
                </a:lnTo>
                <a:lnTo>
                  <a:pt x="23558" y="1282700"/>
                </a:lnTo>
                <a:lnTo>
                  <a:pt x="26250" y="1295400"/>
                </a:lnTo>
                <a:lnTo>
                  <a:pt x="34493" y="1295400"/>
                </a:lnTo>
                <a:lnTo>
                  <a:pt x="35763" y="1296365"/>
                </a:lnTo>
                <a:lnTo>
                  <a:pt x="35775" y="1296885"/>
                </a:lnTo>
                <a:lnTo>
                  <a:pt x="36461" y="1296898"/>
                </a:lnTo>
                <a:lnTo>
                  <a:pt x="51333" y="1308100"/>
                </a:lnTo>
                <a:lnTo>
                  <a:pt x="5437187" y="1308100"/>
                </a:lnTo>
                <a:lnTo>
                  <a:pt x="5589524" y="1320800"/>
                </a:lnTo>
                <a:lnTo>
                  <a:pt x="11258487" y="1320800"/>
                </a:lnTo>
                <a:lnTo>
                  <a:pt x="11280597" y="1333500"/>
                </a:lnTo>
                <a:lnTo>
                  <a:pt x="11293285" y="1320800"/>
                </a:lnTo>
                <a:lnTo>
                  <a:pt x="11301603" y="1320800"/>
                </a:lnTo>
                <a:lnTo>
                  <a:pt x="11306416" y="1308100"/>
                </a:lnTo>
                <a:lnTo>
                  <a:pt x="11308601" y="1295400"/>
                </a:lnTo>
                <a:lnTo>
                  <a:pt x="11310734" y="1270000"/>
                </a:lnTo>
                <a:lnTo>
                  <a:pt x="11311446" y="1257300"/>
                </a:lnTo>
                <a:lnTo>
                  <a:pt x="11311712" y="1257300"/>
                </a:lnTo>
                <a:lnTo>
                  <a:pt x="11313452" y="1206500"/>
                </a:lnTo>
                <a:lnTo>
                  <a:pt x="11314252" y="1155700"/>
                </a:lnTo>
                <a:lnTo>
                  <a:pt x="11314290" y="1143000"/>
                </a:lnTo>
                <a:lnTo>
                  <a:pt x="11314379" y="1003300"/>
                </a:lnTo>
                <a:lnTo>
                  <a:pt x="11314824" y="952500"/>
                </a:lnTo>
                <a:lnTo>
                  <a:pt x="11314913" y="901700"/>
                </a:lnTo>
                <a:lnTo>
                  <a:pt x="11315167" y="850900"/>
                </a:lnTo>
                <a:lnTo>
                  <a:pt x="11315560" y="800100"/>
                </a:lnTo>
                <a:lnTo>
                  <a:pt x="11316056" y="749300"/>
                </a:lnTo>
                <a:lnTo>
                  <a:pt x="11316640" y="698500"/>
                </a:lnTo>
                <a:lnTo>
                  <a:pt x="11317275" y="647700"/>
                </a:lnTo>
                <a:lnTo>
                  <a:pt x="11318469" y="546100"/>
                </a:lnTo>
                <a:lnTo>
                  <a:pt x="11319878" y="508000"/>
                </a:lnTo>
                <a:lnTo>
                  <a:pt x="11321872" y="469900"/>
                </a:lnTo>
                <a:lnTo>
                  <a:pt x="11324158" y="431800"/>
                </a:lnTo>
                <a:lnTo>
                  <a:pt x="11326203" y="381000"/>
                </a:lnTo>
                <a:lnTo>
                  <a:pt x="11327651" y="330200"/>
                </a:lnTo>
                <a:lnTo>
                  <a:pt x="11328527" y="279400"/>
                </a:lnTo>
                <a:lnTo>
                  <a:pt x="11328819" y="228600"/>
                </a:lnTo>
                <a:lnTo>
                  <a:pt x="11328946" y="127000"/>
                </a:lnTo>
                <a:close/>
              </a:path>
            </a:pathLst>
          </a:custGeom>
          <a:solidFill>
            <a:srgbClr val="F5AA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88160" algn="l"/>
                <a:tab pos="6313170" algn="l"/>
              </a:tabLst>
            </a:pPr>
            <a:r>
              <a:rPr dirty="0" spc="950"/>
              <a:t>The	</a:t>
            </a:r>
            <a:r>
              <a:rPr dirty="0" spc="495"/>
              <a:t>Marketplace	</a:t>
            </a:r>
            <a:r>
              <a:rPr dirty="0" spc="470"/>
              <a:t>Logic...</a:t>
            </a:r>
          </a:p>
        </p:txBody>
      </p:sp>
      <p:sp>
        <p:nvSpPr>
          <p:cNvPr id="4" name="object 4"/>
          <p:cNvSpPr/>
          <p:nvPr/>
        </p:nvSpPr>
        <p:spPr>
          <a:xfrm>
            <a:off x="2364604" y="3661238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4604" y="6709239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69453" y="3313777"/>
            <a:ext cx="12659360" cy="3715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27990">
              <a:lnSpc>
                <a:spcPct val="100000"/>
              </a:lnSpc>
              <a:spcBef>
                <a:spcPts val="110"/>
              </a:spcBef>
            </a:pPr>
            <a:r>
              <a:rPr dirty="0" sz="4200" spc="-400">
                <a:solidFill>
                  <a:srgbClr val="EFE8CD"/>
                </a:solidFill>
                <a:latin typeface="Trebuchet MS"/>
                <a:cs typeface="Trebuchet MS"/>
              </a:rPr>
              <a:t>The </a:t>
            </a:r>
            <a:r>
              <a:rPr dirty="0" sz="4200" spc="-200">
                <a:solidFill>
                  <a:srgbClr val="EFE8CD"/>
                </a:solidFill>
                <a:latin typeface="Trebuchet MS"/>
                <a:cs typeface="Trebuchet MS"/>
              </a:rPr>
              <a:t>marketplace </a:t>
            </a:r>
            <a:r>
              <a:rPr dirty="0" sz="4200" spc="-105">
                <a:solidFill>
                  <a:srgbClr val="EFE8CD"/>
                </a:solidFill>
                <a:latin typeface="Trebuchet MS"/>
                <a:cs typeface="Trebuchet MS"/>
              </a:rPr>
              <a:t>logic </a:t>
            </a:r>
            <a:r>
              <a:rPr dirty="0" sz="4200" spc="-330">
                <a:solidFill>
                  <a:srgbClr val="EFE8CD"/>
                </a:solidFill>
                <a:latin typeface="Trebuchet MS"/>
                <a:cs typeface="Trebuchet MS"/>
              </a:rPr>
              <a:t>will </a:t>
            </a:r>
            <a:r>
              <a:rPr dirty="0" sz="4200" spc="-245">
                <a:solidFill>
                  <a:srgbClr val="EFE8CD"/>
                </a:solidFill>
                <a:latin typeface="Trebuchet MS"/>
                <a:cs typeface="Trebuchet MS"/>
              </a:rPr>
              <a:t>consist </a:t>
            </a:r>
            <a:r>
              <a:rPr dirty="0" sz="4200" spc="-225">
                <a:solidFill>
                  <a:srgbClr val="EFE8CD"/>
                </a:solidFill>
                <a:latin typeface="Trebuchet MS"/>
                <a:cs typeface="Trebuchet MS"/>
              </a:rPr>
              <a:t>of </a:t>
            </a:r>
            <a:r>
              <a:rPr dirty="0" sz="4200" spc="-290">
                <a:solidFill>
                  <a:srgbClr val="EFE8CD"/>
                </a:solidFill>
                <a:latin typeface="Trebuchet MS"/>
                <a:cs typeface="Trebuchet MS"/>
              </a:rPr>
              <a:t>two </a:t>
            </a:r>
            <a:r>
              <a:rPr dirty="0" sz="4200" spc="-305">
                <a:solidFill>
                  <a:srgbClr val="EFE8CD"/>
                </a:solidFill>
                <a:latin typeface="Trebuchet MS"/>
                <a:cs typeface="Trebuchet MS"/>
              </a:rPr>
              <a:t>smart</a:t>
            </a:r>
            <a:r>
              <a:rPr dirty="0" sz="4200" spc="-65">
                <a:solidFill>
                  <a:srgbClr val="EFE8CD"/>
                </a:solidFill>
                <a:latin typeface="Trebuchet MS"/>
                <a:cs typeface="Trebuchet MS"/>
              </a:rPr>
              <a:t> </a:t>
            </a:r>
            <a:r>
              <a:rPr dirty="0" sz="4200" spc="-170">
                <a:solidFill>
                  <a:srgbClr val="EFE8CD"/>
                </a:solidFill>
                <a:latin typeface="Trebuchet MS"/>
                <a:cs typeface="Trebuchet MS"/>
              </a:rPr>
              <a:t>contracts</a:t>
            </a:r>
            <a:r>
              <a:rPr dirty="0" sz="3150" spc="-170">
                <a:solidFill>
                  <a:srgbClr val="EFE8CD"/>
                </a:solidFill>
                <a:latin typeface="Arial"/>
                <a:cs typeface="Arial"/>
              </a:rPr>
              <a:t>: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"/>
              <a:cs typeface="Arial"/>
            </a:endParaRPr>
          </a:p>
          <a:p>
            <a:pPr marL="691515" indent="-579120">
              <a:lnSpc>
                <a:spcPts val="4920"/>
              </a:lnSpc>
              <a:buAutoNum type="arabicPeriod"/>
              <a:tabLst>
                <a:tab pos="691515" algn="l"/>
                <a:tab pos="692150" algn="l"/>
              </a:tabLst>
            </a:pPr>
            <a:r>
              <a:rPr dirty="0" sz="4200" spc="-330">
                <a:solidFill>
                  <a:srgbClr val="EFE8CD"/>
                </a:solidFill>
                <a:latin typeface="Trebuchet MS"/>
                <a:cs typeface="Trebuchet MS"/>
              </a:rPr>
              <a:t>NFT</a:t>
            </a:r>
            <a:r>
              <a:rPr dirty="0" sz="4200" spc="-235">
                <a:solidFill>
                  <a:srgbClr val="EFE8CD"/>
                </a:solidFill>
                <a:latin typeface="Trebuchet MS"/>
                <a:cs typeface="Trebuchet MS"/>
              </a:rPr>
              <a:t> </a:t>
            </a:r>
            <a:r>
              <a:rPr dirty="0" sz="4200" spc="-155">
                <a:solidFill>
                  <a:srgbClr val="EFE8CD"/>
                </a:solidFill>
                <a:latin typeface="Trebuchet MS"/>
                <a:cs typeface="Trebuchet MS"/>
              </a:rPr>
              <a:t>Contract</a:t>
            </a:r>
            <a:endParaRPr sz="4200">
              <a:latin typeface="Trebuchet MS"/>
              <a:cs typeface="Trebuchet MS"/>
            </a:endParaRPr>
          </a:p>
          <a:p>
            <a:pPr marL="691515" indent="-679450">
              <a:lnSpc>
                <a:spcPts val="4920"/>
              </a:lnSpc>
              <a:buAutoNum type="arabicPeriod"/>
              <a:tabLst>
                <a:tab pos="691515" algn="l"/>
                <a:tab pos="692150" algn="l"/>
              </a:tabLst>
            </a:pPr>
            <a:r>
              <a:rPr dirty="0" sz="4200" spc="-130">
                <a:solidFill>
                  <a:srgbClr val="EFE8CD"/>
                </a:solidFill>
                <a:latin typeface="Trebuchet MS"/>
                <a:cs typeface="Trebuchet MS"/>
              </a:rPr>
              <a:t>Marketplace</a:t>
            </a:r>
            <a:r>
              <a:rPr dirty="0" sz="4200" spc="-235">
                <a:solidFill>
                  <a:srgbClr val="EFE8CD"/>
                </a:solidFill>
                <a:latin typeface="Trebuchet MS"/>
                <a:cs typeface="Trebuchet MS"/>
              </a:rPr>
              <a:t> </a:t>
            </a:r>
            <a:r>
              <a:rPr dirty="0" sz="4200" spc="-155">
                <a:solidFill>
                  <a:srgbClr val="EFE8CD"/>
                </a:solidFill>
                <a:latin typeface="Trebuchet MS"/>
                <a:cs typeface="Trebuchet MS"/>
              </a:rPr>
              <a:t>Contract</a:t>
            </a:r>
            <a:endParaRPr sz="4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Trebuchet MS"/>
              <a:cs typeface="Trebuchet MS"/>
            </a:endParaRPr>
          </a:p>
          <a:p>
            <a:pPr marL="427990">
              <a:lnSpc>
                <a:spcPct val="100000"/>
              </a:lnSpc>
            </a:pPr>
            <a:r>
              <a:rPr dirty="0" sz="4200" spc="-229">
                <a:solidFill>
                  <a:srgbClr val="EFE8CD"/>
                </a:solidFill>
                <a:latin typeface="Trebuchet MS"/>
                <a:cs typeface="Trebuchet MS"/>
              </a:rPr>
              <a:t>Recurring </a:t>
            </a:r>
            <a:r>
              <a:rPr dirty="0" sz="4200" spc="-275">
                <a:solidFill>
                  <a:srgbClr val="EFE8CD"/>
                </a:solidFill>
                <a:latin typeface="Trebuchet MS"/>
                <a:cs typeface="Trebuchet MS"/>
              </a:rPr>
              <a:t>Revenue </a:t>
            </a:r>
            <a:r>
              <a:rPr dirty="0" sz="3150" spc="229">
                <a:solidFill>
                  <a:srgbClr val="EFE8CD"/>
                </a:solidFill>
                <a:latin typeface="Arial"/>
                <a:cs typeface="Arial"/>
              </a:rPr>
              <a:t>&amp; </a:t>
            </a:r>
            <a:r>
              <a:rPr dirty="0" sz="4200" spc="-275">
                <a:solidFill>
                  <a:srgbClr val="EFE8CD"/>
                </a:solidFill>
                <a:latin typeface="Trebuchet MS"/>
                <a:cs typeface="Trebuchet MS"/>
              </a:rPr>
              <a:t>Listing</a:t>
            </a:r>
            <a:r>
              <a:rPr dirty="0" sz="4200" spc="-260">
                <a:solidFill>
                  <a:srgbClr val="EFE8CD"/>
                </a:solidFill>
                <a:latin typeface="Trebuchet MS"/>
                <a:cs typeface="Trebuchet MS"/>
              </a:rPr>
              <a:t> </a:t>
            </a:r>
            <a:r>
              <a:rPr dirty="0" sz="4200" spc="-220">
                <a:solidFill>
                  <a:srgbClr val="EFE8CD"/>
                </a:solidFill>
                <a:latin typeface="Trebuchet MS"/>
                <a:cs typeface="Trebuchet MS"/>
              </a:rPr>
              <a:t>Fee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8094967"/>
            <a:ext cx="2167255" cy="2192655"/>
            <a:chOff x="0" y="8094967"/>
            <a:chExt cx="2167255" cy="2192655"/>
          </a:xfrm>
        </p:grpSpPr>
        <p:sp>
          <p:nvSpPr>
            <p:cNvPr id="8" name="object 8"/>
            <p:cNvSpPr/>
            <p:nvPr/>
          </p:nvSpPr>
          <p:spPr>
            <a:xfrm>
              <a:off x="0" y="8291397"/>
              <a:ext cx="2092325" cy="1796414"/>
            </a:xfrm>
            <a:custGeom>
              <a:avLst/>
              <a:gdLst/>
              <a:ahLst/>
              <a:cxnLst/>
              <a:rect l="l" t="t" r="r" b="b"/>
              <a:pathLst>
                <a:path w="2092325" h="1796415">
                  <a:moveTo>
                    <a:pt x="260997" y="497662"/>
                  </a:moveTo>
                  <a:lnTo>
                    <a:pt x="237299" y="280428"/>
                  </a:lnTo>
                  <a:lnTo>
                    <a:pt x="237312" y="277609"/>
                  </a:lnTo>
                  <a:lnTo>
                    <a:pt x="235826" y="210324"/>
                  </a:lnTo>
                  <a:lnTo>
                    <a:pt x="232549" y="143433"/>
                  </a:lnTo>
                  <a:lnTo>
                    <a:pt x="227368" y="77076"/>
                  </a:lnTo>
                  <a:lnTo>
                    <a:pt x="220205" y="11379"/>
                  </a:lnTo>
                  <a:lnTo>
                    <a:pt x="208114" y="0"/>
                  </a:lnTo>
                  <a:lnTo>
                    <a:pt x="203136" y="711"/>
                  </a:lnTo>
                  <a:lnTo>
                    <a:pt x="199580" y="3556"/>
                  </a:lnTo>
                  <a:lnTo>
                    <a:pt x="163576" y="37719"/>
                  </a:lnTo>
                  <a:lnTo>
                    <a:pt x="155409" y="45453"/>
                  </a:lnTo>
                  <a:lnTo>
                    <a:pt x="114477" y="89255"/>
                  </a:lnTo>
                  <a:lnTo>
                    <a:pt x="76657" y="134810"/>
                  </a:lnTo>
                  <a:lnTo>
                    <a:pt x="41859" y="181991"/>
                  </a:lnTo>
                  <a:lnTo>
                    <a:pt x="9982" y="230644"/>
                  </a:lnTo>
                  <a:lnTo>
                    <a:pt x="0" y="247815"/>
                  </a:lnTo>
                  <a:lnTo>
                    <a:pt x="0" y="297853"/>
                  </a:lnTo>
                  <a:lnTo>
                    <a:pt x="24739" y="254241"/>
                  </a:lnTo>
                  <a:lnTo>
                    <a:pt x="54152" y="208038"/>
                  </a:lnTo>
                  <a:lnTo>
                    <a:pt x="86182" y="163169"/>
                  </a:lnTo>
                  <a:lnTo>
                    <a:pt x="120916" y="119735"/>
                  </a:lnTo>
                  <a:lnTo>
                    <a:pt x="158445" y="77876"/>
                  </a:lnTo>
                  <a:lnTo>
                    <a:pt x="184023" y="52476"/>
                  </a:lnTo>
                  <a:lnTo>
                    <a:pt x="0" y="355460"/>
                  </a:lnTo>
                  <a:lnTo>
                    <a:pt x="0" y="1561655"/>
                  </a:lnTo>
                  <a:lnTo>
                    <a:pt x="0" y="1623860"/>
                  </a:lnTo>
                  <a:lnTo>
                    <a:pt x="0" y="1644446"/>
                  </a:lnTo>
                  <a:lnTo>
                    <a:pt x="9105" y="1615859"/>
                  </a:lnTo>
                  <a:lnTo>
                    <a:pt x="20993" y="1577606"/>
                  </a:lnTo>
                  <a:lnTo>
                    <a:pt x="33413" y="1536585"/>
                  </a:lnTo>
                  <a:lnTo>
                    <a:pt x="36233" y="1526984"/>
                  </a:lnTo>
                  <a:lnTo>
                    <a:pt x="147980" y="1228242"/>
                  </a:lnTo>
                  <a:lnTo>
                    <a:pt x="249643" y="846607"/>
                  </a:lnTo>
                  <a:lnTo>
                    <a:pt x="260997" y="497662"/>
                  </a:lnTo>
                  <a:close/>
                </a:path>
                <a:path w="2092325" h="1796415">
                  <a:moveTo>
                    <a:pt x="2092134" y="1582737"/>
                  </a:moveTo>
                  <a:lnTo>
                    <a:pt x="1704543" y="1397622"/>
                  </a:lnTo>
                  <a:lnTo>
                    <a:pt x="1371396" y="1340142"/>
                  </a:lnTo>
                  <a:lnTo>
                    <a:pt x="909104" y="1414106"/>
                  </a:lnTo>
                  <a:lnTo>
                    <a:pt x="135470" y="1622945"/>
                  </a:lnTo>
                  <a:lnTo>
                    <a:pt x="164973" y="1595285"/>
                  </a:lnTo>
                  <a:lnTo>
                    <a:pt x="201091" y="1562989"/>
                  </a:lnTo>
                  <a:lnTo>
                    <a:pt x="237947" y="1531620"/>
                  </a:lnTo>
                  <a:lnTo>
                    <a:pt x="275602" y="1501292"/>
                  </a:lnTo>
                  <a:lnTo>
                    <a:pt x="314058" y="1472069"/>
                  </a:lnTo>
                  <a:lnTo>
                    <a:pt x="353377" y="1444053"/>
                  </a:lnTo>
                  <a:lnTo>
                    <a:pt x="393573" y="1417307"/>
                  </a:lnTo>
                  <a:lnTo>
                    <a:pt x="434682" y="1391932"/>
                  </a:lnTo>
                  <a:lnTo>
                    <a:pt x="476745" y="1368018"/>
                  </a:lnTo>
                  <a:lnTo>
                    <a:pt x="519785" y="1345628"/>
                  </a:lnTo>
                  <a:lnTo>
                    <a:pt x="563841" y="1324864"/>
                  </a:lnTo>
                  <a:lnTo>
                    <a:pt x="608952" y="1305801"/>
                  </a:lnTo>
                  <a:lnTo>
                    <a:pt x="655129" y="1288516"/>
                  </a:lnTo>
                  <a:lnTo>
                    <a:pt x="702424" y="1273124"/>
                  </a:lnTo>
                  <a:lnTo>
                    <a:pt x="750862" y="1259674"/>
                  </a:lnTo>
                  <a:lnTo>
                    <a:pt x="800468" y="1248270"/>
                  </a:lnTo>
                  <a:lnTo>
                    <a:pt x="851293" y="1238999"/>
                  </a:lnTo>
                  <a:lnTo>
                    <a:pt x="857707" y="1237576"/>
                  </a:lnTo>
                  <a:lnTo>
                    <a:pt x="862685" y="1231887"/>
                  </a:lnTo>
                  <a:lnTo>
                    <a:pt x="861148" y="1224292"/>
                  </a:lnTo>
                  <a:lnTo>
                    <a:pt x="859840" y="1218361"/>
                  </a:lnTo>
                  <a:lnTo>
                    <a:pt x="853427" y="1213383"/>
                  </a:lnTo>
                  <a:lnTo>
                    <a:pt x="847026" y="1214805"/>
                  </a:lnTo>
                  <a:lnTo>
                    <a:pt x="795299" y="1224292"/>
                  </a:lnTo>
                  <a:lnTo>
                    <a:pt x="744829" y="1235938"/>
                  </a:lnTo>
                  <a:lnTo>
                    <a:pt x="695566" y="1249629"/>
                  </a:lnTo>
                  <a:lnTo>
                    <a:pt x="647484" y="1265288"/>
                  </a:lnTo>
                  <a:lnTo>
                    <a:pt x="600557" y="1282827"/>
                  </a:lnTo>
                  <a:lnTo>
                    <a:pt x="554736" y="1302169"/>
                  </a:lnTo>
                  <a:lnTo>
                    <a:pt x="510006" y="1323225"/>
                  </a:lnTo>
                  <a:lnTo>
                    <a:pt x="466305" y="1345907"/>
                  </a:lnTo>
                  <a:lnTo>
                    <a:pt x="423633" y="1370139"/>
                  </a:lnTo>
                  <a:lnTo>
                    <a:pt x="381927" y="1395831"/>
                  </a:lnTo>
                  <a:lnTo>
                    <a:pt x="341172" y="1422882"/>
                  </a:lnTo>
                  <a:lnTo>
                    <a:pt x="301320" y="1451229"/>
                  </a:lnTo>
                  <a:lnTo>
                    <a:pt x="262331" y="1480781"/>
                  </a:lnTo>
                  <a:lnTo>
                    <a:pt x="224193" y="1511452"/>
                  </a:lnTo>
                  <a:lnTo>
                    <a:pt x="186855" y="1543151"/>
                  </a:lnTo>
                  <a:lnTo>
                    <a:pt x="150291" y="1575790"/>
                  </a:lnTo>
                  <a:lnTo>
                    <a:pt x="114465" y="1609293"/>
                  </a:lnTo>
                  <a:lnTo>
                    <a:pt x="79336" y="1643570"/>
                  </a:lnTo>
                  <a:lnTo>
                    <a:pt x="44881" y="1678546"/>
                  </a:lnTo>
                  <a:lnTo>
                    <a:pt x="11061" y="1714131"/>
                  </a:lnTo>
                  <a:lnTo>
                    <a:pt x="0" y="1726145"/>
                  </a:lnTo>
                  <a:lnTo>
                    <a:pt x="0" y="1762099"/>
                  </a:lnTo>
                  <a:lnTo>
                    <a:pt x="27393" y="1732254"/>
                  </a:lnTo>
                  <a:lnTo>
                    <a:pt x="60833" y="1697024"/>
                  </a:lnTo>
                  <a:lnTo>
                    <a:pt x="94881" y="1662391"/>
                  </a:lnTo>
                  <a:lnTo>
                    <a:pt x="129590" y="1628457"/>
                  </a:lnTo>
                  <a:lnTo>
                    <a:pt x="134874" y="1623504"/>
                  </a:lnTo>
                  <a:lnTo>
                    <a:pt x="373621" y="1685912"/>
                  </a:lnTo>
                  <a:lnTo>
                    <a:pt x="935964" y="1786890"/>
                  </a:lnTo>
                  <a:lnTo>
                    <a:pt x="1586890" y="1795932"/>
                  </a:lnTo>
                  <a:lnTo>
                    <a:pt x="2092134" y="1582737"/>
                  </a:lnTo>
                  <a:close/>
                </a:path>
              </a:pathLst>
            </a:custGeom>
            <a:solidFill>
              <a:srgbClr val="F7F4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094967"/>
              <a:ext cx="2166841" cy="2192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5670962" y="0"/>
            <a:ext cx="2617470" cy="2515870"/>
            <a:chOff x="15670962" y="0"/>
            <a:chExt cx="2617470" cy="2515870"/>
          </a:xfrm>
        </p:grpSpPr>
        <p:sp>
          <p:nvSpPr>
            <p:cNvPr id="11" name="object 11"/>
            <p:cNvSpPr/>
            <p:nvPr/>
          </p:nvSpPr>
          <p:spPr>
            <a:xfrm>
              <a:off x="15815221" y="281850"/>
              <a:ext cx="2473325" cy="2085975"/>
            </a:xfrm>
            <a:custGeom>
              <a:avLst/>
              <a:gdLst/>
              <a:ahLst/>
              <a:cxnLst/>
              <a:rect l="l" t="t" r="r" b="b"/>
              <a:pathLst>
                <a:path w="2473325" h="2085975">
                  <a:moveTo>
                    <a:pt x="2472779" y="0"/>
                  </a:moveTo>
                  <a:lnTo>
                    <a:pt x="2431097" y="43815"/>
                  </a:lnTo>
                  <a:lnTo>
                    <a:pt x="2397976" y="78168"/>
                  </a:lnTo>
                  <a:lnTo>
                    <a:pt x="2364486" y="112420"/>
                  </a:lnTo>
                  <a:lnTo>
                    <a:pt x="2330589" y="146507"/>
                  </a:lnTo>
                  <a:lnTo>
                    <a:pt x="2296261" y="180327"/>
                  </a:lnTo>
                  <a:lnTo>
                    <a:pt x="2261489" y="213829"/>
                  </a:lnTo>
                  <a:lnTo>
                    <a:pt x="2226246" y="246926"/>
                  </a:lnTo>
                  <a:lnTo>
                    <a:pt x="2190508" y="279539"/>
                  </a:lnTo>
                  <a:lnTo>
                    <a:pt x="2154263" y="311594"/>
                  </a:lnTo>
                  <a:lnTo>
                    <a:pt x="2117471" y="343027"/>
                  </a:lnTo>
                  <a:lnTo>
                    <a:pt x="2080120" y="373748"/>
                  </a:lnTo>
                  <a:lnTo>
                    <a:pt x="2079155" y="374510"/>
                  </a:lnTo>
                  <a:lnTo>
                    <a:pt x="1831314" y="287731"/>
                  </a:lnTo>
                  <a:lnTo>
                    <a:pt x="1243723" y="132118"/>
                  </a:lnTo>
                  <a:lnTo>
                    <a:pt x="554228" y="66090"/>
                  </a:lnTo>
                  <a:lnTo>
                    <a:pt x="0" y="247840"/>
                  </a:lnTo>
                  <a:lnTo>
                    <a:pt x="394982" y="477316"/>
                  </a:lnTo>
                  <a:lnTo>
                    <a:pt x="743305" y="567029"/>
                  </a:lnTo>
                  <a:lnTo>
                    <a:pt x="1239939" y="528878"/>
                  </a:lnTo>
                  <a:lnTo>
                    <a:pt x="2078532" y="375005"/>
                  </a:lnTo>
                  <a:lnTo>
                    <a:pt x="2042185" y="403682"/>
                  </a:lnTo>
                  <a:lnTo>
                    <a:pt x="2003640" y="432765"/>
                  </a:lnTo>
                  <a:lnTo>
                    <a:pt x="1964474" y="460908"/>
                  </a:lnTo>
                  <a:lnTo>
                    <a:pt x="1924646" y="488035"/>
                  </a:lnTo>
                  <a:lnTo>
                    <a:pt x="1884146" y="514083"/>
                  </a:lnTo>
                  <a:lnTo>
                    <a:pt x="1842960" y="538962"/>
                  </a:lnTo>
                  <a:lnTo>
                    <a:pt x="1801050" y="562597"/>
                  </a:lnTo>
                  <a:lnTo>
                    <a:pt x="1758391" y="584923"/>
                  </a:lnTo>
                  <a:lnTo>
                    <a:pt x="1714969" y="605866"/>
                  </a:lnTo>
                  <a:lnTo>
                    <a:pt x="1670773" y="625335"/>
                  </a:lnTo>
                  <a:lnTo>
                    <a:pt x="1625752" y="643255"/>
                  </a:lnTo>
                  <a:lnTo>
                    <a:pt x="1579905" y="659561"/>
                  </a:lnTo>
                  <a:lnTo>
                    <a:pt x="1533207" y="674179"/>
                  </a:lnTo>
                  <a:lnTo>
                    <a:pt x="1485633" y="687019"/>
                  </a:lnTo>
                  <a:lnTo>
                    <a:pt x="1437144" y="698017"/>
                  </a:lnTo>
                  <a:lnTo>
                    <a:pt x="1387741" y="707085"/>
                  </a:lnTo>
                  <a:lnTo>
                    <a:pt x="1337398" y="714159"/>
                  </a:lnTo>
                  <a:lnTo>
                    <a:pt x="1286090" y="719150"/>
                  </a:lnTo>
                  <a:lnTo>
                    <a:pt x="1279169" y="720102"/>
                  </a:lnTo>
                  <a:lnTo>
                    <a:pt x="1273403" y="725690"/>
                  </a:lnTo>
                  <a:lnTo>
                    <a:pt x="1274292" y="733348"/>
                  </a:lnTo>
                  <a:lnTo>
                    <a:pt x="1275245" y="740244"/>
                  </a:lnTo>
                  <a:lnTo>
                    <a:pt x="1281607" y="746074"/>
                  </a:lnTo>
                  <a:lnTo>
                    <a:pt x="1288516" y="745121"/>
                  </a:lnTo>
                  <a:lnTo>
                    <a:pt x="1340751" y="739978"/>
                  </a:lnTo>
                  <a:lnTo>
                    <a:pt x="1391983" y="732751"/>
                  </a:lnTo>
                  <a:lnTo>
                    <a:pt x="1442224" y="723506"/>
                  </a:lnTo>
                  <a:lnTo>
                    <a:pt x="1491513" y="712317"/>
                  </a:lnTo>
                  <a:lnTo>
                    <a:pt x="1539862" y="699274"/>
                  </a:lnTo>
                  <a:lnTo>
                    <a:pt x="1587309" y="684453"/>
                  </a:lnTo>
                  <a:lnTo>
                    <a:pt x="1633867" y="667918"/>
                  </a:lnTo>
                  <a:lnTo>
                    <a:pt x="1679575" y="649757"/>
                  </a:lnTo>
                  <a:lnTo>
                    <a:pt x="1724431" y="630034"/>
                  </a:lnTo>
                  <a:lnTo>
                    <a:pt x="1768475" y="608838"/>
                  </a:lnTo>
                  <a:lnTo>
                    <a:pt x="1811731" y="586257"/>
                  </a:lnTo>
                  <a:lnTo>
                    <a:pt x="1854225" y="562343"/>
                  </a:lnTo>
                  <a:lnTo>
                    <a:pt x="1895983" y="537171"/>
                  </a:lnTo>
                  <a:lnTo>
                    <a:pt x="1937004" y="510844"/>
                  </a:lnTo>
                  <a:lnTo>
                    <a:pt x="1977351" y="483425"/>
                  </a:lnTo>
                  <a:lnTo>
                    <a:pt x="2017014" y="454990"/>
                  </a:lnTo>
                  <a:lnTo>
                    <a:pt x="2056041" y="425602"/>
                  </a:lnTo>
                  <a:lnTo>
                    <a:pt x="2094433" y="395363"/>
                  </a:lnTo>
                  <a:lnTo>
                    <a:pt x="2132228" y="364337"/>
                  </a:lnTo>
                  <a:lnTo>
                    <a:pt x="2169452" y="332613"/>
                  </a:lnTo>
                  <a:lnTo>
                    <a:pt x="2206129" y="300240"/>
                  </a:lnTo>
                  <a:lnTo>
                    <a:pt x="2242274" y="267322"/>
                  </a:lnTo>
                  <a:lnTo>
                    <a:pt x="2277922" y="233921"/>
                  </a:lnTo>
                  <a:lnTo>
                    <a:pt x="2281555" y="230428"/>
                  </a:lnTo>
                  <a:lnTo>
                    <a:pt x="2277630" y="239141"/>
                  </a:lnTo>
                  <a:lnTo>
                    <a:pt x="2257882" y="283946"/>
                  </a:lnTo>
                  <a:lnTo>
                    <a:pt x="2233257" y="341617"/>
                  </a:lnTo>
                  <a:lnTo>
                    <a:pt x="2212835" y="391033"/>
                  </a:lnTo>
                  <a:lnTo>
                    <a:pt x="2212835" y="1589620"/>
                  </a:lnTo>
                  <a:lnTo>
                    <a:pt x="2205774" y="1606486"/>
                  </a:lnTo>
                  <a:lnTo>
                    <a:pt x="2182723" y="1656054"/>
                  </a:lnTo>
                  <a:lnTo>
                    <a:pt x="2157615" y="1704695"/>
                  </a:lnTo>
                  <a:lnTo>
                    <a:pt x="2130387" y="1752307"/>
                  </a:lnTo>
                  <a:lnTo>
                    <a:pt x="2100948" y="1798764"/>
                  </a:lnTo>
                  <a:lnTo>
                    <a:pt x="2069249" y="1843951"/>
                  </a:lnTo>
                  <a:lnTo>
                    <a:pt x="2035187" y="1887753"/>
                  </a:lnTo>
                  <a:lnTo>
                    <a:pt x="1998713" y="1930057"/>
                  </a:lnTo>
                  <a:lnTo>
                    <a:pt x="1959737" y="1970735"/>
                  </a:lnTo>
                  <a:lnTo>
                    <a:pt x="1918195" y="2009673"/>
                  </a:lnTo>
                  <a:lnTo>
                    <a:pt x="1890928" y="2032558"/>
                  </a:lnTo>
                  <a:lnTo>
                    <a:pt x="2212835" y="1589620"/>
                  </a:lnTo>
                  <a:lnTo>
                    <a:pt x="2212835" y="391033"/>
                  </a:lnTo>
                  <a:lnTo>
                    <a:pt x="2204974" y="410286"/>
                  </a:lnTo>
                  <a:lnTo>
                    <a:pt x="2189543" y="448843"/>
                  </a:lnTo>
                  <a:lnTo>
                    <a:pt x="2175205" y="485432"/>
                  </a:lnTo>
                  <a:lnTo>
                    <a:pt x="2030984" y="791540"/>
                  </a:lnTo>
                  <a:lnTo>
                    <a:pt x="1890153" y="1186510"/>
                  </a:lnTo>
                  <a:lnTo>
                    <a:pt x="1847913" y="1554734"/>
                  </a:lnTo>
                  <a:lnTo>
                    <a:pt x="1854263" y="1787740"/>
                  </a:lnTo>
                  <a:lnTo>
                    <a:pt x="1852968" y="1804263"/>
                  </a:lnTo>
                  <a:lnTo>
                    <a:pt x="1849259" y="1871878"/>
                  </a:lnTo>
                  <a:lnTo>
                    <a:pt x="1847316" y="1939251"/>
                  </a:lnTo>
                  <a:lnTo>
                    <a:pt x="1847215" y="2006257"/>
                  </a:lnTo>
                  <a:lnTo>
                    <a:pt x="1849081" y="2072779"/>
                  </a:lnTo>
                  <a:lnTo>
                    <a:pt x="1849475" y="2077351"/>
                  </a:lnTo>
                  <a:lnTo>
                    <a:pt x="1852117" y="2082114"/>
                  </a:lnTo>
                  <a:lnTo>
                    <a:pt x="1860931" y="2085873"/>
                  </a:lnTo>
                  <a:lnTo>
                    <a:pt x="1866265" y="2085555"/>
                  </a:lnTo>
                  <a:lnTo>
                    <a:pt x="1870290" y="2082850"/>
                  </a:lnTo>
                  <a:lnTo>
                    <a:pt x="1911527" y="2049830"/>
                  </a:lnTo>
                  <a:lnTo>
                    <a:pt x="1918576" y="2044192"/>
                  </a:lnTo>
                  <a:lnTo>
                    <a:pt x="1963889" y="2003437"/>
                  </a:lnTo>
                  <a:lnTo>
                    <a:pt x="2006307" y="1960740"/>
                  </a:lnTo>
                  <a:lnTo>
                    <a:pt x="2045919" y="1916214"/>
                  </a:lnTo>
                  <a:lnTo>
                    <a:pt x="2082800" y="1869998"/>
                  </a:lnTo>
                  <a:lnTo>
                    <a:pt x="2117064" y="1822234"/>
                  </a:lnTo>
                  <a:lnTo>
                    <a:pt x="2148776" y="1773047"/>
                  </a:lnTo>
                  <a:lnTo>
                    <a:pt x="2178024" y="1722589"/>
                  </a:lnTo>
                  <a:lnTo>
                    <a:pt x="2204897" y="1670977"/>
                  </a:lnTo>
                  <a:lnTo>
                    <a:pt x="2229497" y="1618361"/>
                  </a:lnTo>
                  <a:lnTo>
                    <a:pt x="2251887" y="1564868"/>
                  </a:lnTo>
                  <a:lnTo>
                    <a:pt x="2272169" y="1510626"/>
                  </a:lnTo>
                  <a:lnTo>
                    <a:pt x="2290470" y="1455686"/>
                  </a:lnTo>
                  <a:lnTo>
                    <a:pt x="2306751" y="1400492"/>
                  </a:lnTo>
                  <a:lnTo>
                    <a:pt x="2321229" y="1344841"/>
                  </a:lnTo>
                  <a:lnTo>
                    <a:pt x="2333929" y="1289011"/>
                  </a:lnTo>
                  <a:lnTo>
                    <a:pt x="2344966" y="1233106"/>
                  </a:lnTo>
                  <a:lnTo>
                    <a:pt x="2354402" y="1177277"/>
                  </a:lnTo>
                  <a:lnTo>
                    <a:pt x="2362339" y="1121651"/>
                  </a:lnTo>
                  <a:lnTo>
                    <a:pt x="2368854" y="1066368"/>
                  </a:lnTo>
                  <a:lnTo>
                    <a:pt x="2374049" y="1011555"/>
                  </a:lnTo>
                  <a:lnTo>
                    <a:pt x="2377998" y="957364"/>
                  </a:lnTo>
                  <a:lnTo>
                    <a:pt x="2380792" y="903909"/>
                  </a:lnTo>
                  <a:lnTo>
                    <a:pt x="2382520" y="851357"/>
                  </a:lnTo>
                  <a:lnTo>
                    <a:pt x="2383256" y="799807"/>
                  </a:lnTo>
                  <a:lnTo>
                    <a:pt x="2383091" y="748652"/>
                  </a:lnTo>
                  <a:lnTo>
                    <a:pt x="2382151" y="700316"/>
                  </a:lnTo>
                  <a:lnTo>
                    <a:pt x="2380475" y="652627"/>
                  </a:lnTo>
                  <a:lnTo>
                    <a:pt x="2378151" y="606513"/>
                  </a:lnTo>
                  <a:lnTo>
                    <a:pt x="2375293" y="562089"/>
                  </a:lnTo>
                  <a:lnTo>
                    <a:pt x="2371966" y="519493"/>
                  </a:lnTo>
                  <a:lnTo>
                    <a:pt x="2368270" y="478853"/>
                  </a:lnTo>
                  <a:lnTo>
                    <a:pt x="2364295" y="440321"/>
                  </a:lnTo>
                  <a:lnTo>
                    <a:pt x="2355824" y="370103"/>
                  </a:lnTo>
                  <a:lnTo>
                    <a:pt x="2347239" y="309905"/>
                  </a:lnTo>
                  <a:lnTo>
                    <a:pt x="2344369" y="291719"/>
                  </a:lnTo>
                  <a:lnTo>
                    <a:pt x="2344369" y="1044257"/>
                  </a:lnTo>
                  <a:lnTo>
                    <a:pt x="2339987" y="1086180"/>
                  </a:lnTo>
                  <a:lnTo>
                    <a:pt x="2333333" y="1138478"/>
                  </a:lnTo>
                  <a:lnTo>
                    <a:pt x="2325370" y="1191018"/>
                  </a:lnTo>
                  <a:lnTo>
                    <a:pt x="2316022" y="1243711"/>
                  </a:lnTo>
                  <a:lnTo>
                    <a:pt x="2305240" y="1296416"/>
                  </a:lnTo>
                  <a:lnTo>
                    <a:pt x="2292908" y="1349019"/>
                  </a:lnTo>
                  <a:lnTo>
                    <a:pt x="2278989" y="1401419"/>
                  </a:lnTo>
                  <a:lnTo>
                    <a:pt x="2268524" y="1436319"/>
                  </a:lnTo>
                  <a:lnTo>
                    <a:pt x="2344369" y="1044257"/>
                  </a:lnTo>
                  <a:lnTo>
                    <a:pt x="2344369" y="291719"/>
                  </a:lnTo>
                  <a:lnTo>
                    <a:pt x="2343137" y="283895"/>
                  </a:lnTo>
                  <a:lnTo>
                    <a:pt x="2339263" y="260807"/>
                  </a:lnTo>
                  <a:lnTo>
                    <a:pt x="2335707" y="240766"/>
                  </a:lnTo>
                  <a:lnTo>
                    <a:pt x="2335326" y="238734"/>
                  </a:lnTo>
                  <a:lnTo>
                    <a:pt x="2332558" y="223901"/>
                  </a:lnTo>
                  <a:lnTo>
                    <a:pt x="2329916" y="210350"/>
                  </a:lnTo>
                  <a:lnTo>
                    <a:pt x="2327808" y="200063"/>
                  </a:lnTo>
                  <a:lnTo>
                    <a:pt x="2326449" y="193751"/>
                  </a:lnTo>
                  <a:lnTo>
                    <a:pt x="2325814" y="190969"/>
                  </a:lnTo>
                  <a:lnTo>
                    <a:pt x="2325243" y="188175"/>
                  </a:lnTo>
                  <a:lnTo>
                    <a:pt x="2382075" y="131622"/>
                  </a:lnTo>
                  <a:lnTo>
                    <a:pt x="2415946" y="97078"/>
                  </a:lnTo>
                  <a:lnTo>
                    <a:pt x="2449436" y="62433"/>
                  </a:lnTo>
                  <a:lnTo>
                    <a:pt x="2472779" y="38023"/>
                  </a:lnTo>
                  <a:lnTo>
                    <a:pt x="2472779" y="0"/>
                  </a:lnTo>
                  <a:close/>
                </a:path>
              </a:pathLst>
            </a:custGeom>
            <a:solidFill>
              <a:srgbClr val="EFE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70962" y="0"/>
              <a:ext cx="2617037" cy="2515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5912286" y="8187252"/>
            <a:ext cx="2375605" cy="2099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-9871" y="0"/>
            <a:ext cx="2385060" cy="3115310"/>
          </a:xfrm>
          <a:custGeom>
            <a:avLst/>
            <a:gdLst/>
            <a:ahLst/>
            <a:cxnLst/>
            <a:rect l="l" t="t" r="r" b="b"/>
            <a:pathLst>
              <a:path w="2385060" h="3115310">
                <a:moveTo>
                  <a:pt x="1148397" y="2932762"/>
                </a:moveTo>
                <a:lnTo>
                  <a:pt x="1122741" y="2979077"/>
                </a:lnTo>
                <a:lnTo>
                  <a:pt x="1108164" y="2979182"/>
                </a:lnTo>
                <a:lnTo>
                  <a:pt x="1104922" y="2985035"/>
                </a:lnTo>
                <a:lnTo>
                  <a:pt x="1090908" y="2984124"/>
                </a:lnTo>
                <a:lnTo>
                  <a:pt x="1050698" y="3004294"/>
                </a:lnTo>
                <a:lnTo>
                  <a:pt x="1033592" y="3008966"/>
                </a:lnTo>
                <a:lnTo>
                  <a:pt x="1031399" y="3012925"/>
                </a:lnTo>
                <a:lnTo>
                  <a:pt x="1017535" y="3011744"/>
                </a:lnTo>
                <a:lnTo>
                  <a:pt x="1014555" y="3017123"/>
                </a:lnTo>
                <a:lnTo>
                  <a:pt x="1000578" y="3016145"/>
                </a:lnTo>
                <a:lnTo>
                  <a:pt x="967565" y="3023324"/>
                </a:lnTo>
                <a:lnTo>
                  <a:pt x="951752" y="3025662"/>
                </a:lnTo>
                <a:lnTo>
                  <a:pt x="935601" y="3028608"/>
                </a:lnTo>
                <a:lnTo>
                  <a:pt x="919225" y="3031961"/>
                </a:lnTo>
                <a:lnTo>
                  <a:pt x="913847" y="3041670"/>
                </a:lnTo>
                <a:lnTo>
                  <a:pt x="881040" y="3048477"/>
                </a:lnTo>
                <a:lnTo>
                  <a:pt x="848570" y="3054675"/>
                </a:lnTo>
                <a:lnTo>
                  <a:pt x="816325" y="3060467"/>
                </a:lnTo>
                <a:lnTo>
                  <a:pt x="784192" y="3066055"/>
                </a:lnTo>
                <a:lnTo>
                  <a:pt x="767873" y="3069306"/>
                </a:lnTo>
                <a:lnTo>
                  <a:pt x="735684" y="3074997"/>
                </a:lnTo>
                <a:lnTo>
                  <a:pt x="719365" y="3078248"/>
                </a:lnTo>
                <a:lnTo>
                  <a:pt x="703252" y="3081127"/>
                </a:lnTo>
                <a:lnTo>
                  <a:pt x="687701" y="3082991"/>
                </a:lnTo>
                <a:lnTo>
                  <a:pt x="672375" y="3084449"/>
                </a:lnTo>
                <a:lnTo>
                  <a:pt x="656936" y="3086110"/>
                </a:lnTo>
                <a:lnTo>
                  <a:pt x="624841" y="3091631"/>
                </a:lnTo>
                <a:lnTo>
                  <a:pt x="592859" y="3096949"/>
                </a:lnTo>
                <a:lnTo>
                  <a:pt x="549991" y="3095707"/>
                </a:lnTo>
                <a:lnTo>
                  <a:pt x="518571" y="3100010"/>
                </a:lnTo>
                <a:lnTo>
                  <a:pt x="446232" y="3099553"/>
                </a:lnTo>
                <a:lnTo>
                  <a:pt x="382604" y="3109580"/>
                </a:lnTo>
                <a:lnTo>
                  <a:pt x="367185" y="3111207"/>
                </a:lnTo>
                <a:lnTo>
                  <a:pt x="336795" y="3113650"/>
                </a:lnTo>
                <a:lnTo>
                  <a:pt x="321375" y="3115277"/>
                </a:lnTo>
                <a:lnTo>
                  <a:pt x="308467" y="3112371"/>
                </a:lnTo>
                <a:lnTo>
                  <a:pt x="293759" y="3112712"/>
                </a:lnTo>
                <a:lnTo>
                  <a:pt x="280851" y="3109806"/>
                </a:lnTo>
                <a:lnTo>
                  <a:pt x="251436" y="3110489"/>
                </a:lnTo>
                <a:lnTo>
                  <a:pt x="236934" y="3110459"/>
                </a:lnTo>
                <a:lnTo>
                  <a:pt x="222770" y="3109819"/>
                </a:lnTo>
                <a:lnTo>
                  <a:pt x="197721" y="3102620"/>
                </a:lnTo>
                <a:lnTo>
                  <a:pt x="183895" y="3101371"/>
                </a:lnTo>
                <a:lnTo>
                  <a:pt x="170255" y="3099785"/>
                </a:lnTo>
                <a:lnTo>
                  <a:pt x="145619" y="3091841"/>
                </a:lnTo>
                <a:lnTo>
                  <a:pt x="131867" y="3090457"/>
                </a:lnTo>
                <a:lnTo>
                  <a:pt x="103239" y="3089719"/>
                </a:lnTo>
                <a:lnTo>
                  <a:pt x="89487" y="3088336"/>
                </a:lnTo>
                <a:lnTo>
                  <a:pt x="51212" y="3078805"/>
                </a:lnTo>
                <a:lnTo>
                  <a:pt x="37610" y="3077151"/>
                </a:lnTo>
                <a:lnTo>
                  <a:pt x="24345" y="3074887"/>
                </a:lnTo>
                <a:lnTo>
                  <a:pt x="11306" y="3072218"/>
                </a:lnTo>
                <a:lnTo>
                  <a:pt x="0" y="3066419"/>
                </a:lnTo>
                <a:lnTo>
                  <a:pt x="9871" y="3048598"/>
                </a:lnTo>
                <a:lnTo>
                  <a:pt x="22831" y="3051412"/>
                </a:lnTo>
                <a:lnTo>
                  <a:pt x="36096" y="3053675"/>
                </a:lnTo>
                <a:lnTo>
                  <a:pt x="49697" y="3055329"/>
                </a:lnTo>
                <a:lnTo>
                  <a:pt x="77314" y="3057894"/>
                </a:lnTo>
                <a:lnTo>
                  <a:pt x="102231" y="3065330"/>
                </a:lnTo>
                <a:lnTo>
                  <a:pt x="182380" y="3077896"/>
                </a:lnTo>
                <a:lnTo>
                  <a:pt x="195102" y="3081140"/>
                </a:lnTo>
                <a:lnTo>
                  <a:pt x="208985" y="3082287"/>
                </a:lnTo>
                <a:lnTo>
                  <a:pt x="221706" y="3085532"/>
                </a:lnTo>
                <a:lnTo>
                  <a:pt x="223317" y="3082622"/>
                </a:lnTo>
                <a:lnTo>
                  <a:pt x="248310" y="3089923"/>
                </a:lnTo>
                <a:lnTo>
                  <a:pt x="249921" y="3087014"/>
                </a:lnTo>
                <a:lnTo>
                  <a:pt x="278137" y="3088496"/>
                </a:lnTo>
                <a:lnTo>
                  <a:pt x="279337" y="3086331"/>
                </a:lnTo>
                <a:lnTo>
                  <a:pt x="292245" y="3089237"/>
                </a:lnTo>
                <a:lnTo>
                  <a:pt x="306953" y="3088895"/>
                </a:lnTo>
                <a:lnTo>
                  <a:pt x="319861" y="3091801"/>
                </a:lnTo>
                <a:lnTo>
                  <a:pt x="322747" y="3086591"/>
                </a:lnTo>
                <a:lnTo>
                  <a:pt x="351188" y="3087667"/>
                </a:lnTo>
                <a:lnTo>
                  <a:pt x="365183" y="3088611"/>
                </a:lnTo>
                <a:lnTo>
                  <a:pt x="412904" y="3081091"/>
                </a:lnTo>
                <a:lnTo>
                  <a:pt x="505947" y="3070381"/>
                </a:lnTo>
                <a:lnTo>
                  <a:pt x="564778" y="3069014"/>
                </a:lnTo>
                <a:lnTo>
                  <a:pt x="583084" y="3062177"/>
                </a:lnTo>
                <a:lnTo>
                  <a:pt x="641914" y="3060811"/>
                </a:lnTo>
                <a:lnTo>
                  <a:pt x="689635" y="3053290"/>
                </a:lnTo>
                <a:lnTo>
                  <a:pt x="707941" y="3046453"/>
                </a:lnTo>
                <a:lnTo>
                  <a:pt x="736456" y="3047394"/>
                </a:lnTo>
                <a:lnTo>
                  <a:pt x="788675" y="3031754"/>
                </a:lnTo>
                <a:lnTo>
                  <a:pt x="817378" y="3032356"/>
                </a:lnTo>
                <a:lnTo>
                  <a:pt x="853015" y="3020441"/>
                </a:lnTo>
                <a:lnTo>
                  <a:pt x="888221" y="3009304"/>
                </a:lnTo>
                <a:lnTo>
                  <a:pt x="917280" y="3009263"/>
                </a:lnTo>
                <a:lnTo>
                  <a:pt x="953742" y="2995860"/>
                </a:lnTo>
                <a:lnTo>
                  <a:pt x="968243" y="2995890"/>
                </a:lnTo>
                <a:lnTo>
                  <a:pt x="971298" y="2990376"/>
                </a:lnTo>
                <a:lnTo>
                  <a:pt x="985237" y="2991421"/>
                </a:lnTo>
                <a:lnTo>
                  <a:pt x="999064" y="2992670"/>
                </a:lnTo>
                <a:lnTo>
                  <a:pt x="1017370" y="2985832"/>
                </a:lnTo>
                <a:lnTo>
                  <a:pt x="1036875" y="2976830"/>
                </a:lnTo>
                <a:lnTo>
                  <a:pt x="1088194" y="2962814"/>
                </a:lnTo>
                <a:lnTo>
                  <a:pt x="1094191" y="2951988"/>
                </a:lnTo>
                <a:lnTo>
                  <a:pt x="1108899" y="2951646"/>
                </a:lnTo>
                <a:lnTo>
                  <a:pt x="1116095" y="2938655"/>
                </a:lnTo>
                <a:lnTo>
                  <a:pt x="1130803" y="2938314"/>
                </a:lnTo>
                <a:lnTo>
                  <a:pt x="1148397" y="2932762"/>
                </a:lnTo>
                <a:close/>
              </a:path>
              <a:path w="2385060" h="3115310">
                <a:moveTo>
                  <a:pt x="2355863" y="464705"/>
                </a:moveTo>
                <a:lnTo>
                  <a:pt x="2350859" y="473738"/>
                </a:lnTo>
                <a:lnTo>
                  <a:pt x="2343535" y="460750"/>
                </a:lnTo>
                <a:lnTo>
                  <a:pt x="2336909" y="420295"/>
                </a:lnTo>
                <a:lnTo>
                  <a:pt x="2325485" y="388500"/>
                </a:lnTo>
                <a:lnTo>
                  <a:pt x="2322771" y="367189"/>
                </a:lnTo>
                <a:lnTo>
                  <a:pt x="2318858" y="348044"/>
                </a:lnTo>
                <a:lnTo>
                  <a:pt x="2318544" y="322403"/>
                </a:lnTo>
                <a:lnTo>
                  <a:pt x="2299608" y="277959"/>
                </a:lnTo>
                <a:lnTo>
                  <a:pt x="2283072" y="229184"/>
                </a:lnTo>
                <a:lnTo>
                  <a:pt x="2288282" y="219779"/>
                </a:lnTo>
                <a:lnTo>
                  <a:pt x="2276033" y="189473"/>
                </a:lnTo>
                <a:lnTo>
                  <a:pt x="2270134" y="173914"/>
                </a:lnTo>
                <a:lnTo>
                  <a:pt x="2253597" y="125139"/>
                </a:lnTo>
                <a:lnTo>
                  <a:pt x="2246985" y="110865"/>
                </a:lnTo>
                <a:lnTo>
                  <a:pt x="2251483" y="102746"/>
                </a:lnTo>
                <a:lnTo>
                  <a:pt x="2238260" y="74199"/>
                </a:lnTo>
                <a:lnTo>
                  <a:pt x="2222923" y="23259"/>
                </a:lnTo>
                <a:lnTo>
                  <a:pt x="2206770" y="0"/>
                </a:lnTo>
                <a:lnTo>
                  <a:pt x="2221173" y="208"/>
                </a:lnTo>
                <a:lnTo>
                  <a:pt x="2228920" y="12433"/>
                </a:lnTo>
                <a:lnTo>
                  <a:pt x="2234613" y="28364"/>
                </a:lnTo>
                <a:lnTo>
                  <a:pt x="2240194" y="44498"/>
                </a:lnTo>
                <a:lnTo>
                  <a:pt x="2245550" y="61038"/>
                </a:lnTo>
                <a:lnTo>
                  <a:pt x="2255569" y="95371"/>
                </a:lnTo>
                <a:lnTo>
                  <a:pt x="2266018" y="128925"/>
                </a:lnTo>
                <a:lnTo>
                  <a:pt x="2276037" y="163257"/>
                </a:lnTo>
                <a:lnTo>
                  <a:pt x="2281393" y="179797"/>
                </a:lnTo>
                <a:lnTo>
                  <a:pt x="2286974" y="195931"/>
                </a:lnTo>
                <a:lnTo>
                  <a:pt x="2304091" y="243657"/>
                </a:lnTo>
                <a:lnTo>
                  <a:pt x="2301374" y="248563"/>
                </a:lnTo>
                <a:lnTo>
                  <a:pt x="2309653" y="259825"/>
                </a:lnTo>
                <a:lnTo>
                  <a:pt x="2306599" y="265340"/>
                </a:lnTo>
                <a:lnTo>
                  <a:pt x="2314316" y="277617"/>
                </a:lnTo>
                <a:lnTo>
                  <a:pt x="2329653" y="328557"/>
                </a:lnTo>
                <a:lnTo>
                  <a:pt x="2329968" y="354198"/>
                </a:lnTo>
                <a:lnTo>
                  <a:pt x="2327569" y="358529"/>
                </a:lnTo>
                <a:lnTo>
                  <a:pt x="2331482" y="377674"/>
                </a:lnTo>
                <a:lnTo>
                  <a:pt x="2338993" y="390323"/>
                </a:lnTo>
                <a:lnTo>
                  <a:pt x="2335395" y="396819"/>
                </a:lnTo>
                <a:lnTo>
                  <a:pt x="2342906" y="409469"/>
                </a:lnTo>
                <a:lnTo>
                  <a:pt x="2339308" y="415964"/>
                </a:lnTo>
                <a:lnTo>
                  <a:pt x="2348333" y="452089"/>
                </a:lnTo>
                <a:lnTo>
                  <a:pt x="2355863" y="464705"/>
                </a:lnTo>
                <a:close/>
              </a:path>
              <a:path w="2385060" h="3115310">
                <a:moveTo>
                  <a:pt x="2362648" y="1343564"/>
                </a:moveTo>
                <a:lnTo>
                  <a:pt x="2348405" y="1369275"/>
                </a:lnTo>
                <a:lnTo>
                  <a:pt x="2340538" y="1357269"/>
                </a:lnTo>
                <a:lnTo>
                  <a:pt x="2359035" y="1323877"/>
                </a:lnTo>
                <a:lnTo>
                  <a:pt x="2354222" y="1306356"/>
                </a:lnTo>
                <a:lnTo>
                  <a:pt x="2360519" y="1294988"/>
                </a:lnTo>
                <a:lnTo>
                  <a:pt x="2355706" y="1277467"/>
                </a:lnTo>
                <a:lnTo>
                  <a:pt x="2368281" y="1254766"/>
                </a:lnTo>
                <a:lnTo>
                  <a:pt x="2363338" y="1237482"/>
                </a:lnTo>
                <a:lnTo>
                  <a:pt x="2369279" y="1226757"/>
                </a:lnTo>
                <a:lnTo>
                  <a:pt x="2363773" y="1210488"/>
                </a:lnTo>
                <a:lnTo>
                  <a:pt x="2369563" y="1200034"/>
                </a:lnTo>
                <a:lnTo>
                  <a:pt x="2364807" y="1182411"/>
                </a:lnTo>
                <a:lnTo>
                  <a:pt x="2371385" y="1170536"/>
                </a:lnTo>
                <a:lnTo>
                  <a:pt x="2366741" y="1152711"/>
                </a:lnTo>
                <a:lnTo>
                  <a:pt x="2370688" y="1066958"/>
                </a:lnTo>
                <a:lnTo>
                  <a:pt x="2371479" y="1039321"/>
                </a:lnTo>
                <a:lnTo>
                  <a:pt x="2372619" y="932428"/>
                </a:lnTo>
                <a:lnTo>
                  <a:pt x="2375588" y="874650"/>
                </a:lnTo>
                <a:lnTo>
                  <a:pt x="2367447" y="810719"/>
                </a:lnTo>
                <a:lnTo>
                  <a:pt x="2374516" y="771749"/>
                </a:lnTo>
                <a:lnTo>
                  <a:pt x="2362845" y="635564"/>
                </a:lnTo>
                <a:lnTo>
                  <a:pt x="2360544" y="613509"/>
                </a:lnTo>
                <a:lnTo>
                  <a:pt x="2355492" y="570212"/>
                </a:lnTo>
                <a:lnTo>
                  <a:pt x="2353190" y="548157"/>
                </a:lnTo>
                <a:lnTo>
                  <a:pt x="2350162" y="501206"/>
                </a:lnTo>
                <a:lnTo>
                  <a:pt x="2342838" y="488218"/>
                </a:lnTo>
                <a:lnTo>
                  <a:pt x="2349154" y="476817"/>
                </a:lnTo>
                <a:lnTo>
                  <a:pt x="2357358" y="488215"/>
                </a:lnTo>
                <a:lnTo>
                  <a:pt x="2361965" y="506108"/>
                </a:lnTo>
                <a:lnTo>
                  <a:pt x="2355124" y="518456"/>
                </a:lnTo>
                <a:lnTo>
                  <a:pt x="2359169" y="537365"/>
                </a:lnTo>
                <a:lnTo>
                  <a:pt x="2363100" y="556476"/>
                </a:lnTo>
                <a:lnTo>
                  <a:pt x="2361410" y="585737"/>
                </a:lnTo>
                <a:lnTo>
                  <a:pt x="2370491" y="621761"/>
                </a:lnTo>
                <a:lnTo>
                  <a:pt x="2368239" y="652036"/>
                </a:lnTo>
                <a:lnTo>
                  <a:pt x="2376983" y="688669"/>
                </a:lnTo>
                <a:lnTo>
                  <a:pt x="2373512" y="721144"/>
                </a:lnTo>
                <a:lnTo>
                  <a:pt x="2377230" y="793059"/>
                </a:lnTo>
                <a:lnTo>
                  <a:pt x="2384868" y="831688"/>
                </a:lnTo>
                <a:lnTo>
                  <a:pt x="2375018" y="928097"/>
                </a:lnTo>
                <a:lnTo>
                  <a:pt x="2382844" y="966388"/>
                </a:lnTo>
                <a:lnTo>
                  <a:pt x="2372993" y="1062797"/>
                </a:lnTo>
                <a:lnTo>
                  <a:pt x="2380819" y="1101087"/>
                </a:lnTo>
                <a:lnTo>
                  <a:pt x="2377311" y="1133630"/>
                </a:lnTo>
                <a:lnTo>
                  <a:pt x="2373353" y="1166984"/>
                </a:lnTo>
                <a:lnTo>
                  <a:pt x="2380054" y="1207304"/>
                </a:lnTo>
                <a:lnTo>
                  <a:pt x="2375197" y="1242283"/>
                </a:lnTo>
                <a:lnTo>
                  <a:pt x="2362648" y="1343564"/>
                </a:lnTo>
                <a:close/>
              </a:path>
              <a:path w="2385060" h="3115310">
                <a:moveTo>
                  <a:pt x="1692687" y="2552998"/>
                </a:moveTo>
                <a:lnTo>
                  <a:pt x="1648103" y="2633482"/>
                </a:lnTo>
                <a:lnTo>
                  <a:pt x="1622601" y="2653311"/>
                </a:lnTo>
                <a:lnTo>
                  <a:pt x="1596387" y="2674425"/>
                </a:lnTo>
                <a:lnTo>
                  <a:pt x="1533298" y="2709687"/>
                </a:lnTo>
                <a:lnTo>
                  <a:pt x="1507084" y="2730801"/>
                </a:lnTo>
                <a:lnTo>
                  <a:pt x="1389168" y="2812621"/>
                </a:lnTo>
                <a:lnTo>
                  <a:pt x="1327054" y="2846124"/>
                </a:lnTo>
                <a:lnTo>
                  <a:pt x="1319670" y="2859454"/>
                </a:lnTo>
                <a:lnTo>
                  <a:pt x="1282234" y="2874617"/>
                </a:lnTo>
                <a:lnTo>
                  <a:pt x="1274850" y="2887946"/>
                </a:lnTo>
                <a:lnTo>
                  <a:pt x="1256545" y="2894784"/>
                </a:lnTo>
                <a:lnTo>
                  <a:pt x="1231042" y="2914612"/>
                </a:lnTo>
                <a:lnTo>
                  <a:pt x="1212737" y="2921449"/>
                </a:lnTo>
                <a:lnTo>
                  <a:pt x="1205559" y="2934407"/>
                </a:lnTo>
                <a:lnTo>
                  <a:pt x="1187384" y="2941007"/>
                </a:lnTo>
                <a:lnTo>
                  <a:pt x="1169435" y="2947201"/>
                </a:lnTo>
                <a:lnTo>
                  <a:pt x="1162932" y="2958941"/>
                </a:lnTo>
                <a:lnTo>
                  <a:pt x="1126320" y="2972615"/>
                </a:lnTo>
                <a:lnTo>
                  <a:pt x="1155106" y="2920650"/>
                </a:lnTo>
                <a:lnTo>
                  <a:pt x="1179409" y="2902987"/>
                </a:lnTo>
                <a:lnTo>
                  <a:pt x="1216020" y="2889313"/>
                </a:lnTo>
                <a:lnTo>
                  <a:pt x="1223217" y="2876322"/>
                </a:lnTo>
                <a:lnTo>
                  <a:pt x="1241522" y="2869484"/>
                </a:lnTo>
                <a:lnTo>
                  <a:pt x="1259641" y="2862985"/>
                </a:lnTo>
                <a:lnTo>
                  <a:pt x="1284318" y="2844646"/>
                </a:lnTo>
                <a:lnTo>
                  <a:pt x="1291327" y="2831993"/>
                </a:lnTo>
                <a:lnTo>
                  <a:pt x="1309446" y="2825494"/>
                </a:lnTo>
                <a:lnTo>
                  <a:pt x="1334123" y="2807154"/>
                </a:lnTo>
                <a:lnTo>
                  <a:pt x="1341132" y="2794501"/>
                </a:lnTo>
                <a:lnTo>
                  <a:pt x="1359832" y="2786953"/>
                </a:lnTo>
                <a:lnTo>
                  <a:pt x="1379093" y="2778391"/>
                </a:lnTo>
                <a:lnTo>
                  <a:pt x="1398580" y="2769422"/>
                </a:lnTo>
                <a:lnTo>
                  <a:pt x="1406844" y="2754503"/>
                </a:lnTo>
                <a:lnTo>
                  <a:pt x="1634280" y="2606018"/>
                </a:lnTo>
                <a:lnTo>
                  <a:pt x="1657384" y="2590520"/>
                </a:lnTo>
                <a:lnTo>
                  <a:pt x="1674175" y="2560207"/>
                </a:lnTo>
                <a:lnTo>
                  <a:pt x="1692687" y="2552998"/>
                </a:lnTo>
                <a:close/>
              </a:path>
              <a:path w="2385060" h="3115310">
                <a:moveTo>
                  <a:pt x="1719501" y="2530801"/>
                </a:moveTo>
                <a:lnTo>
                  <a:pt x="1672406" y="2615819"/>
                </a:lnTo>
                <a:lnTo>
                  <a:pt x="1655300" y="2620491"/>
                </a:lnTo>
                <a:lnTo>
                  <a:pt x="1700427" y="2539026"/>
                </a:lnTo>
                <a:lnTo>
                  <a:pt x="1719501" y="2530801"/>
                </a:lnTo>
                <a:close/>
              </a:path>
              <a:path w="2385060" h="3115310">
                <a:moveTo>
                  <a:pt x="2351062" y="1390687"/>
                </a:moveTo>
                <a:lnTo>
                  <a:pt x="2333877" y="1421711"/>
                </a:lnTo>
                <a:lnTo>
                  <a:pt x="2332663" y="1397694"/>
                </a:lnTo>
                <a:lnTo>
                  <a:pt x="2347355" y="1371170"/>
                </a:lnTo>
                <a:lnTo>
                  <a:pt x="2351062" y="1390687"/>
                </a:lnTo>
                <a:close/>
              </a:path>
              <a:path w="2385060" h="3115310">
                <a:moveTo>
                  <a:pt x="1822976" y="2422633"/>
                </a:moveTo>
                <a:lnTo>
                  <a:pt x="1769303" y="2519526"/>
                </a:lnTo>
                <a:lnTo>
                  <a:pt x="1715899" y="2563513"/>
                </a:lnTo>
                <a:lnTo>
                  <a:pt x="1699108" y="2593826"/>
                </a:lnTo>
                <a:lnTo>
                  <a:pt x="1683707" y="2595419"/>
                </a:lnTo>
                <a:lnTo>
                  <a:pt x="1727579" y="2516220"/>
                </a:lnTo>
                <a:lnTo>
                  <a:pt x="1822976" y="2422633"/>
                </a:lnTo>
                <a:close/>
              </a:path>
              <a:path w="2385060" h="3115310">
                <a:moveTo>
                  <a:pt x="2325717" y="1488859"/>
                </a:moveTo>
                <a:lnTo>
                  <a:pt x="2296725" y="1541196"/>
                </a:lnTo>
                <a:lnTo>
                  <a:pt x="2314087" y="1457436"/>
                </a:lnTo>
                <a:lnTo>
                  <a:pt x="2335357" y="1419038"/>
                </a:lnTo>
                <a:lnTo>
                  <a:pt x="2338390" y="1439773"/>
                </a:lnTo>
                <a:lnTo>
                  <a:pt x="2322348" y="1468733"/>
                </a:lnTo>
                <a:lnTo>
                  <a:pt x="2325717" y="1488859"/>
                </a:lnTo>
                <a:close/>
              </a:path>
              <a:path w="2385060" h="3115310">
                <a:moveTo>
                  <a:pt x="2275767" y="1631449"/>
                </a:moveTo>
                <a:lnTo>
                  <a:pt x="2237385" y="1700738"/>
                </a:lnTo>
                <a:lnTo>
                  <a:pt x="2246946" y="1657268"/>
                </a:lnTo>
                <a:lnTo>
                  <a:pt x="2267505" y="1620155"/>
                </a:lnTo>
                <a:lnTo>
                  <a:pt x="2276729" y="1577294"/>
                </a:lnTo>
                <a:lnTo>
                  <a:pt x="2318314" y="1502222"/>
                </a:lnTo>
                <a:lnTo>
                  <a:pt x="2275767" y="1631449"/>
                </a:lnTo>
                <a:close/>
              </a:path>
              <a:path w="2385060" h="3115310">
                <a:moveTo>
                  <a:pt x="1896582" y="2342175"/>
                </a:moveTo>
                <a:lnTo>
                  <a:pt x="1839085" y="2445970"/>
                </a:lnTo>
                <a:lnTo>
                  <a:pt x="1811596" y="2469384"/>
                </a:lnTo>
                <a:lnTo>
                  <a:pt x="1785007" y="2491175"/>
                </a:lnTo>
                <a:lnTo>
                  <a:pt x="1843666" y="2385283"/>
                </a:lnTo>
                <a:lnTo>
                  <a:pt x="1864857" y="2373236"/>
                </a:lnTo>
                <a:lnTo>
                  <a:pt x="1896582" y="2342175"/>
                </a:lnTo>
                <a:close/>
              </a:path>
              <a:path w="2385060" h="3115310">
                <a:moveTo>
                  <a:pt x="2241610" y="1719319"/>
                </a:moveTo>
                <a:lnTo>
                  <a:pt x="2178372" y="1833478"/>
                </a:lnTo>
                <a:lnTo>
                  <a:pt x="2190829" y="1784782"/>
                </a:lnTo>
                <a:lnTo>
                  <a:pt x="2253067" y="1672428"/>
                </a:lnTo>
                <a:lnTo>
                  <a:pt x="2241610" y="1719319"/>
                </a:lnTo>
                <a:close/>
              </a:path>
              <a:path w="2385060" h="3115310">
                <a:moveTo>
                  <a:pt x="1938163" y="2293320"/>
                </a:moveTo>
                <a:lnTo>
                  <a:pt x="1883403" y="2392175"/>
                </a:lnTo>
                <a:lnTo>
                  <a:pt x="1855689" y="2415995"/>
                </a:lnTo>
                <a:lnTo>
                  <a:pt x="1916747" y="2305773"/>
                </a:lnTo>
                <a:lnTo>
                  <a:pt x="1938163" y="2293320"/>
                </a:lnTo>
                <a:close/>
              </a:path>
              <a:path w="2385060" h="3115310">
                <a:moveTo>
                  <a:pt x="2207719" y="1806709"/>
                </a:moveTo>
                <a:lnTo>
                  <a:pt x="2142062" y="1925236"/>
                </a:lnTo>
                <a:lnTo>
                  <a:pt x="2154691" y="1876228"/>
                </a:lnTo>
                <a:lnTo>
                  <a:pt x="2219110" y="1759937"/>
                </a:lnTo>
                <a:lnTo>
                  <a:pt x="2207719" y="1806709"/>
                </a:lnTo>
                <a:close/>
              </a:path>
              <a:path w="2385060" h="3115310">
                <a:moveTo>
                  <a:pt x="1994962" y="2216993"/>
                </a:moveTo>
                <a:lnTo>
                  <a:pt x="1918800" y="2354483"/>
                </a:lnTo>
                <a:lnTo>
                  <a:pt x="1899782" y="2362606"/>
                </a:lnTo>
                <a:lnTo>
                  <a:pt x="1966836" y="2241558"/>
                </a:lnTo>
                <a:lnTo>
                  <a:pt x="1994962" y="2216993"/>
                </a:lnTo>
                <a:close/>
              </a:path>
              <a:path w="2385060" h="3115310">
                <a:moveTo>
                  <a:pt x="2157370" y="1923809"/>
                </a:moveTo>
                <a:lnTo>
                  <a:pt x="2078808" y="2065632"/>
                </a:lnTo>
                <a:lnTo>
                  <a:pt x="2082092" y="2033496"/>
                </a:lnTo>
                <a:lnTo>
                  <a:pt x="2185153" y="1847446"/>
                </a:lnTo>
                <a:lnTo>
                  <a:pt x="2157370" y="1923809"/>
                </a:lnTo>
                <a:close/>
              </a:path>
              <a:path w="2385060" h="3115310">
                <a:moveTo>
                  <a:pt x="2087520" y="2076114"/>
                </a:moveTo>
                <a:lnTo>
                  <a:pt x="1972376" y="2283976"/>
                </a:lnTo>
                <a:lnTo>
                  <a:pt x="1942076" y="2312465"/>
                </a:lnTo>
                <a:lnTo>
                  <a:pt x="2108794" y="2011500"/>
                </a:lnTo>
                <a:lnTo>
                  <a:pt x="2087520" y="2076114"/>
                </a:lnTo>
                <a:close/>
              </a:path>
              <a:path w="2385060" h="3115310">
                <a:moveTo>
                  <a:pt x="2049453" y="2171044"/>
                </a:moveTo>
                <a:lnTo>
                  <a:pt x="2003557" y="2253896"/>
                </a:lnTo>
                <a:lnTo>
                  <a:pt x="1987968" y="2255828"/>
                </a:lnTo>
                <a:lnTo>
                  <a:pt x="2043142" y="2156227"/>
                </a:lnTo>
                <a:lnTo>
                  <a:pt x="2049453" y="2171044"/>
                </a:lnTo>
                <a:close/>
              </a:path>
            </a:pathLst>
          </a:custGeom>
          <a:solidFill>
            <a:srgbClr val="F5AA4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673" y="713726"/>
            <a:ext cx="11329035" cy="1333500"/>
          </a:xfrm>
          <a:custGeom>
            <a:avLst/>
            <a:gdLst/>
            <a:ahLst/>
            <a:cxnLst/>
            <a:rect l="l" t="t" r="r" b="b"/>
            <a:pathLst>
              <a:path w="11329035" h="1333500">
                <a:moveTo>
                  <a:pt x="11328946" y="127000"/>
                </a:moveTo>
                <a:lnTo>
                  <a:pt x="11328629" y="101600"/>
                </a:lnTo>
                <a:lnTo>
                  <a:pt x="11326851" y="76200"/>
                </a:lnTo>
                <a:lnTo>
                  <a:pt x="11322596" y="50800"/>
                </a:lnTo>
                <a:lnTo>
                  <a:pt x="11320539" y="50800"/>
                </a:lnTo>
                <a:lnTo>
                  <a:pt x="11318900" y="38100"/>
                </a:lnTo>
                <a:lnTo>
                  <a:pt x="11317567" y="38100"/>
                </a:lnTo>
                <a:lnTo>
                  <a:pt x="11316373" y="25400"/>
                </a:lnTo>
                <a:lnTo>
                  <a:pt x="11314824" y="12700"/>
                </a:lnTo>
                <a:lnTo>
                  <a:pt x="11316373" y="12700"/>
                </a:lnTo>
                <a:lnTo>
                  <a:pt x="11310150" y="0"/>
                </a:lnTo>
                <a:lnTo>
                  <a:pt x="10020808" y="0"/>
                </a:lnTo>
                <a:lnTo>
                  <a:pt x="9970110" y="12700"/>
                </a:lnTo>
                <a:lnTo>
                  <a:pt x="9462135" y="12700"/>
                </a:lnTo>
                <a:lnTo>
                  <a:pt x="9360471" y="0"/>
                </a:lnTo>
                <a:lnTo>
                  <a:pt x="7776794" y="0"/>
                </a:lnTo>
                <a:lnTo>
                  <a:pt x="7776794" y="25400"/>
                </a:lnTo>
                <a:lnTo>
                  <a:pt x="5756427" y="27914"/>
                </a:lnTo>
                <a:lnTo>
                  <a:pt x="5776468" y="25400"/>
                </a:lnTo>
                <a:lnTo>
                  <a:pt x="7776794" y="25400"/>
                </a:lnTo>
                <a:lnTo>
                  <a:pt x="7776794" y="0"/>
                </a:lnTo>
                <a:lnTo>
                  <a:pt x="6157607" y="0"/>
                </a:lnTo>
                <a:lnTo>
                  <a:pt x="5904001" y="12700"/>
                </a:lnTo>
                <a:lnTo>
                  <a:pt x="1856270" y="12700"/>
                </a:lnTo>
                <a:lnTo>
                  <a:pt x="1758645" y="25400"/>
                </a:lnTo>
                <a:lnTo>
                  <a:pt x="792708" y="25400"/>
                </a:lnTo>
                <a:lnTo>
                  <a:pt x="741819" y="12700"/>
                </a:lnTo>
                <a:lnTo>
                  <a:pt x="0" y="12700"/>
                </a:lnTo>
                <a:lnTo>
                  <a:pt x="800" y="38100"/>
                </a:lnTo>
                <a:lnTo>
                  <a:pt x="2921" y="63500"/>
                </a:lnTo>
                <a:lnTo>
                  <a:pt x="5905" y="88900"/>
                </a:lnTo>
                <a:lnTo>
                  <a:pt x="9334" y="114300"/>
                </a:lnTo>
                <a:lnTo>
                  <a:pt x="9575" y="139700"/>
                </a:lnTo>
                <a:lnTo>
                  <a:pt x="10642" y="177800"/>
                </a:lnTo>
                <a:lnTo>
                  <a:pt x="10896" y="203200"/>
                </a:lnTo>
                <a:lnTo>
                  <a:pt x="12446" y="241300"/>
                </a:lnTo>
                <a:lnTo>
                  <a:pt x="13690" y="292100"/>
                </a:lnTo>
                <a:lnTo>
                  <a:pt x="14744" y="342900"/>
                </a:lnTo>
                <a:lnTo>
                  <a:pt x="15748" y="393700"/>
                </a:lnTo>
                <a:lnTo>
                  <a:pt x="16827" y="444500"/>
                </a:lnTo>
                <a:lnTo>
                  <a:pt x="18110" y="482600"/>
                </a:lnTo>
                <a:lnTo>
                  <a:pt x="19723" y="533400"/>
                </a:lnTo>
                <a:lnTo>
                  <a:pt x="21780" y="584200"/>
                </a:lnTo>
                <a:lnTo>
                  <a:pt x="22682" y="609600"/>
                </a:lnTo>
                <a:lnTo>
                  <a:pt x="23139" y="635000"/>
                </a:lnTo>
                <a:lnTo>
                  <a:pt x="23228" y="647700"/>
                </a:lnTo>
                <a:lnTo>
                  <a:pt x="23329" y="1270000"/>
                </a:lnTo>
                <a:lnTo>
                  <a:pt x="23558" y="1282700"/>
                </a:lnTo>
                <a:lnTo>
                  <a:pt x="26250" y="1295400"/>
                </a:lnTo>
                <a:lnTo>
                  <a:pt x="34493" y="1295400"/>
                </a:lnTo>
                <a:lnTo>
                  <a:pt x="35763" y="1296365"/>
                </a:lnTo>
                <a:lnTo>
                  <a:pt x="35775" y="1296898"/>
                </a:lnTo>
                <a:lnTo>
                  <a:pt x="36474" y="1296911"/>
                </a:lnTo>
                <a:lnTo>
                  <a:pt x="51333" y="1308100"/>
                </a:lnTo>
                <a:lnTo>
                  <a:pt x="5437187" y="1308100"/>
                </a:lnTo>
                <a:lnTo>
                  <a:pt x="5589524" y="1320800"/>
                </a:lnTo>
                <a:lnTo>
                  <a:pt x="11258487" y="1320800"/>
                </a:lnTo>
                <a:lnTo>
                  <a:pt x="11280597" y="1333500"/>
                </a:lnTo>
                <a:lnTo>
                  <a:pt x="11293285" y="1320800"/>
                </a:lnTo>
                <a:lnTo>
                  <a:pt x="11301603" y="1320800"/>
                </a:lnTo>
                <a:lnTo>
                  <a:pt x="11306416" y="1308100"/>
                </a:lnTo>
                <a:lnTo>
                  <a:pt x="11308601" y="1295400"/>
                </a:lnTo>
                <a:lnTo>
                  <a:pt x="11310734" y="1270000"/>
                </a:lnTo>
                <a:lnTo>
                  <a:pt x="11311446" y="1257300"/>
                </a:lnTo>
                <a:lnTo>
                  <a:pt x="11311712" y="1257300"/>
                </a:lnTo>
                <a:lnTo>
                  <a:pt x="11313452" y="1206500"/>
                </a:lnTo>
                <a:lnTo>
                  <a:pt x="11314252" y="1155700"/>
                </a:lnTo>
                <a:lnTo>
                  <a:pt x="11314290" y="1143000"/>
                </a:lnTo>
                <a:lnTo>
                  <a:pt x="11314379" y="1003300"/>
                </a:lnTo>
                <a:lnTo>
                  <a:pt x="11314824" y="952500"/>
                </a:lnTo>
                <a:lnTo>
                  <a:pt x="11314913" y="901700"/>
                </a:lnTo>
                <a:lnTo>
                  <a:pt x="11315167" y="850900"/>
                </a:lnTo>
                <a:lnTo>
                  <a:pt x="11315560" y="800100"/>
                </a:lnTo>
                <a:lnTo>
                  <a:pt x="11316056" y="749300"/>
                </a:lnTo>
                <a:lnTo>
                  <a:pt x="11316640" y="698500"/>
                </a:lnTo>
                <a:lnTo>
                  <a:pt x="11317275" y="647700"/>
                </a:lnTo>
                <a:lnTo>
                  <a:pt x="11318469" y="546100"/>
                </a:lnTo>
                <a:lnTo>
                  <a:pt x="11319878" y="508000"/>
                </a:lnTo>
                <a:lnTo>
                  <a:pt x="11321872" y="469900"/>
                </a:lnTo>
                <a:lnTo>
                  <a:pt x="11324158" y="431800"/>
                </a:lnTo>
                <a:lnTo>
                  <a:pt x="11326203" y="381000"/>
                </a:lnTo>
                <a:lnTo>
                  <a:pt x="11327651" y="330200"/>
                </a:lnTo>
                <a:lnTo>
                  <a:pt x="11328527" y="279400"/>
                </a:lnTo>
                <a:lnTo>
                  <a:pt x="11328819" y="228600"/>
                </a:lnTo>
                <a:lnTo>
                  <a:pt x="11328946" y="127000"/>
                </a:lnTo>
                <a:close/>
              </a:path>
            </a:pathLst>
          </a:custGeom>
          <a:solidFill>
            <a:srgbClr val="F5AA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88160" algn="l"/>
                <a:tab pos="6313170" algn="l"/>
              </a:tabLst>
            </a:pPr>
            <a:r>
              <a:rPr dirty="0" spc="950"/>
              <a:t>The	</a:t>
            </a:r>
            <a:r>
              <a:rPr dirty="0" spc="495"/>
              <a:t>Marketplace	</a:t>
            </a:r>
            <a:r>
              <a:rPr dirty="0" spc="470"/>
              <a:t>Logic...</a:t>
            </a:r>
          </a:p>
        </p:txBody>
      </p:sp>
      <p:sp>
        <p:nvSpPr>
          <p:cNvPr id="4" name="object 4"/>
          <p:cNvSpPr/>
          <p:nvPr/>
        </p:nvSpPr>
        <p:spPr>
          <a:xfrm>
            <a:off x="2212204" y="3608535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2204" y="4837260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12204" y="5656410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12204" y="6475560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12204" y="7294711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12204" y="8113861"/>
            <a:ext cx="95250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-9871" y="0"/>
            <a:ext cx="2385060" cy="3115310"/>
            <a:chOff x="-9871" y="0"/>
            <a:chExt cx="2385060" cy="3115310"/>
          </a:xfrm>
        </p:grpSpPr>
        <p:sp>
          <p:nvSpPr>
            <p:cNvPr id="11" name="object 11"/>
            <p:cNvSpPr/>
            <p:nvPr/>
          </p:nvSpPr>
          <p:spPr>
            <a:xfrm>
              <a:off x="2212204" y="2379811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-9871" y="0"/>
              <a:ext cx="2385060" cy="3115310"/>
            </a:xfrm>
            <a:custGeom>
              <a:avLst/>
              <a:gdLst/>
              <a:ahLst/>
              <a:cxnLst/>
              <a:rect l="l" t="t" r="r" b="b"/>
              <a:pathLst>
                <a:path w="2385060" h="3115310">
                  <a:moveTo>
                    <a:pt x="1148397" y="2932760"/>
                  </a:moveTo>
                  <a:lnTo>
                    <a:pt x="1122741" y="2979075"/>
                  </a:lnTo>
                  <a:lnTo>
                    <a:pt x="1108164" y="2979180"/>
                  </a:lnTo>
                  <a:lnTo>
                    <a:pt x="1104922" y="2985033"/>
                  </a:lnTo>
                  <a:lnTo>
                    <a:pt x="1090908" y="2984123"/>
                  </a:lnTo>
                  <a:lnTo>
                    <a:pt x="1050698" y="3004293"/>
                  </a:lnTo>
                  <a:lnTo>
                    <a:pt x="1033592" y="3008965"/>
                  </a:lnTo>
                  <a:lnTo>
                    <a:pt x="1031399" y="3012923"/>
                  </a:lnTo>
                  <a:lnTo>
                    <a:pt x="1017535" y="3011742"/>
                  </a:lnTo>
                  <a:lnTo>
                    <a:pt x="1014555" y="3017121"/>
                  </a:lnTo>
                  <a:lnTo>
                    <a:pt x="1000578" y="3016144"/>
                  </a:lnTo>
                  <a:lnTo>
                    <a:pt x="967565" y="3023322"/>
                  </a:lnTo>
                  <a:lnTo>
                    <a:pt x="951752" y="3025660"/>
                  </a:lnTo>
                  <a:lnTo>
                    <a:pt x="935601" y="3028607"/>
                  </a:lnTo>
                  <a:lnTo>
                    <a:pt x="919225" y="3031959"/>
                  </a:lnTo>
                  <a:lnTo>
                    <a:pt x="913847" y="3041669"/>
                  </a:lnTo>
                  <a:lnTo>
                    <a:pt x="881040" y="3048475"/>
                  </a:lnTo>
                  <a:lnTo>
                    <a:pt x="848570" y="3054673"/>
                  </a:lnTo>
                  <a:lnTo>
                    <a:pt x="816325" y="3060465"/>
                  </a:lnTo>
                  <a:lnTo>
                    <a:pt x="784192" y="3066054"/>
                  </a:lnTo>
                  <a:lnTo>
                    <a:pt x="767873" y="3069305"/>
                  </a:lnTo>
                  <a:lnTo>
                    <a:pt x="735684" y="3074995"/>
                  </a:lnTo>
                  <a:lnTo>
                    <a:pt x="719365" y="3078246"/>
                  </a:lnTo>
                  <a:lnTo>
                    <a:pt x="703252" y="3081125"/>
                  </a:lnTo>
                  <a:lnTo>
                    <a:pt x="687701" y="3082989"/>
                  </a:lnTo>
                  <a:lnTo>
                    <a:pt x="672375" y="3084447"/>
                  </a:lnTo>
                  <a:lnTo>
                    <a:pt x="656936" y="3086108"/>
                  </a:lnTo>
                  <a:lnTo>
                    <a:pt x="624841" y="3091629"/>
                  </a:lnTo>
                  <a:lnTo>
                    <a:pt x="592859" y="3096947"/>
                  </a:lnTo>
                  <a:lnTo>
                    <a:pt x="549991" y="3095705"/>
                  </a:lnTo>
                  <a:lnTo>
                    <a:pt x="518571" y="3100009"/>
                  </a:lnTo>
                  <a:lnTo>
                    <a:pt x="446232" y="3099551"/>
                  </a:lnTo>
                  <a:lnTo>
                    <a:pt x="382604" y="3109579"/>
                  </a:lnTo>
                  <a:lnTo>
                    <a:pt x="367185" y="3111206"/>
                  </a:lnTo>
                  <a:lnTo>
                    <a:pt x="336795" y="3113648"/>
                  </a:lnTo>
                  <a:lnTo>
                    <a:pt x="321375" y="3115275"/>
                  </a:lnTo>
                  <a:lnTo>
                    <a:pt x="308467" y="3112369"/>
                  </a:lnTo>
                  <a:lnTo>
                    <a:pt x="293759" y="3112711"/>
                  </a:lnTo>
                  <a:lnTo>
                    <a:pt x="280851" y="3109805"/>
                  </a:lnTo>
                  <a:lnTo>
                    <a:pt x="251436" y="3110488"/>
                  </a:lnTo>
                  <a:lnTo>
                    <a:pt x="236934" y="3110457"/>
                  </a:lnTo>
                  <a:lnTo>
                    <a:pt x="222770" y="3109818"/>
                  </a:lnTo>
                  <a:lnTo>
                    <a:pt x="197721" y="3102618"/>
                  </a:lnTo>
                  <a:lnTo>
                    <a:pt x="183895" y="3101370"/>
                  </a:lnTo>
                  <a:lnTo>
                    <a:pt x="170255" y="3099783"/>
                  </a:lnTo>
                  <a:lnTo>
                    <a:pt x="145619" y="3091839"/>
                  </a:lnTo>
                  <a:lnTo>
                    <a:pt x="131867" y="3090455"/>
                  </a:lnTo>
                  <a:lnTo>
                    <a:pt x="103239" y="3089718"/>
                  </a:lnTo>
                  <a:lnTo>
                    <a:pt x="89487" y="3088334"/>
                  </a:lnTo>
                  <a:lnTo>
                    <a:pt x="51212" y="3078803"/>
                  </a:lnTo>
                  <a:lnTo>
                    <a:pt x="37610" y="3077149"/>
                  </a:lnTo>
                  <a:lnTo>
                    <a:pt x="24345" y="3074886"/>
                  </a:lnTo>
                  <a:lnTo>
                    <a:pt x="11306" y="3072216"/>
                  </a:lnTo>
                  <a:lnTo>
                    <a:pt x="0" y="3066417"/>
                  </a:lnTo>
                  <a:lnTo>
                    <a:pt x="9871" y="3048596"/>
                  </a:lnTo>
                  <a:lnTo>
                    <a:pt x="22831" y="3051410"/>
                  </a:lnTo>
                  <a:lnTo>
                    <a:pt x="36096" y="3053673"/>
                  </a:lnTo>
                  <a:lnTo>
                    <a:pt x="49697" y="3055328"/>
                  </a:lnTo>
                  <a:lnTo>
                    <a:pt x="77314" y="3057892"/>
                  </a:lnTo>
                  <a:lnTo>
                    <a:pt x="102231" y="3065329"/>
                  </a:lnTo>
                  <a:lnTo>
                    <a:pt x="182380" y="3077894"/>
                  </a:lnTo>
                  <a:lnTo>
                    <a:pt x="195102" y="3081139"/>
                  </a:lnTo>
                  <a:lnTo>
                    <a:pt x="208985" y="3082286"/>
                  </a:lnTo>
                  <a:lnTo>
                    <a:pt x="221706" y="3085530"/>
                  </a:lnTo>
                  <a:lnTo>
                    <a:pt x="223317" y="3082621"/>
                  </a:lnTo>
                  <a:lnTo>
                    <a:pt x="248310" y="3089922"/>
                  </a:lnTo>
                  <a:lnTo>
                    <a:pt x="249921" y="3087012"/>
                  </a:lnTo>
                  <a:lnTo>
                    <a:pt x="278137" y="3088494"/>
                  </a:lnTo>
                  <a:lnTo>
                    <a:pt x="279337" y="3086329"/>
                  </a:lnTo>
                  <a:lnTo>
                    <a:pt x="292245" y="3089235"/>
                  </a:lnTo>
                  <a:lnTo>
                    <a:pt x="306953" y="3088894"/>
                  </a:lnTo>
                  <a:lnTo>
                    <a:pt x="319861" y="3091800"/>
                  </a:lnTo>
                  <a:lnTo>
                    <a:pt x="322747" y="3086590"/>
                  </a:lnTo>
                  <a:lnTo>
                    <a:pt x="351188" y="3087666"/>
                  </a:lnTo>
                  <a:lnTo>
                    <a:pt x="365183" y="3088610"/>
                  </a:lnTo>
                  <a:lnTo>
                    <a:pt x="412904" y="3081089"/>
                  </a:lnTo>
                  <a:lnTo>
                    <a:pt x="505947" y="3070379"/>
                  </a:lnTo>
                  <a:lnTo>
                    <a:pt x="564778" y="3069013"/>
                  </a:lnTo>
                  <a:lnTo>
                    <a:pt x="583084" y="3062175"/>
                  </a:lnTo>
                  <a:lnTo>
                    <a:pt x="641914" y="3060809"/>
                  </a:lnTo>
                  <a:lnTo>
                    <a:pt x="689635" y="3053288"/>
                  </a:lnTo>
                  <a:lnTo>
                    <a:pt x="707941" y="3046451"/>
                  </a:lnTo>
                  <a:lnTo>
                    <a:pt x="736456" y="3047392"/>
                  </a:lnTo>
                  <a:lnTo>
                    <a:pt x="788675" y="3031752"/>
                  </a:lnTo>
                  <a:lnTo>
                    <a:pt x="817378" y="3032354"/>
                  </a:lnTo>
                  <a:lnTo>
                    <a:pt x="853015" y="3020439"/>
                  </a:lnTo>
                  <a:lnTo>
                    <a:pt x="888221" y="3009302"/>
                  </a:lnTo>
                  <a:lnTo>
                    <a:pt x="917280" y="3009262"/>
                  </a:lnTo>
                  <a:lnTo>
                    <a:pt x="953742" y="2995858"/>
                  </a:lnTo>
                  <a:lnTo>
                    <a:pt x="968243" y="2995889"/>
                  </a:lnTo>
                  <a:lnTo>
                    <a:pt x="971298" y="2990374"/>
                  </a:lnTo>
                  <a:lnTo>
                    <a:pt x="985237" y="2991420"/>
                  </a:lnTo>
                  <a:lnTo>
                    <a:pt x="999064" y="2992668"/>
                  </a:lnTo>
                  <a:lnTo>
                    <a:pt x="1017370" y="2985831"/>
                  </a:lnTo>
                  <a:lnTo>
                    <a:pt x="1036875" y="2976828"/>
                  </a:lnTo>
                  <a:lnTo>
                    <a:pt x="1088194" y="2962812"/>
                  </a:lnTo>
                  <a:lnTo>
                    <a:pt x="1094191" y="2951986"/>
                  </a:lnTo>
                  <a:lnTo>
                    <a:pt x="1108899" y="2951645"/>
                  </a:lnTo>
                  <a:lnTo>
                    <a:pt x="1116095" y="2938654"/>
                  </a:lnTo>
                  <a:lnTo>
                    <a:pt x="1130803" y="2938312"/>
                  </a:lnTo>
                  <a:lnTo>
                    <a:pt x="1148397" y="2932760"/>
                  </a:lnTo>
                  <a:close/>
                </a:path>
                <a:path w="2385060" h="3115310">
                  <a:moveTo>
                    <a:pt x="2355863" y="464703"/>
                  </a:moveTo>
                  <a:lnTo>
                    <a:pt x="2350859" y="473736"/>
                  </a:lnTo>
                  <a:lnTo>
                    <a:pt x="2343535" y="460749"/>
                  </a:lnTo>
                  <a:lnTo>
                    <a:pt x="2336909" y="420293"/>
                  </a:lnTo>
                  <a:lnTo>
                    <a:pt x="2325485" y="388498"/>
                  </a:lnTo>
                  <a:lnTo>
                    <a:pt x="2322771" y="367188"/>
                  </a:lnTo>
                  <a:lnTo>
                    <a:pt x="2318858" y="348042"/>
                  </a:lnTo>
                  <a:lnTo>
                    <a:pt x="2318544" y="322402"/>
                  </a:lnTo>
                  <a:lnTo>
                    <a:pt x="2299608" y="277957"/>
                  </a:lnTo>
                  <a:lnTo>
                    <a:pt x="2283072" y="229182"/>
                  </a:lnTo>
                  <a:lnTo>
                    <a:pt x="2288282" y="219777"/>
                  </a:lnTo>
                  <a:lnTo>
                    <a:pt x="2276033" y="189471"/>
                  </a:lnTo>
                  <a:lnTo>
                    <a:pt x="2270134" y="173912"/>
                  </a:lnTo>
                  <a:lnTo>
                    <a:pt x="2253597" y="125137"/>
                  </a:lnTo>
                  <a:lnTo>
                    <a:pt x="2246985" y="110864"/>
                  </a:lnTo>
                  <a:lnTo>
                    <a:pt x="2251483" y="102744"/>
                  </a:lnTo>
                  <a:lnTo>
                    <a:pt x="2238260" y="74197"/>
                  </a:lnTo>
                  <a:lnTo>
                    <a:pt x="2222923" y="23257"/>
                  </a:lnTo>
                  <a:lnTo>
                    <a:pt x="2206770" y="0"/>
                  </a:lnTo>
                  <a:lnTo>
                    <a:pt x="2221172" y="208"/>
                  </a:lnTo>
                  <a:lnTo>
                    <a:pt x="2228920" y="12431"/>
                  </a:lnTo>
                  <a:lnTo>
                    <a:pt x="2234613" y="28362"/>
                  </a:lnTo>
                  <a:lnTo>
                    <a:pt x="2240194" y="44497"/>
                  </a:lnTo>
                  <a:lnTo>
                    <a:pt x="2245550" y="61037"/>
                  </a:lnTo>
                  <a:lnTo>
                    <a:pt x="2255569" y="95369"/>
                  </a:lnTo>
                  <a:lnTo>
                    <a:pt x="2266018" y="128923"/>
                  </a:lnTo>
                  <a:lnTo>
                    <a:pt x="2276037" y="163255"/>
                  </a:lnTo>
                  <a:lnTo>
                    <a:pt x="2281393" y="179795"/>
                  </a:lnTo>
                  <a:lnTo>
                    <a:pt x="2286974" y="195930"/>
                  </a:lnTo>
                  <a:lnTo>
                    <a:pt x="2304091" y="243656"/>
                  </a:lnTo>
                  <a:lnTo>
                    <a:pt x="2301374" y="248561"/>
                  </a:lnTo>
                  <a:lnTo>
                    <a:pt x="2309653" y="259824"/>
                  </a:lnTo>
                  <a:lnTo>
                    <a:pt x="2306599" y="265338"/>
                  </a:lnTo>
                  <a:lnTo>
                    <a:pt x="2314316" y="277616"/>
                  </a:lnTo>
                  <a:lnTo>
                    <a:pt x="2329653" y="328556"/>
                  </a:lnTo>
                  <a:lnTo>
                    <a:pt x="2329968" y="354196"/>
                  </a:lnTo>
                  <a:lnTo>
                    <a:pt x="2327569" y="358527"/>
                  </a:lnTo>
                  <a:lnTo>
                    <a:pt x="2331482" y="377672"/>
                  </a:lnTo>
                  <a:lnTo>
                    <a:pt x="2338993" y="390322"/>
                  </a:lnTo>
                  <a:lnTo>
                    <a:pt x="2335395" y="396817"/>
                  </a:lnTo>
                  <a:lnTo>
                    <a:pt x="2342906" y="409467"/>
                  </a:lnTo>
                  <a:lnTo>
                    <a:pt x="2339308" y="415962"/>
                  </a:lnTo>
                  <a:lnTo>
                    <a:pt x="2348333" y="452088"/>
                  </a:lnTo>
                  <a:lnTo>
                    <a:pt x="2355863" y="464703"/>
                  </a:lnTo>
                  <a:close/>
                </a:path>
                <a:path w="2385060" h="3115310">
                  <a:moveTo>
                    <a:pt x="2362648" y="1343562"/>
                  </a:moveTo>
                  <a:lnTo>
                    <a:pt x="2348405" y="1369274"/>
                  </a:lnTo>
                  <a:lnTo>
                    <a:pt x="2340538" y="1357267"/>
                  </a:lnTo>
                  <a:lnTo>
                    <a:pt x="2359035" y="1323875"/>
                  </a:lnTo>
                  <a:lnTo>
                    <a:pt x="2354222" y="1306354"/>
                  </a:lnTo>
                  <a:lnTo>
                    <a:pt x="2360519" y="1294987"/>
                  </a:lnTo>
                  <a:lnTo>
                    <a:pt x="2355706" y="1277466"/>
                  </a:lnTo>
                  <a:lnTo>
                    <a:pt x="2368281" y="1254765"/>
                  </a:lnTo>
                  <a:lnTo>
                    <a:pt x="2363338" y="1237480"/>
                  </a:lnTo>
                  <a:lnTo>
                    <a:pt x="2369279" y="1226756"/>
                  </a:lnTo>
                  <a:lnTo>
                    <a:pt x="2363773" y="1210486"/>
                  </a:lnTo>
                  <a:lnTo>
                    <a:pt x="2369563" y="1200032"/>
                  </a:lnTo>
                  <a:lnTo>
                    <a:pt x="2364807" y="1182410"/>
                  </a:lnTo>
                  <a:lnTo>
                    <a:pt x="2371385" y="1170535"/>
                  </a:lnTo>
                  <a:lnTo>
                    <a:pt x="2366741" y="1152709"/>
                  </a:lnTo>
                  <a:lnTo>
                    <a:pt x="2370688" y="1066957"/>
                  </a:lnTo>
                  <a:lnTo>
                    <a:pt x="2371479" y="1039320"/>
                  </a:lnTo>
                  <a:lnTo>
                    <a:pt x="2372619" y="932426"/>
                  </a:lnTo>
                  <a:lnTo>
                    <a:pt x="2375588" y="874649"/>
                  </a:lnTo>
                  <a:lnTo>
                    <a:pt x="2367447" y="810718"/>
                  </a:lnTo>
                  <a:lnTo>
                    <a:pt x="2374516" y="771747"/>
                  </a:lnTo>
                  <a:lnTo>
                    <a:pt x="2362845" y="635562"/>
                  </a:lnTo>
                  <a:lnTo>
                    <a:pt x="2360544" y="613508"/>
                  </a:lnTo>
                  <a:lnTo>
                    <a:pt x="2355492" y="570210"/>
                  </a:lnTo>
                  <a:lnTo>
                    <a:pt x="2353190" y="548155"/>
                  </a:lnTo>
                  <a:lnTo>
                    <a:pt x="2350162" y="501204"/>
                  </a:lnTo>
                  <a:lnTo>
                    <a:pt x="2342838" y="488216"/>
                  </a:lnTo>
                  <a:lnTo>
                    <a:pt x="2349154" y="476815"/>
                  </a:lnTo>
                  <a:lnTo>
                    <a:pt x="2357358" y="488213"/>
                  </a:lnTo>
                  <a:lnTo>
                    <a:pt x="2361965" y="506106"/>
                  </a:lnTo>
                  <a:lnTo>
                    <a:pt x="2355124" y="518455"/>
                  </a:lnTo>
                  <a:lnTo>
                    <a:pt x="2359169" y="537363"/>
                  </a:lnTo>
                  <a:lnTo>
                    <a:pt x="2363100" y="556475"/>
                  </a:lnTo>
                  <a:lnTo>
                    <a:pt x="2361410" y="585735"/>
                  </a:lnTo>
                  <a:lnTo>
                    <a:pt x="2370491" y="621759"/>
                  </a:lnTo>
                  <a:lnTo>
                    <a:pt x="2368239" y="652035"/>
                  </a:lnTo>
                  <a:lnTo>
                    <a:pt x="2376983" y="688667"/>
                  </a:lnTo>
                  <a:lnTo>
                    <a:pt x="2373512" y="721142"/>
                  </a:lnTo>
                  <a:lnTo>
                    <a:pt x="2377230" y="793058"/>
                  </a:lnTo>
                  <a:lnTo>
                    <a:pt x="2384868" y="831686"/>
                  </a:lnTo>
                  <a:lnTo>
                    <a:pt x="2375018" y="928096"/>
                  </a:lnTo>
                  <a:lnTo>
                    <a:pt x="2382844" y="966386"/>
                  </a:lnTo>
                  <a:lnTo>
                    <a:pt x="2372993" y="1062795"/>
                  </a:lnTo>
                  <a:lnTo>
                    <a:pt x="2380819" y="1101086"/>
                  </a:lnTo>
                  <a:lnTo>
                    <a:pt x="2377311" y="1133628"/>
                  </a:lnTo>
                  <a:lnTo>
                    <a:pt x="2373353" y="1166982"/>
                  </a:lnTo>
                  <a:lnTo>
                    <a:pt x="2380054" y="1207303"/>
                  </a:lnTo>
                  <a:lnTo>
                    <a:pt x="2375197" y="1242281"/>
                  </a:lnTo>
                  <a:lnTo>
                    <a:pt x="2362648" y="1343562"/>
                  </a:lnTo>
                  <a:close/>
                </a:path>
                <a:path w="2385060" h="3115310">
                  <a:moveTo>
                    <a:pt x="1692687" y="2552996"/>
                  </a:moveTo>
                  <a:lnTo>
                    <a:pt x="1648103" y="2633481"/>
                  </a:lnTo>
                  <a:lnTo>
                    <a:pt x="1622601" y="2653309"/>
                  </a:lnTo>
                  <a:lnTo>
                    <a:pt x="1596387" y="2674423"/>
                  </a:lnTo>
                  <a:lnTo>
                    <a:pt x="1533298" y="2709685"/>
                  </a:lnTo>
                  <a:lnTo>
                    <a:pt x="1507084" y="2730799"/>
                  </a:lnTo>
                  <a:lnTo>
                    <a:pt x="1389168" y="2812620"/>
                  </a:lnTo>
                  <a:lnTo>
                    <a:pt x="1327054" y="2846123"/>
                  </a:lnTo>
                  <a:lnTo>
                    <a:pt x="1319670" y="2859452"/>
                  </a:lnTo>
                  <a:lnTo>
                    <a:pt x="1282234" y="2874615"/>
                  </a:lnTo>
                  <a:lnTo>
                    <a:pt x="1274850" y="2887945"/>
                  </a:lnTo>
                  <a:lnTo>
                    <a:pt x="1256545" y="2894782"/>
                  </a:lnTo>
                  <a:lnTo>
                    <a:pt x="1231042" y="2914610"/>
                  </a:lnTo>
                  <a:lnTo>
                    <a:pt x="1212737" y="2921447"/>
                  </a:lnTo>
                  <a:lnTo>
                    <a:pt x="1205559" y="2934405"/>
                  </a:lnTo>
                  <a:lnTo>
                    <a:pt x="1187384" y="2941005"/>
                  </a:lnTo>
                  <a:lnTo>
                    <a:pt x="1169435" y="2947200"/>
                  </a:lnTo>
                  <a:lnTo>
                    <a:pt x="1162932" y="2958939"/>
                  </a:lnTo>
                  <a:lnTo>
                    <a:pt x="1126320" y="2972614"/>
                  </a:lnTo>
                  <a:lnTo>
                    <a:pt x="1155106" y="2920649"/>
                  </a:lnTo>
                  <a:lnTo>
                    <a:pt x="1179409" y="2902985"/>
                  </a:lnTo>
                  <a:lnTo>
                    <a:pt x="1216020" y="2889311"/>
                  </a:lnTo>
                  <a:lnTo>
                    <a:pt x="1223217" y="2876320"/>
                  </a:lnTo>
                  <a:lnTo>
                    <a:pt x="1241522" y="2869483"/>
                  </a:lnTo>
                  <a:lnTo>
                    <a:pt x="1259641" y="2862984"/>
                  </a:lnTo>
                  <a:lnTo>
                    <a:pt x="1284318" y="2844644"/>
                  </a:lnTo>
                  <a:lnTo>
                    <a:pt x="1291327" y="2831991"/>
                  </a:lnTo>
                  <a:lnTo>
                    <a:pt x="1309446" y="2825492"/>
                  </a:lnTo>
                  <a:lnTo>
                    <a:pt x="1334123" y="2807152"/>
                  </a:lnTo>
                  <a:lnTo>
                    <a:pt x="1341132" y="2794499"/>
                  </a:lnTo>
                  <a:lnTo>
                    <a:pt x="1359832" y="2786952"/>
                  </a:lnTo>
                  <a:lnTo>
                    <a:pt x="1379093" y="2778389"/>
                  </a:lnTo>
                  <a:lnTo>
                    <a:pt x="1398580" y="2769421"/>
                  </a:lnTo>
                  <a:lnTo>
                    <a:pt x="1406844" y="2754501"/>
                  </a:lnTo>
                  <a:lnTo>
                    <a:pt x="1634280" y="2606016"/>
                  </a:lnTo>
                  <a:lnTo>
                    <a:pt x="1657384" y="2590518"/>
                  </a:lnTo>
                  <a:lnTo>
                    <a:pt x="1674175" y="2560206"/>
                  </a:lnTo>
                  <a:lnTo>
                    <a:pt x="1692687" y="2552996"/>
                  </a:lnTo>
                  <a:close/>
                </a:path>
                <a:path w="2385060" h="3115310">
                  <a:moveTo>
                    <a:pt x="1719501" y="2530800"/>
                  </a:moveTo>
                  <a:lnTo>
                    <a:pt x="1672406" y="2615818"/>
                  </a:lnTo>
                  <a:lnTo>
                    <a:pt x="1655300" y="2620490"/>
                  </a:lnTo>
                  <a:lnTo>
                    <a:pt x="1700427" y="2539024"/>
                  </a:lnTo>
                  <a:lnTo>
                    <a:pt x="1719501" y="2530800"/>
                  </a:lnTo>
                  <a:close/>
                </a:path>
                <a:path w="2385060" h="3115310">
                  <a:moveTo>
                    <a:pt x="2351062" y="1390686"/>
                  </a:moveTo>
                  <a:lnTo>
                    <a:pt x="2333877" y="1421709"/>
                  </a:lnTo>
                  <a:lnTo>
                    <a:pt x="2332663" y="1397692"/>
                  </a:lnTo>
                  <a:lnTo>
                    <a:pt x="2347355" y="1371168"/>
                  </a:lnTo>
                  <a:lnTo>
                    <a:pt x="2351062" y="1390686"/>
                  </a:lnTo>
                  <a:close/>
                </a:path>
                <a:path w="2385060" h="3115310">
                  <a:moveTo>
                    <a:pt x="1822976" y="2422631"/>
                  </a:moveTo>
                  <a:lnTo>
                    <a:pt x="1769303" y="2519524"/>
                  </a:lnTo>
                  <a:lnTo>
                    <a:pt x="1715899" y="2563511"/>
                  </a:lnTo>
                  <a:lnTo>
                    <a:pt x="1699108" y="2593824"/>
                  </a:lnTo>
                  <a:lnTo>
                    <a:pt x="1683707" y="2595417"/>
                  </a:lnTo>
                  <a:lnTo>
                    <a:pt x="1727579" y="2516218"/>
                  </a:lnTo>
                  <a:lnTo>
                    <a:pt x="1822976" y="2422631"/>
                  </a:lnTo>
                  <a:close/>
                </a:path>
                <a:path w="2385060" h="3115310">
                  <a:moveTo>
                    <a:pt x="2325717" y="1488857"/>
                  </a:moveTo>
                  <a:lnTo>
                    <a:pt x="2296725" y="1541194"/>
                  </a:lnTo>
                  <a:lnTo>
                    <a:pt x="2314087" y="1457435"/>
                  </a:lnTo>
                  <a:lnTo>
                    <a:pt x="2335357" y="1419036"/>
                  </a:lnTo>
                  <a:lnTo>
                    <a:pt x="2338390" y="1439772"/>
                  </a:lnTo>
                  <a:lnTo>
                    <a:pt x="2322348" y="1468731"/>
                  </a:lnTo>
                  <a:lnTo>
                    <a:pt x="2325717" y="1488857"/>
                  </a:lnTo>
                  <a:close/>
                </a:path>
                <a:path w="2385060" h="3115310">
                  <a:moveTo>
                    <a:pt x="2275767" y="1631447"/>
                  </a:moveTo>
                  <a:lnTo>
                    <a:pt x="2237385" y="1700736"/>
                  </a:lnTo>
                  <a:lnTo>
                    <a:pt x="2246946" y="1657266"/>
                  </a:lnTo>
                  <a:lnTo>
                    <a:pt x="2267505" y="1620153"/>
                  </a:lnTo>
                  <a:lnTo>
                    <a:pt x="2276729" y="1577292"/>
                  </a:lnTo>
                  <a:lnTo>
                    <a:pt x="2318314" y="1502221"/>
                  </a:lnTo>
                  <a:lnTo>
                    <a:pt x="2275767" y="1631447"/>
                  </a:lnTo>
                  <a:close/>
                </a:path>
                <a:path w="2385060" h="3115310">
                  <a:moveTo>
                    <a:pt x="1896582" y="2342174"/>
                  </a:moveTo>
                  <a:lnTo>
                    <a:pt x="1839085" y="2445968"/>
                  </a:lnTo>
                  <a:lnTo>
                    <a:pt x="1811596" y="2469383"/>
                  </a:lnTo>
                  <a:lnTo>
                    <a:pt x="1785007" y="2491173"/>
                  </a:lnTo>
                  <a:lnTo>
                    <a:pt x="1843666" y="2385281"/>
                  </a:lnTo>
                  <a:lnTo>
                    <a:pt x="1864857" y="2373234"/>
                  </a:lnTo>
                  <a:lnTo>
                    <a:pt x="1896582" y="2342174"/>
                  </a:lnTo>
                  <a:close/>
                </a:path>
                <a:path w="2385060" h="3115310">
                  <a:moveTo>
                    <a:pt x="2241610" y="1719318"/>
                  </a:moveTo>
                  <a:lnTo>
                    <a:pt x="2178372" y="1833476"/>
                  </a:lnTo>
                  <a:lnTo>
                    <a:pt x="2190829" y="1784781"/>
                  </a:lnTo>
                  <a:lnTo>
                    <a:pt x="2253067" y="1672426"/>
                  </a:lnTo>
                  <a:lnTo>
                    <a:pt x="2241610" y="1719318"/>
                  </a:lnTo>
                  <a:close/>
                </a:path>
                <a:path w="2385060" h="3115310">
                  <a:moveTo>
                    <a:pt x="1938163" y="2293318"/>
                  </a:moveTo>
                  <a:lnTo>
                    <a:pt x="1883403" y="2392173"/>
                  </a:lnTo>
                  <a:lnTo>
                    <a:pt x="1855689" y="2415994"/>
                  </a:lnTo>
                  <a:lnTo>
                    <a:pt x="1916747" y="2305771"/>
                  </a:lnTo>
                  <a:lnTo>
                    <a:pt x="1938163" y="2293318"/>
                  </a:lnTo>
                  <a:close/>
                </a:path>
                <a:path w="2385060" h="3115310">
                  <a:moveTo>
                    <a:pt x="2207719" y="1806707"/>
                  </a:moveTo>
                  <a:lnTo>
                    <a:pt x="2142062" y="1925234"/>
                  </a:lnTo>
                  <a:lnTo>
                    <a:pt x="2154691" y="1876226"/>
                  </a:lnTo>
                  <a:lnTo>
                    <a:pt x="2219110" y="1759935"/>
                  </a:lnTo>
                  <a:lnTo>
                    <a:pt x="2207719" y="1806707"/>
                  </a:lnTo>
                  <a:close/>
                </a:path>
                <a:path w="2385060" h="3115310">
                  <a:moveTo>
                    <a:pt x="1994962" y="2216991"/>
                  </a:moveTo>
                  <a:lnTo>
                    <a:pt x="1918800" y="2354482"/>
                  </a:lnTo>
                  <a:lnTo>
                    <a:pt x="1899782" y="2362605"/>
                  </a:lnTo>
                  <a:lnTo>
                    <a:pt x="1966836" y="2241556"/>
                  </a:lnTo>
                  <a:lnTo>
                    <a:pt x="1994962" y="2216991"/>
                  </a:lnTo>
                  <a:close/>
                </a:path>
                <a:path w="2385060" h="3115310">
                  <a:moveTo>
                    <a:pt x="2157370" y="1923807"/>
                  </a:moveTo>
                  <a:lnTo>
                    <a:pt x="2078808" y="2065630"/>
                  </a:lnTo>
                  <a:lnTo>
                    <a:pt x="2082092" y="2033494"/>
                  </a:lnTo>
                  <a:lnTo>
                    <a:pt x="2185153" y="1847445"/>
                  </a:lnTo>
                  <a:lnTo>
                    <a:pt x="2157370" y="1923807"/>
                  </a:lnTo>
                  <a:close/>
                </a:path>
                <a:path w="2385060" h="3115310">
                  <a:moveTo>
                    <a:pt x="2087520" y="2076113"/>
                  </a:moveTo>
                  <a:lnTo>
                    <a:pt x="1972376" y="2283974"/>
                  </a:lnTo>
                  <a:lnTo>
                    <a:pt x="1942076" y="2312463"/>
                  </a:lnTo>
                  <a:lnTo>
                    <a:pt x="2108794" y="2011498"/>
                  </a:lnTo>
                  <a:lnTo>
                    <a:pt x="2087520" y="2076113"/>
                  </a:lnTo>
                  <a:close/>
                </a:path>
                <a:path w="2385060" h="3115310">
                  <a:moveTo>
                    <a:pt x="2049453" y="2171042"/>
                  </a:moveTo>
                  <a:lnTo>
                    <a:pt x="2003557" y="2253895"/>
                  </a:lnTo>
                  <a:lnTo>
                    <a:pt x="1987968" y="2255826"/>
                  </a:lnTo>
                  <a:lnTo>
                    <a:pt x="2043142" y="2156225"/>
                  </a:lnTo>
                  <a:lnTo>
                    <a:pt x="2049453" y="2171042"/>
                  </a:lnTo>
                  <a:close/>
                </a:path>
              </a:pathLst>
            </a:custGeom>
            <a:solidFill>
              <a:srgbClr val="F5AA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390015" marR="5080">
              <a:lnSpc>
                <a:spcPts val="3229"/>
              </a:lnSpc>
              <a:spcBef>
                <a:spcPts val="380"/>
              </a:spcBef>
            </a:pPr>
            <a:r>
              <a:rPr dirty="0" spc="-170"/>
              <a:t>When </a:t>
            </a:r>
            <a:r>
              <a:rPr dirty="0" spc="80"/>
              <a:t>a </a:t>
            </a:r>
            <a:r>
              <a:rPr dirty="0" spc="-210"/>
              <a:t>user puts </a:t>
            </a:r>
            <a:r>
              <a:rPr dirty="0" spc="-90"/>
              <a:t>an </a:t>
            </a:r>
            <a:r>
              <a:rPr dirty="0" spc="-235"/>
              <a:t>item </a:t>
            </a:r>
            <a:r>
              <a:rPr dirty="0" spc="-175"/>
              <a:t>for </a:t>
            </a:r>
            <a:r>
              <a:rPr dirty="0" spc="-110"/>
              <a:t>sale</a:t>
            </a:r>
            <a:r>
              <a:rPr dirty="0" sz="2150" spc="-110">
                <a:latin typeface="Arial"/>
                <a:cs typeface="Arial"/>
              </a:rPr>
              <a:t>, </a:t>
            </a:r>
            <a:r>
              <a:rPr dirty="0" spc="-215"/>
              <a:t>the </a:t>
            </a:r>
            <a:r>
              <a:rPr dirty="0" spc="-170"/>
              <a:t>ownership </a:t>
            </a:r>
            <a:r>
              <a:rPr dirty="0" spc="-150"/>
              <a:t>of </a:t>
            </a:r>
            <a:r>
              <a:rPr dirty="0" spc="-215"/>
              <a:t>the </a:t>
            </a:r>
            <a:r>
              <a:rPr dirty="0" spc="-235"/>
              <a:t>item </a:t>
            </a:r>
            <a:r>
              <a:rPr dirty="0" spc="-220"/>
              <a:t>will </a:t>
            </a:r>
            <a:r>
              <a:rPr dirty="0" spc="-60"/>
              <a:t>be </a:t>
            </a:r>
            <a:r>
              <a:rPr dirty="0" spc="-160"/>
              <a:t>transferred </a:t>
            </a:r>
            <a:r>
              <a:rPr dirty="0" spc="-229"/>
              <a:t>from </a:t>
            </a:r>
            <a:r>
              <a:rPr dirty="0" spc="-215"/>
              <a:t>the </a:t>
            </a:r>
            <a:r>
              <a:rPr dirty="0" spc="-114"/>
              <a:t>creator </a:t>
            </a:r>
            <a:r>
              <a:rPr dirty="0" spc="-165"/>
              <a:t>to </a:t>
            </a:r>
            <a:r>
              <a:rPr dirty="0" spc="-215"/>
              <a:t>the  </a:t>
            </a:r>
            <a:r>
              <a:rPr dirty="0" spc="-125"/>
              <a:t>marketplace</a:t>
            </a:r>
            <a:r>
              <a:rPr dirty="0" sz="2150" spc="-125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  <a:p>
            <a:pPr marL="1377315"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390015" marR="29845">
              <a:lnSpc>
                <a:spcPts val="3220"/>
              </a:lnSpc>
              <a:spcBef>
                <a:spcPts val="5"/>
              </a:spcBef>
            </a:pPr>
            <a:r>
              <a:rPr dirty="0" spc="-170"/>
              <a:t>When </a:t>
            </a:r>
            <a:r>
              <a:rPr dirty="0" spc="80"/>
              <a:t>a </a:t>
            </a:r>
            <a:r>
              <a:rPr dirty="0" spc="-210"/>
              <a:t>user </a:t>
            </a:r>
            <a:r>
              <a:rPr dirty="0" spc="-140"/>
              <a:t>purchases </a:t>
            </a:r>
            <a:r>
              <a:rPr dirty="0" spc="-90"/>
              <a:t>an </a:t>
            </a:r>
            <a:r>
              <a:rPr dirty="0" spc="-210"/>
              <a:t>item</a:t>
            </a:r>
            <a:r>
              <a:rPr dirty="0" sz="2150" spc="-210">
                <a:latin typeface="Arial"/>
                <a:cs typeface="Arial"/>
              </a:rPr>
              <a:t>, </a:t>
            </a:r>
            <a:r>
              <a:rPr dirty="0" spc="-215"/>
              <a:t>the </a:t>
            </a:r>
            <a:r>
              <a:rPr dirty="0" spc="-135"/>
              <a:t>purchase </a:t>
            </a:r>
            <a:r>
              <a:rPr dirty="0" spc="-105"/>
              <a:t>price </a:t>
            </a:r>
            <a:r>
              <a:rPr dirty="0" spc="-220"/>
              <a:t>will </a:t>
            </a:r>
            <a:r>
              <a:rPr dirty="0" spc="-60"/>
              <a:t>be </a:t>
            </a:r>
            <a:r>
              <a:rPr dirty="0" spc="-160"/>
              <a:t>transferred </a:t>
            </a:r>
            <a:r>
              <a:rPr dirty="0" spc="-229"/>
              <a:t>from </a:t>
            </a:r>
            <a:r>
              <a:rPr dirty="0" spc="-215"/>
              <a:t>the </a:t>
            </a:r>
            <a:r>
              <a:rPr dirty="0" spc="-180"/>
              <a:t>buyer </a:t>
            </a:r>
            <a:r>
              <a:rPr dirty="0" spc="-165"/>
              <a:t>to </a:t>
            </a:r>
            <a:r>
              <a:rPr dirty="0" spc="-215"/>
              <a:t>the </a:t>
            </a:r>
            <a:r>
              <a:rPr dirty="0" spc="-175"/>
              <a:t>seller </a:t>
            </a:r>
            <a:r>
              <a:rPr dirty="0" spc="-70"/>
              <a:t>and  </a:t>
            </a:r>
            <a:r>
              <a:rPr dirty="0" spc="-215"/>
              <a:t>the </a:t>
            </a:r>
            <a:r>
              <a:rPr dirty="0" spc="-235"/>
              <a:t>item </a:t>
            </a:r>
            <a:r>
              <a:rPr dirty="0" spc="-220"/>
              <a:t>will </a:t>
            </a:r>
            <a:r>
              <a:rPr dirty="0" spc="-60"/>
              <a:t>be </a:t>
            </a:r>
            <a:r>
              <a:rPr dirty="0" spc="-160"/>
              <a:t>transferred </a:t>
            </a:r>
            <a:r>
              <a:rPr dirty="0" spc="-229"/>
              <a:t>from </a:t>
            </a:r>
            <a:r>
              <a:rPr dirty="0" spc="-215"/>
              <a:t>the </a:t>
            </a:r>
            <a:r>
              <a:rPr dirty="0" spc="-135"/>
              <a:t>marketplace </a:t>
            </a:r>
            <a:r>
              <a:rPr dirty="0" spc="-165"/>
              <a:t>to </a:t>
            </a:r>
            <a:r>
              <a:rPr dirty="0" spc="-215"/>
              <a:t>the</a:t>
            </a:r>
            <a:r>
              <a:rPr dirty="0" spc="90"/>
              <a:t> </a:t>
            </a:r>
            <a:r>
              <a:rPr dirty="0" spc="-155"/>
              <a:t>buyer</a:t>
            </a:r>
            <a:r>
              <a:rPr dirty="0" sz="2150" spc="-155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  <a:p>
            <a:pPr marL="1377315">
              <a:lnSpc>
                <a:spcPct val="100000"/>
              </a:lnSpc>
              <a:spcBef>
                <a:spcPts val="25"/>
              </a:spcBef>
            </a:pPr>
            <a:endParaRPr sz="2550">
              <a:latin typeface="Arial"/>
              <a:cs typeface="Arial"/>
            </a:endParaRPr>
          </a:p>
          <a:p>
            <a:pPr marL="1390015">
              <a:lnSpc>
                <a:spcPct val="100000"/>
              </a:lnSpc>
            </a:pPr>
            <a:r>
              <a:rPr dirty="0" spc="-265"/>
              <a:t>The </a:t>
            </a:r>
            <a:r>
              <a:rPr dirty="0" spc="-135"/>
              <a:t>marketplace </a:t>
            </a:r>
            <a:r>
              <a:rPr dirty="0" spc="-70"/>
              <a:t>logic </a:t>
            </a:r>
            <a:r>
              <a:rPr dirty="0" spc="-220"/>
              <a:t>will </a:t>
            </a:r>
            <a:r>
              <a:rPr dirty="0" spc="-165"/>
              <a:t>consist </a:t>
            </a:r>
            <a:r>
              <a:rPr dirty="0" spc="-150"/>
              <a:t>of </a:t>
            </a:r>
            <a:r>
              <a:rPr dirty="0" spc="-195"/>
              <a:t>two </a:t>
            </a:r>
            <a:r>
              <a:rPr dirty="0" spc="-204"/>
              <a:t>smart</a:t>
            </a:r>
            <a:r>
              <a:rPr dirty="0" spc="-35"/>
              <a:t> </a:t>
            </a:r>
            <a:r>
              <a:rPr dirty="0" spc="-114"/>
              <a:t>contracts</a:t>
            </a:r>
            <a:r>
              <a:rPr dirty="0" sz="2150" spc="-114">
                <a:latin typeface="Arial"/>
                <a:cs typeface="Arial"/>
              </a:rPr>
              <a:t>:</a:t>
            </a:r>
            <a:endParaRPr sz="2150">
              <a:latin typeface="Arial"/>
              <a:cs typeface="Arial"/>
            </a:endParaRPr>
          </a:p>
          <a:p>
            <a:pPr marL="1377315">
              <a:lnSpc>
                <a:spcPct val="100000"/>
              </a:lnSpc>
              <a:spcBef>
                <a:spcPts val="20"/>
              </a:spcBef>
            </a:pPr>
          </a:p>
          <a:p>
            <a:pPr marL="1390015" marR="728345">
              <a:lnSpc>
                <a:spcPts val="3229"/>
              </a:lnSpc>
            </a:pPr>
            <a:r>
              <a:rPr dirty="0" spc="-220"/>
              <a:t>NFT </a:t>
            </a:r>
            <a:r>
              <a:rPr dirty="0" spc="-105"/>
              <a:t>Contract </a:t>
            </a:r>
            <a:r>
              <a:rPr dirty="0" sz="2150" spc="340">
                <a:latin typeface="Arial"/>
                <a:cs typeface="Arial"/>
              </a:rPr>
              <a:t>- </a:t>
            </a:r>
            <a:r>
              <a:rPr dirty="0" spc="-160"/>
              <a:t>ERC721 </a:t>
            </a:r>
            <a:r>
              <a:rPr dirty="0" spc="-114"/>
              <a:t>Standard</a:t>
            </a:r>
            <a:r>
              <a:rPr dirty="0" sz="2150" spc="-114">
                <a:latin typeface="Arial"/>
                <a:cs typeface="Arial"/>
              </a:rPr>
              <a:t>.</a:t>
            </a:r>
            <a:r>
              <a:rPr dirty="0" spc="-114"/>
              <a:t>allows </a:t>
            </a:r>
            <a:r>
              <a:rPr dirty="0" spc="-204"/>
              <a:t>users </a:t>
            </a:r>
            <a:r>
              <a:rPr dirty="0" spc="-165"/>
              <a:t>to </a:t>
            </a:r>
            <a:r>
              <a:rPr dirty="0" spc="-275"/>
              <a:t>mint </a:t>
            </a:r>
            <a:r>
              <a:rPr dirty="0" spc="-200"/>
              <a:t>unique </a:t>
            </a:r>
            <a:r>
              <a:rPr dirty="0" spc="-95"/>
              <a:t>digital </a:t>
            </a:r>
            <a:r>
              <a:rPr dirty="0" spc="-145"/>
              <a:t>assets </a:t>
            </a:r>
            <a:r>
              <a:rPr dirty="0" spc="-70"/>
              <a:t>and </a:t>
            </a:r>
            <a:r>
              <a:rPr dirty="0" spc="-130"/>
              <a:t>have </a:t>
            </a:r>
            <a:r>
              <a:rPr dirty="0" spc="-170"/>
              <a:t>ownership </a:t>
            </a:r>
            <a:r>
              <a:rPr dirty="0" spc="-150"/>
              <a:t>of  </a:t>
            </a:r>
            <a:r>
              <a:rPr dirty="0" spc="-220"/>
              <a:t>them</a:t>
            </a:r>
            <a:r>
              <a:rPr dirty="0" sz="2150" spc="-220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  <a:p>
            <a:pPr marL="1390015">
              <a:lnSpc>
                <a:spcPts val="3045"/>
              </a:lnSpc>
            </a:pPr>
            <a:r>
              <a:rPr dirty="0" spc="-85"/>
              <a:t>Marketplace </a:t>
            </a:r>
            <a:r>
              <a:rPr dirty="0" spc="-105"/>
              <a:t>Contract </a:t>
            </a:r>
            <a:r>
              <a:rPr dirty="0" sz="2150" spc="340">
                <a:latin typeface="Arial"/>
                <a:cs typeface="Arial"/>
              </a:rPr>
              <a:t>- </a:t>
            </a:r>
            <a:r>
              <a:rPr dirty="0" spc="-265"/>
              <a:t>This </a:t>
            </a:r>
            <a:r>
              <a:rPr dirty="0" spc="-135"/>
              <a:t>contract </a:t>
            </a:r>
            <a:r>
              <a:rPr dirty="0" spc="-150"/>
              <a:t>allows </a:t>
            </a:r>
            <a:r>
              <a:rPr dirty="0" spc="-204"/>
              <a:t>users </a:t>
            </a:r>
            <a:r>
              <a:rPr dirty="0" spc="-165"/>
              <a:t>to </a:t>
            </a:r>
            <a:r>
              <a:rPr dirty="0" spc="-220"/>
              <a:t>put </a:t>
            </a:r>
            <a:r>
              <a:rPr dirty="0" spc="-204"/>
              <a:t>their </a:t>
            </a:r>
            <a:r>
              <a:rPr dirty="0" spc="-95"/>
              <a:t>digital </a:t>
            </a:r>
            <a:r>
              <a:rPr dirty="0" spc="-145"/>
              <a:t>assets </a:t>
            </a:r>
            <a:r>
              <a:rPr dirty="0" spc="-175"/>
              <a:t>for </a:t>
            </a:r>
            <a:r>
              <a:rPr dirty="0" spc="-110"/>
              <a:t>sale </a:t>
            </a:r>
            <a:r>
              <a:rPr dirty="0" spc="-150"/>
              <a:t>on </a:t>
            </a:r>
            <a:r>
              <a:rPr dirty="0" spc="-90"/>
              <a:t>an</a:t>
            </a:r>
            <a:r>
              <a:rPr dirty="0" spc="-275"/>
              <a:t> </a:t>
            </a:r>
            <a:r>
              <a:rPr dirty="0" spc="-105"/>
              <a:t>open</a:t>
            </a:r>
            <a:endParaRPr sz="2150">
              <a:latin typeface="Arial"/>
              <a:cs typeface="Arial"/>
            </a:endParaRPr>
          </a:p>
          <a:p>
            <a:pPr marL="1390015">
              <a:lnSpc>
                <a:spcPts val="3320"/>
              </a:lnSpc>
            </a:pPr>
            <a:r>
              <a:rPr dirty="0" spc="-170"/>
              <a:t>market</a:t>
            </a:r>
            <a:r>
              <a:rPr dirty="0" sz="2150" spc="-170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  <a:p>
            <a:pPr marL="1377315"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1377315">
              <a:lnSpc>
                <a:spcPct val="100000"/>
              </a:lnSpc>
              <a:spcBef>
                <a:spcPts val="25"/>
              </a:spcBef>
            </a:pPr>
          </a:p>
          <a:p>
            <a:pPr marL="1390015" marR="857250">
              <a:lnSpc>
                <a:spcPts val="3229"/>
              </a:lnSpc>
            </a:pPr>
            <a:r>
              <a:rPr dirty="0" spc="-265"/>
              <a:t>The </a:t>
            </a:r>
            <a:r>
              <a:rPr dirty="0" spc="-135"/>
              <a:t>marketplace </a:t>
            </a:r>
            <a:r>
              <a:rPr dirty="0" spc="-175"/>
              <a:t>owner </a:t>
            </a:r>
            <a:r>
              <a:rPr dirty="0" spc="-220"/>
              <a:t>will </a:t>
            </a:r>
            <a:r>
              <a:rPr dirty="0" spc="-60"/>
              <a:t>be </a:t>
            </a:r>
            <a:r>
              <a:rPr dirty="0" spc="-70"/>
              <a:t>able </a:t>
            </a:r>
            <a:r>
              <a:rPr dirty="0" spc="-165"/>
              <a:t>to </a:t>
            </a:r>
            <a:r>
              <a:rPr dirty="0" spc="-190"/>
              <a:t>set </a:t>
            </a:r>
            <a:r>
              <a:rPr dirty="0" spc="80"/>
              <a:t>a </a:t>
            </a:r>
            <a:r>
              <a:rPr dirty="0" spc="-165"/>
              <a:t>listing </a:t>
            </a:r>
            <a:r>
              <a:rPr dirty="0" spc="-120"/>
              <a:t>fee</a:t>
            </a:r>
            <a:r>
              <a:rPr dirty="0" sz="2150" spc="-120">
                <a:latin typeface="Arial"/>
                <a:cs typeface="Arial"/>
              </a:rPr>
              <a:t>. </a:t>
            </a:r>
            <a:r>
              <a:rPr dirty="0" spc="-265"/>
              <a:t>This </a:t>
            </a:r>
            <a:r>
              <a:rPr dirty="0" spc="-145"/>
              <a:t>fee </a:t>
            </a:r>
            <a:r>
              <a:rPr dirty="0" spc="-220"/>
              <a:t>will </a:t>
            </a:r>
            <a:r>
              <a:rPr dirty="0" spc="-60"/>
              <a:t>be </a:t>
            </a:r>
            <a:r>
              <a:rPr dirty="0" spc="-155"/>
              <a:t>taken </a:t>
            </a:r>
            <a:r>
              <a:rPr dirty="0" spc="-229"/>
              <a:t>from </a:t>
            </a:r>
            <a:r>
              <a:rPr dirty="0" spc="-215"/>
              <a:t>the </a:t>
            </a:r>
            <a:r>
              <a:rPr dirty="0" spc="-175"/>
              <a:t>seller </a:t>
            </a:r>
            <a:r>
              <a:rPr dirty="0" spc="-70"/>
              <a:t>and  </a:t>
            </a:r>
            <a:r>
              <a:rPr dirty="0" spc="-160"/>
              <a:t>transferred </a:t>
            </a:r>
            <a:r>
              <a:rPr dirty="0" spc="-165"/>
              <a:t>to </a:t>
            </a:r>
            <a:r>
              <a:rPr dirty="0" spc="-215"/>
              <a:t>the </a:t>
            </a:r>
            <a:r>
              <a:rPr dirty="0" spc="-135"/>
              <a:t>contract </a:t>
            </a:r>
            <a:r>
              <a:rPr dirty="0" spc="-175"/>
              <a:t>owner </a:t>
            </a:r>
            <a:r>
              <a:rPr dirty="0" spc="-170"/>
              <a:t>upon </a:t>
            </a:r>
            <a:r>
              <a:rPr dirty="0" spc="-160"/>
              <a:t>completion </a:t>
            </a:r>
            <a:r>
              <a:rPr dirty="0" spc="-150"/>
              <a:t>of </a:t>
            </a:r>
            <a:r>
              <a:rPr dirty="0" spc="-130"/>
              <a:t>any </a:t>
            </a:r>
            <a:r>
              <a:rPr dirty="0" spc="-110"/>
              <a:t>sale</a:t>
            </a:r>
            <a:r>
              <a:rPr dirty="0" sz="2150" spc="-110">
                <a:latin typeface="Arial"/>
                <a:cs typeface="Arial"/>
              </a:rPr>
              <a:t>, </a:t>
            </a:r>
            <a:r>
              <a:rPr dirty="0" spc="-105"/>
              <a:t>enabling </a:t>
            </a:r>
            <a:r>
              <a:rPr dirty="0" spc="-215"/>
              <a:t>the </a:t>
            </a:r>
            <a:r>
              <a:rPr dirty="0" spc="-175"/>
              <a:t>owner </a:t>
            </a:r>
            <a:r>
              <a:rPr dirty="0" spc="-150"/>
              <a:t>of </a:t>
            </a:r>
            <a:r>
              <a:rPr dirty="0" spc="-215"/>
              <a:t>the  </a:t>
            </a:r>
            <a:r>
              <a:rPr dirty="0" spc="-135"/>
              <a:t>marketplace </a:t>
            </a:r>
            <a:r>
              <a:rPr dirty="0" spc="-165"/>
              <a:t>to </a:t>
            </a:r>
            <a:r>
              <a:rPr dirty="0" spc="-120"/>
              <a:t>earn </a:t>
            </a:r>
            <a:r>
              <a:rPr dirty="0" spc="-155"/>
              <a:t>recurring </a:t>
            </a:r>
            <a:r>
              <a:rPr dirty="0" spc="-190"/>
              <a:t>revenue </a:t>
            </a:r>
            <a:r>
              <a:rPr dirty="0" spc="-229"/>
              <a:t>from </a:t>
            </a:r>
            <a:r>
              <a:rPr dirty="0" spc="-130"/>
              <a:t>any </a:t>
            </a:r>
            <a:r>
              <a:rPr dirty="0" spc="-110"/>
              <a:t>sale </a:t>
            </a:r>
            <a:r>
              <a:rPr dirty="0" spc="-125"/>
              <a:t>transacted </a:t>
            </a:r>
            <a:r>
              <a:rPr dirty="0" spc="-204"/>
              <a:t>in </a:t>
            </a:r>
            <a:r>
              <a:rPr dirty="0" spc="-215"/>
              <a:t>the</a:t>
            </a:r>
            <a:r>
              <a:rPr dirty="0" spc="-105"/>
              <a:t> </a:t>
            </a:r>
            <a:r>
              <a:rPr dirty="0" spc="-125"/>
              <a:t>marketplace</a:t>
            </a:r>
            <a:r>
              <a:rPr dirty="0" sz="2150" spc="-125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8094967"/>
            <a:ext cx="2167255" cy="2192655"/>
            <a:chOff x="0" y="8094967"/>
            <a:chExt cx="2167255" cy="2192655"/>
          </a:xfrm>
        </p:grpSpPr>
        <p:sp>
          <p:nvSpPr>
            <p:cNvPr id="15" name="object 15"/>
            <p:cNvSpPr/>
            <p:nvPr/>
          </p:nvSpPr>
          <p:spPr>
            <a:xfrm>
              <a:off x="0" y="8291397"/>
              <a:ext cx="2092325" cy="1796414"/>
            </a:xfrm>
            <a:custGeom>
              <a:avLst/>
              <a:gdLst/>
              <a:ahLst/>
              <a:cxnLst/>
              <a:rect l="l" t="t" r="r" b="b"/>
              <a:pathLst>
                <a:path w="2092325" h="1796415">
                  <a:moveTo>
                    <a:pt x="260997" y="497662"/>
                  </a:moveTo>
                  <a:lnTo>
                    <a:pt x="237299" y="280428"/>
                  </a:lnTo>
                  <a:lnTo>
                    <a:pt x="237312" y="277609"/>
                  </a:lnTo>
                  <a:lnTo>
                    <a:pt x="235826" y="210324"/>
                  </a:lnTo>
                  <a:lnTo>
                    <a:pt x="232549" y="143433"/>
                  </a:lnTo>
                  <a:lnTo>
                    <a:pt x="227368" y="77076"/>
                  </a:lnTo>
                  <a:lnTo>
                    <a:pt x="220205" y="11379"/>
                  </a:lnTo>
                  <a:lnTo>
                    <a:pt x="208114" y="0"/>
                  </a:lnTo>
                  <a:lnTo>
                    <a:pt x="203136" y="711"/>
                  </a:lnTo>
                  <a:lnTo>
                    <a:pt x="199580" y="3556"/>
                  </a:lnTo>
                  <a:lnTo>
                    <a:pt x="163576" y="37719"/>
                  </a:lnTo>
                  <a:lnTo>
                    <a:pt x="155409" y="45453"/>
                  </a:lnTo>
                  <a:lnTo>
                    <a:pt x="114477" y="89255"/>
                  </a:lnTo>
                  <a:lnTo>
                    <a:pt x="76657" y="134810"/>
                  </a:lnTo>
                  <a:lnTo>
                    <a:pt x="41859" y="181991"/>
                  </a:lnTo>
                  <a:lnTo>
                    <a:pt x="9982" y="230644"/>
                  </a:lnTo>
                  <a:lnTo>
                    <a:pt x="0" y="247815"/>
                  </a:lnTo>
                  <a:lnTo>
                    <a:pt x="0" y="297853"/>
                  </a:lnTo>
                  <a:lnTo>
                    <a:pt x="24739" y="254241"/>
                  </a:lnTo>
                  <a:lnTo>
                    <a:pt x="54152" y="208038"/>
                  </a:lnTo>
                  <a:lnTo>
                    <a:pt x="86182" y="163169"/>
                  </a:lnTo>
                  <a:lnTo>
                    <a:pt x="120916" y="119735"/>
                  </a:lnTo>
                  <a:lnTo>
                    <a:pt x="158445" y="77876"/>
                  </a:lnTo>
                  <a:lnTo>
                    <a:pt x="184023" y="52476"/>
                  </a:lnTo>
                  <a:lnTo>
                    <a:pt x="0" y="355460"/>
                  </a:lnTo>
                  <a:lnTo>
                    <a:pt x="0" y="1561655"/>
                  </a:lnTo>
                  <a:lnTo>
                    <a:pt x="0" y="1623860"/>
                  </a:lnTo>
                  <a:lnTo>
                    <a:pt x="0" y="1644446"/>
                  </a:lnTo>
                  <a:lnTo>
                    <a:pt x="9105" y="1615859"/>
                  </a:lnTo>
                  <a:lnTo>
                    <a:pt x="20993" y="1577606"/>
                  </a:lnTo>
                  <a:lnTo>
                    <a:pt x="33413" y="1536585"/>
                  </a:lnTo>
                  <a:lnTo>
                    <a:pt x="36233" y="1526984"/>
                  </a:lnTo>
                  <a:lnTo>
                    <a:pt x="147980" y="1228242"/>
                  </a:lnTo>
                  <a:lnTo>
                    <a:pt x="249643" y="846607"/>
                  </a:lnTo>
                  <a:lnTo>
                    <a:pt x="260997" y="497662"/>
                  </a:lnTo>
                  <a:close/>
                </a:path>
                <a:path w="2092325" h="1796415">
                  <a:moveTo>
                    <a:pt x="2092134" y="1582737"/>
                  </a:moveTo>
                  <a:lnTo>
                    <a:pt x="1704543" y="1397622"/>
                  </a:lnTo>
                  <a:lnTo>
                    <a:pt x="1371396" y="1340142"/>
                  </a:lnTo>
                  <a:lnTo>
                    <a:pt x="909104" y="1414106"/>
                  </a:lnTo>
                  <a:lnTo>
                    <a:pt x="135470" y="1622945"/>
                  </a:lnTo>
                  <a:lnTo>
                    <a:pt x="164973" y="1595285"/>
                  </a:lnTo>
                  <a:lnTo>
                    <a:pt x="201091" y="1562989"/>
                  </a:lnTo>
                  <a:lnTo>
                    <a:pt x="237947" y="1531620"/>
                  </a:lnTo>
                  <a:lnTo>
                    <a:pt x="275602" y="1501292"/>
                  </a:lnTo>
                  <a:lnTo>
                    <a:pt x="314058" y="1472069"/>
                  </a:lnTo>
                  <a:lnTo>
                    <a:pt x="353377" y="1444053"/>
                  </a:lnTo>
                  <a:lnTo>
                    <a:pt x="393573" y="1417307"/>
                  </a:lnTo>
                  <a:lnTo>
                    <a:pt x="434682" y="1391932"/>
                  </a:lnTo>
                  <a:lnTo>
                    <a:pt x="476745" y="1368018"/>
                  </a:lnTo>
                  <a:lnTo>
                    <a:pt x="519785" y="1345628"/>
                  </a:lnTo>
                  <a:lnTo>
                    <a:pt x="563841" y="1324864"/>
                  </a:lnTo>
                  <a:lnTo>
                    <a:pt x="608952" y="1305801"/>
                  </a:lnTo>
                  <a:lnTo>
                    <a:pt x="655129" y="1288516"/>
                  </a:lnTo>
                  <a:lnTo>
                    <a:pt x="702424" y="1273124"/>
                  </a:lnTo>
                  <a:lnTo>
                    <a:pt x="750862" y="1259674"/>
                  </a:lnTo>
                  <a:lnTo>
                    <a:pt x="800468" y="1248270"/>
                  </a:lnTo>
                  <a:lnTo>
                    <a:pt x="851293" y="1238999"/>
                  </a:lnTo>
                  <a:lnTo>
                    <a:pt x="857707" y="1237576"/>
                  </a:lnTo>
                  <a:lnTo>
                    <a:pt x="862685" y="1231887"/>
                  </a:lnTo>
                  <a:lnTo>
                    <a:pt x="861148" y="1224292"/>
                  </a:lnTo>
                  <a:lnTo>
                    <a:pt x="859840" y="1218361"/>
                  </a:lnTo>
                  <a:lnTo>
                    <a:pt x="853427" y="1213383"/>
                  </a:lnTo>
                  <a:lnTo>
                    <a:pt x="847026" y="1214805"/>
                  </a:lnTo>
                  <a:lnTo>
                    <a:pt x="795299" y="1224292"/>
                  </a:lnTo>
                  <a:lnTo>
                    <a:pt x="744829" y="1235938"/>
                  </a:lnTo>
                  <a:lnTo>
                    <a:pt x="695566" y="1249629"/>
                  </a:lnTo>
                  <a:lnTo>
                    <a:pt x="647484" y="1265288"/>
                  </a:lnTo>
                  <a:lnTo>
                    <a:pt x="600557" y="1282827"/>
                  </a:lnTo>
                  <a:lnTo>
                    <a:pt x="554736" y="1302169"/>
                  </a:lnTo>
                  <a:lnTo>
                    <a:pt x="510006" y="1323225"/>
                  </a:lnTo>
                  <a:lnTo>
                    <a:pt x="466305" y="1345907"/>
                  </a:lnTo>
                  <a:lnTo>
                    <a:pt x="423633" y="1370139"/>
                  </a:lnTo>
                  <a:lnTo>
                    <a:pt x="381927" y="1395831"/>
                  </a:lnTo>
                  <a:lnTo>
                    <a:pt x="341172" y="1422882"/>
                  </a:lnTo>
                  <a:lnTo>
                    <a:pt x="301320" y="1451229"/>
                  </a:lnTo>
                  <a:lnTo>
                    <a:pt x="262331" y="1480781"/>
                  </a:lnTo>
                  <a:lnTo>
                    <a:pt x="224193" y="1511452"/>
                  </a:lnTo>
                  <a:lnTo>
                    <a:pt x="186855" y="1543151"/>
                  </a:lnTo>
                  <a:lnTo>
                    <a:pt x="150291" y="1575790"/>
                  </a:lnTo>
                  <a:lnTo>
                    <a:pt x="114465" y="1609293"/>
                  </a:lnTo>
                  <a:lnTo>
                    <a:pt x="79336" y="1643570"/>
                  </a:lnTo>
                  <a:lnTo>
                    <a:pt x="44881" y="1678546"/>
                  </a:lnTo>
                  <a:lnTo>
                    <a:pt x="11061" y="1714131"/>
                  </a:lnTo>
                  <a:lnTo>
                    <a:pt x="0" y="1726145"/>
                  </a:lnTo>
                  <a:lnTo>
                    <a:pt x="0" y="1762099"/>
                  </a:lnTo>
                  <a:lnTo>
                    <a:pt x="27393" y="1732254"/>
                  </a:lnTo>
                  <a:lnTo>
                    <a:pt x="60833" y="1697024"/>
                  </a:lnTo>
                  <a:lnTo>
                    <a:pt x="94881" y="1662391"/>
                  </a:lnTo>
                  <a:lnTo>
                    <a:pt x="129590" y="1628457"/>
                  </a:lnTo>
                  <a:lnTo>
                    <a:pt x="134874" y="1623504"/>
                  </a:lnTo>
                  <a:lnTo>
                    <a:pt x="373621" y="1685912"/>
                  </a:lnTo>
                  <a:lnTo>
                    <a:pt x="935964" y="1786890"/>
                  </a:lnTo>
                  <a:lnTo>
                    <a:pt x="1586890" y="1795932"/>
                  </a:lnTo>
                  <a:lnTo>
                    <a:pt x="2092134" y="1582737"/>
                  </a:lnTo>
                  <a:close/>
                </a:path>
              </a:pathLst>
            </a:custGeom>
            <a:solidFill>
              <a:srgbClr val="F7F4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8094967"/>
              <a:ext cx="2166841" cy="2192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5670962" y="2"/>
            <a:ext cx="2617470" cy="2515870"/>
            <a:chOff x="15670962" y="2"/>
            <a:chExt cx="2617470" cy="2515870"/>
          </a:xfrm>
        </p:grpSpPr>
        <p:sp>
          <p:nvSpPr>
            <p:cNvPr id="18" name="object 18"/>
            <p:cNvSpPr/>
            <p:nvPr/>
          </p:nvSpPr>
          <p:spPr>
            <a:xfrm>
              <a:off x="15815221" y="281850"/>
              <a:ext cx="2473325" cy="2085975"/>
            </a:xfrm>
            <a:custGeom>
              <a:avLst/>
              <a:gdLst/>
              <a:ahLst/>
              <a:cxnLst/>
              <a:rect l="l" t="t" r="r" b="b"/>
              <a:pathLst>
                <a:path w="2473325" h="2085975">
                  <a:moveTo>
                    <a:pt x="2472779" y="0"/>
                  </a:moveTo>
                  <a:lnTo>
                    <a:pt x="2431097" y="43815"/>
                  </a:lnTo>
                  <a:lnTo>
                    <a:pt x="2397976" y="78168"/>
                  </a:lnTo>
                  <a:lnTo>
                    <a:pt x="2364486" y="112420"/>
                  </a:lnTo>
                  <a:lnTo>
                    <a:pt x="2330589" y="146507"/>
                  </a:lnTo>
                  <a:lnTo>
                    <a:pt x="2296261" y="180327"/>
                  </a:lnTo>
                  <a:lnTo>
                    <a:pt x="2261489" y="213829"/>
                  </a:lnTo>
                  <a:lnTo>
                    <a:pt x="2226246" y="246926"/>
                  </a:lnTo>
                  <a:lnTo>
                    <a:pt x="2190508" y="279539"/>
                  </a:lnTo>
                  <a:lnTo>
                    <a:pt x="2154263" y="311594"/>
                  </a:lnTo>
                  <a:lnTo>
                    <a:pt x="2117471" y="343027"/>
                  </a:lnTo>
                  <a:lnTo>
                    <a:pt x="2080120" y="373748"/>
                  </a:lnTo>
                  <a:lnTo>
                    <a:pt x="2079155" y="374510"/>
                  </a:lnTo>
                  <a:lnTo>
                    <a:pt x="1831314" y="287731"/>
                  </a:lnTo>
                  <a:lnTo>
                    <a:pt x="1243723" y="132118"/>
                  </a:lnTo>
                  <a:lnTo>
                    <a:pt x="554228" y="66090"/>
                  </a:lnTo>
                  <a:lnTo>
                    <a:pt x="0" y="247840"/>
                  </a:lnTo>
                  <a:lnTo>
                    <a:pt x="394982" y="477316"/>
                  </a:lnTo>
                  <a:lnTo>
                    <a:pt x="743305" y="567029"/>
                  </a:lnTo>
                  <a:lnTo>
                    <a:pt x="1239939" y="528878"/>
                  </a:lnTo>
                  <a:lnTo>
                    <a:pt x="2078532" y="375005"/>
                  </a:lnTo>
                  <a:lnTo>
                    <a:pt x="2042185" y="403682"/>
                  </a:lnTo>
                  <a:lnTo>
                    <a:pt x="2003640" y="432765"/>
                  </a:lnTo>
                  <a:lnTo>
                    <a:pt x="1964474" y="460908"/>
                  </a:lnTo>
                  <a:lnTo>
                    <a:pt x="1924646" y="488035"/>
                  </a:lnTo>
                  <a:lnTo>
                    <a:pt x="1884146" y="514083"/>
                  </a:lnTo>
                  <a:lnTo>
                    <a:pt x="1842960" y="538962"/>
                  </a:lnTo>
                  <a:lnTo>
                    <a:pt x="1801050" y="562597"/>
                  </a:lnTo>
                  <a:lnTo>
                    <a:pt x="1758391" y="584923"/>
                  </a:lnTo>
                  <a:lnTo>
                    <a:pt x="1714969" y="605866"/>
                  </a:lnTo>
                  <a:lnTo>
                    <a:pt x="1670773" y="625335"/>
                  </a:lnTo>
                  <a:lnTo>
                    <a:pt x="1625752" y="643255"/>
                  </a:lnTo>
                  <a:lnTo>
                    <a:pt x="1579905" y="659561"/>
                  </a:lnTo>
                  <a:lnTo>
                    <a:pt x="1533207" y="674179"/>
                  </a:lnTo>
                  <a:lnTo>
                    <a:pt x="1485633" y="687019"/>
                  </a:lnTo>
                  <a:lnTo>
                    <a:pt x="1437144" y="698017"/>
                  </a:lnTo>
                  <a:lnTo>
                    <a:pt x="1387741" y="707085"/>
                  </a:lnTo>
                  <a:lnTo>
                    <a:pt x="1337398" y="714159"/>
                  </a:lnTo>
                  <a:lnTo>
                    <a:pt x="1286090" y="719150"/>
                  </a:lnTo>
                  <a:lnTo>
                    <a:pt x="1279169" y="720102"/>
                  </a:lnTo>
                  <a:lnTo>
                    <a:pt x="1273403" y="725690"/>
                  </a:lnTo>
                  <a:lnTo>
                    <a:pt x="1274292" y="733348"/>
                  </a:lnTo>
                  <a:lnTo>
                    <a:pt x="1275245" y="740244"/>
                  </a:lnTo>
                  <a:lnTo>
                    <a:pt x="1281607" y="746074"/>
                  </a:lnTo>
                  <a:lnTo>
                    <a:pt x="1288516" y="745121"/>
                  </a:lnTo>
                  <a:lnTo>
                    <a:pt x="1340751" y="739978"/>
                  </a:lnTo>
                  <a:lnTo>
                    <a:pt x="1391983" y="732751"/>
                  </a:lnTo>
                  <a:lnTo>
                    <a:pt x="1442224" y="723506"/>
                  </a:lnTo>
                  <a:lnTo>
                    <a:pt x="1491513" y="712317"/>
                  </a:lnTo>
                  <a:lnTo>
                    <a:pt x="1539862" y="699274"/>
                  </a:lnTo>
                  <a:lnTo>
                    <a:pt x="1587309" y="684453"/>
                  </a:lnTo>
                  <a:lnTo>
                    <a:pt x="1633867" y="667918"/>
                  </a:lnTo>
                  <a:lnTo>
                    <a:pt x="1679575" y="649757"/>
                  </a:lnTo>
                  <a:lnTo>
                    <a:pt x="1724431" y="630034"/>
                  </a:lnTo>
                  <a:lnTo>
                    <a:pt x="1768475" y="608838"/>
                  </a:lnTo>
                  <a:lnTo>
                    <a:pt x="1811731" y="586257"/>
                  </a:lnTo>
                  <a:lnTo>
                    <a:pt x="1854225" y="562343"/>
                  </a:lnTo>
                  <a:lnTo>
                    <a:pt x="1895983" y="537171"/>
                  </a:lnTo>
                  <a:lnTo>
                    <a:pt x="1937004" y="510844"/>
                  </a:lnTo>
                  <a:lnTo>
                    <a:pt x="1977351" y="483425"/>
                  </a:lnTo>
                  <a:lnTo>
                    <a:pt x="2017014" y="454990"/>
                  </a:lnTo>
                  <a:lnTo>
                    <a:pt x="2056041" y="425602"/>
                  </a:lnTo>
                  <a:lnTo>
                    <a:pt x="2094433" y="395363"/>
                  </a:lnTo>
                  <a:lnTo>
                    <a:pt x="2132228" y="364337"/>
                  </a:lnTo>
                  <a:lnTo>
                    <a:pt x="2169452" y="332613"/>
                  </a:lnTo>
                  <a:lnTo>
                    <a:pt x="2206129" y="300240"/>
                  </a:lnTo>
                  <a:lnTo>
                    <a:pt x="2242274" y="267322"/>
                  </a:lnTo>
                  <a:lnTo>
                    <a:pt x="2277922" y="233921"/>
                  </a:lnTo>
                  <a:lnTo>
                    <a:pt x="2281555" y="230428"/>
                  </a:lnTo>
                  <a:lnTo>
                    <a:pt x="2277630" y="239141"/>
                  </a:lnTo>
                  <a:lnTo>
                    <a:pt x="2257882" y="283946"/>
                  </a:lnTo>
                  <a:lnTo>
                    <a:pt x="2233257" y="341617"/>
                  </a:lnTo>
                  <a:lnTo>
                    <a:pt x="2212835" y="391033"/>
                  </a:lnTo>
                  <a:lnTo>
                    <a:pt x="2212835" y="1589620"/>
                  </a:lnTo>
                  <a:lnTo>
                    <a:pt x="2205774" y="1606486"/>
                  </a:lnTo>
                  <a:lnTo>
                    <a:pt x="2182723" y="1656054"/>
                  </a:lnTo>
                  <a:lnTo>
                    <a:pt x="2157615" y="1704695"/>
                  </a:lnTo>
                  <a:lnTo>
                    <a:pt x="2130387" y="1752307"/>
                  </a:lnTo>
                  <a:lnTo>
                    <a:pt x="2100948" y="1798764"/>
                  </a:lnTo>
                  <a:lnTo>
                    <a:pt x="2069249" y="1843951"/>
                  </a:lnTo>
                  <a:lnTo>
                    <a:pt x="2035187" y="1887753"/>
                  </a:lnTo>
                  <a:lnTo>
                    <a:pt x="1998713" y="1930057"/>
                  </a:lnTo>
                  <a:lnTo>
                    <a:pt x="1959737" y="1970735"/>
                  </a:lnTo>
                  <a:lnTo>
                    <a:pt x="1918195" y="2009673"/>
                  </a:lnTo>
                  <a:lnTo>
                    <a:pt x="1890928" y="2032558"/>
                  </a:lnTo>
                  <a:lnTo>
                    <a:pt x="2212835" y="1589620"/>
                  </a:lnTo>
                  <a:lnTo>
                    <a:pt x="2212835" y="391033"/>
                  </a:lnTo>
                  <a:lnTo>
                    <a:pt x="2204974" y="410286"/>
                  </a:lnTo>
                  <a:lnTo>
                    <a:pt x="2189543" y="448843"/>
                  </a:lnTo>
                  <a:lnTo>
                    <a:pt x="2175205" y="485432"/>
                  </a:lnTo>
                  <a:lnTo>
                    <a:pt x="2030984" y="791540"/>
                  </a:lnTo>
                  <a:lnTo>
                    <a:pt x="1890153" y="1186510"/>
                  </a:lnTo>
                  <a:lnTo>
                    <a:pt x="1847913" y="1554734"/>
                  </a:lnTo>
                  <a:lnTo>
                    <a:pt x="1854263" y="1787740"/>
                  </a:lnTo>
                  <a:lnTo>
                    <a:pt x="1852968" y="1804263"/>
                  </a:lnTo>
                  <a:lnTo>
                    <a:pt x="1849259" y="1871878"/>
                  </a:lnTo>
                  <a:lnTo>
                    <a:pt x="1847316" y="1939251"/>
                  </a:lnTo>
                  <a:lnTo>
                    <a:pt x="1847215" y="2006257"/>
                  </a:lnTo>
                  <a:lnTo>
                    <a:pt x="1849081" y="2072779"/>
                  </a:lnTo>
                  <a:lnTo>
                    <a:pt x="1849475" y="2077351"/>
                  </a:lnTo>
                  <a:lnTo>
                    <a:pt x="1852117" y="2082114"/>
                  </a:lnTo>
                  <a:lnTo>
                    <a:pt x="1860931" y="2085873"/>
                  </a:lnTo>
                  <a:lnTo>
                    <a:pt x="1866265" y="2085555"/>
                  </a:lnTo>
                  <a:lnTo>
                    <a:pt x="1870290" y="2082850"/>
                  </a:lnTo>
                  <a:lnTo>
                    <a:pt x="1911527" y="2049830"/>
                  </a:lnTo>
                  <a:lnTo>
                    <a:pt x="1918576" y="2044192"/>
                  </a:lnTo>
                  <a:lnTo>
                    <a:pt x="1963889" y="2003437"/>
                  </a:lnTo>
                  <a:lnTo>
                    <a:pt x="2006307" y="1960740"/>
                  </a:lnTo>
                  <a:lnTo>
                    <a:pt x="2045919" y="1916214"/>
                  </a:lnTo>
                  <a:lnTo>
                    <a:pt x="2082800" y="1869998"/>
                  </a:lnTo>
                  <a:lnTo>
                    <a:pt x="2117064" y="1822234"/>
                  </a:lnTo>
                  <a:lnTo>
                    <a:pt x="2148776" y="1773047"/>
                  </a:lnTo>
                  <a:lnTo>
                    <a:pt x="2178024" y="1722589"/>
                  </a:lnTo>
                  <a:lnTo>
                    <a:pt x="2204897" y="1670977"/>
                  </a:lnTo>
                  <a:lnTo>
                    <a:pt x="2229497" y="1618361"/>
                  </a:lnTo>
                  <a:lnTo>
                    <a:pt x="2251887" y="1564868"/>
                  </a:lnTo>
                  <a:lnTo>
                    <a:pt x="2272169" y="1510626"/>
                  </a:lnTo>
                  <a:lnTo>
                    <a:pt x="2290470" y="1455686"/>
                  </a:lnTo>
                  <a:lnTo>
                    <a:pt x="2306751" y="1400492"/>
                  </a:lnTo>
                  <a:lnTo>
                    <a:pt x="2321229" y="1344841"/>
                  </a:lnTo>
                  <a:lnTo>
                    <a:pt x="2333929" y="1289011"/>
                  </a:lnTo>
                  <a:lnTo>
                    <a:pt x="2344966" y="1233106"/>
                  </a:lnTo>
                  <a:lnTo>
                    <a:pt x="2354402" y="1177277"/>
                  </a:lnTo>
                  <a:lnTo>
                    <a:pt x="2362339" y="1121651"/>
                  </a:lnTo>
                  <a:lnTo>
                    <a:pt x="2368854" y="1066368"/>
                  </a:lnTo>
                  <a:lnTo>
                    <a:pt x="2374049" y="1011555"/>
                  </a:lnTo>
                  <a:lnTo>
                    <a:pt x="2377998" y="957364"/>
                  </a:lnTo>
                  <a:lnTo>
                    <a:pt x="2380792" y="903909"/>
                  </a:lnTo>
                  <a:lnTo>
                    <a:pt x="2382520" y="851357"/>
                  </a:lnTo>
                  <a:lnTo>
                    <a:pt x="2383256" y="799807"/>
                  </a:lnTo>
                  <a:lnTo>
                    <a:pt x="2383091" y="748652"/>
                  </a:lnTo>
                  <a:lnTo>
                    <a:pt x="2382151" y="700316"/>
                  </a:lnTo>
                  <a:lnTo>
                    <a:pt x="2380475" y="652627"/>
                  </a:lnTo>
                  <a:lnTo>
                    <a:pt x="2378151" y="606513"/>
                  </a:lnTo>
                  <a:lnTo>
                    <a:pt x="2375293" y="562089"/>
                  </a:lnTo>
                  <a:lnTo>
                    <a:pt x="2371966" y="519493"/>
                  </a:lnTo>
                  <a:lnTo>
                    <a:pt x="2368270" y="478853"/>
                  </a:lnTo>
                  <a:lnTo>
                    <a:pt x="2364295" y="440321"/>
                  </a:lnTo>
                  <a:lnTo>
                    <a:pt x="2355824" y="370103"/>
                  </a:lnTo>
                  <a:lnTo>
                    <a:pt x="2347239" y="309905"/>
                  </a:lnTo>
                  <a:lnTo>
                    <a:pt x="2344369" y="291719"/>
                  </a:lnTo>
                  <a:lnTo>
                    <a:pt x="2344369" y="1044257"/>
                  </a:lnTo>
                  <a:lnTo>
                    <a:pt x="2339987" y="1086180"/>
                  </a:lnTo>
                  <a:lnTo>
                    <a:pt x="2333333" y="1138478"/>
                  </a:lnTo>
                  <a:lnTo>
                    <a:pt x="2325370" y="1191018"/>
                  </a:lnTo>
                  <a:lnTo>
                    <a:pt x="2316022" y="1243711"/>
                  </a:lnTo>
                  <a:lnTo>
                    <a:pt x="2305240" y="1296416"/>
                  </a:lnTo>
                  <a:lnTo>
                    <a:pt x="2292908" y="1349019"/>
                  </a:lnTo>
                  <a:lnTo>
                    <a:pt x="2278989" y="1401419"/>
                  </a:lnTo>
                  <a:lnTo>
                    <a:pt x="2268524" y="1436319"/>
                  </a:lnTo>
                  <a:lnTo>
                    <a:pt x="2344369" y="1044257"/>
                  </a:lnTo>
                  <a:lnTo>
                    <a:pt x="2344369" y="291719"/>
                  </a:lnTo>
                  <a:lnTo>
                    <a:pt x="2343137" y="283895"/>
                  </a:lnTo>
                  <a:lnTo>
                    <a:pt x="2339263" y="260807"/>
                  </a:lnTo>
                  <a:lnTo>
                    <a:pt x="2335707" y="240766"/>
                  </a:lnTo>
                  <a:lnTo>
                    <a:pt x="2335326" y="238734"/>
                  </a:lnTo>
                  <a:lnTo>
                    <a:pt x="2332558" y="223901"/>
                  </a:lnTo>
                  <a:lnTo>
                    <a:pt x="2329916" y="210350"/>
                  </a:lnTo>
                  <a:lnTo>
                    <a:pt x="2327808" y="200063"/>
                  </a:lnTo>
                  <a:lnTo>
                    <a:pt x="2326449" y="193751"/>
                  </a:lnTo>
                  <a:lnTo>
                    <a:pt x="2325814" y="190969"/>
                  </a:lnTo>
                  <a:lnTo>
                    <a:pt x="2325243" y="188175"/>
                  </a:lnTo>
                  <a:lnTo>
                    <a:pt x="2382075" y="131622"/>
                  </a:lnTo>
                  <a:lnTo>
                    <a:pt x="2415946" y="97078"/>
                  </a:lnTo>
                  <a:lnTo>
                    <a:pt x="2449436" y="62433"/>
                  </a:lnTo>
                  <a:lnTo>
                    <a:pt x="2472779" y="38023"/>
                  </a:lnTo>
                  <a:lnTo>
                    <a:pt x="2472779" y="0"/>
                  </a:lnTo>
                  <a:close/>
                </a:path>
              </a:pathLst>
            </a:custGeom>
            <a:solidFill>
              <a:srgbClr val="EFE8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670962" y="2"/>
              <a:ext cx="2617037" cy="25158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5912286" y="8187252"/>
            <a:ext cx="2375606" cy="2099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Sharon Thomas</dc:creator>
  <cp:keywords>DAEw4U_hbdg,BAEJp1eCg5A</cp:keywords>
  <dc:title>Kalaakruti</dc:title>
  <dcterms:created xsi:type="dcterms:W3CDTF">2021-11-27T05:10:16Z</dcterms:created>
  <dcterms:modified xsi:type="dcterms:W3CDTF">2021-11-27T05:10:16Z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2021-11-27T00:00:00Z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2021-11-27T00:00:00Z</vt:filetime>
  </property>
</Properties>
</file>