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094BA-1D32-5669-721D-0E51F5FC0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342551-4496-9CD7-A6C3-1B82F956C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18EDD5-868C-5B1F-881B-842614B1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463A-5B01-4210-B906-634D50D67B2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3E4006-837F-6F3D-EEFE-24986AC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B5BC6-EE1A-AB05-9FF9-377126E6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4DA4-E395-4824-B0AC-0A3743C194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11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E67A5-FB13-3BDE-0B3D-C6AE4F8A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59D285-CECF-9701-056C-D2E78D637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F31E80-C580-A902-112E-7C513D4D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463A-5B01-4210-B906-634D50D67B2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CBE435-3220-6D8B-921D-FC5DE480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325C45-9B15-91B2-2401-2C5389C4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4DA4-E395-4824-B0AC-0A3743C194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27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248B6C-A5F5-FB6D-A5C4-EB8E0E15F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BB452F-BBBC-80EA-4F46-CC345AF55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06B172-7A29-3646-6523-E5BD5B06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463A-5B01-4210-B906-634D50D67B2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C3BFDC-5F17-6A4B-87D7-4AD61779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862D2-38B2-228A-0A18-1207AE2F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4DA4-E395-4824-B0AC-0A3743C194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28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86BEA-EBFE-F57C-951B-8F3C36BE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9BAB8-3D55-5638-9E8C-25EE2B4E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EEB6C7-6980-C48C-4392-11D322C3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463A-5B01-4210-B906-634D50D67B2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18EB64-1223-2D96-33DE-7B749CD0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D5CF13-0240-5683-2A6D-902F38F2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4DA4-E395-4824-B0AC-0A3743C194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0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1C054-2F3D-D9BD-E951-5B073104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16B38C-5009-AE7E-AAB7-80D23A665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78BF4F-E57C-F0FB-92AC-FC11BD2B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463A-5B01-4210-B906-634D50D67B2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56A8B2-43AE-2E51-6EA1-E94319D9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C396E9-385B-B3E3-01C3-CEF685ED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4DA4-E395-4824-B0AC-0A3743C194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7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FC92-75D0-5245-F65A-D02BD25C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5CEB82-FE73-6EC2-ABE0-9D42724CF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463694-A761-1D3B-8296-87CB58571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9F2B1-D80D-F3D2-8868-D2BBA6BB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463A-5B01-4210-B906-634D50D67B2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2B2F52-EEB0-942C-D3C2-0EC3999C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73004B-5D92-E3D5-51FD-534F856C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4DA4-E395-4824-B0AC-0A3743C194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05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DCB50-53C4-81BF-D945-A012FB36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F9D5B3-3EEC-054B-C041-A9D4075D0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9E6C3D-5671-3BEF-76CA-57B625B65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1CEAAA-D083-E4BF-0815-E9841E050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57F20C-BA52-8450-6553-8E2DCF1EA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E2D0E9-18D6-3F1F-D5E5-7FAD1718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463A-5B01-4210-B906-634D50D67B2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E78CB8D-1E27-B935-AE6E-54F5AA93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F84ABE-5501-5919-6A71-1AD6E58B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4DA4-E395-4824-B0AC-0A3743C194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85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CF32F-86DB-D6BF-6AB8-B4F2B522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6906AB-6911-7711-4AEB-15A755DB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463A-5B01-4210-B906-634D50D67B2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E87F47-956C-E6E5-1808-D05D5B1F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80A15D-A7DE-21D4-9A29-28938EEC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4DA4-E395-4824-B0AC-0A3743C194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07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3D0E88-5A73-A9C5-CB36-ED69ACFD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463A-5B01-4210-B906-634D50D67B2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007B1E4-4D89-5F50-D0A2-163C04EC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47D52B-046B-44BB-1F97-64B58B5D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4DA4-E395-4824-B0AC-0A3743C194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95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5A63D-BD1F-D3F5-1D99-83169F3D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FCF62-686E-1995-FE1B-85752F9A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6B92A4-DF56-1903-D019-4C3433D83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8FA426-0AA2-54AB-5E59-AE703B90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463A-5B01-4210-B906-634D50D67B2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CD0FF5-1A16-629D-67CB-7C0D6B60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75D4E7-73A2-EC9C-71FD-8FE8FA89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4DA4-E395-4824-B0AC-0A3743C194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50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060B0-B720-CAEF-C825-BFE90A2D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8E2F5C-09C5-1774-0AD2-614BFF1A0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ACA853-ABA3-26EF-AD75-3C5AEE238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0C73F3-67D5-C6B0-F27E-DE29C4F1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463A-5B01-4210-B906-634D50D67B2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689F7E-3657-9A4E-40EB-1C996C1A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7CFEFE-787D-A0D4-0DCA-E5C7E855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4DA4-E395-4824-B0AC-0A3743C194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73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1A48858-AFE5-FBAD-2557-E402F3D3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408686-CDEE-3E67-D12D-9726FE50E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317F9D-183F-59FE-F24A-289D59A1E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49463A-5B01-4210-B906-634D50D67B2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3CBBB2-2182-6107-29B1-B29C33A73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ABD186-763A-60E2-AA6E-9AC341A5E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14DA4-E395-4824-B0AC-0A3743C194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25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E5E74-7C8F-E2FD-4281-354C80AC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PROJETO 1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AEAD2CDE-985A-849F-EE01-2B6B662FDE2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AEAD2CDE-985A-849F-EE01-2B6B662FDE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774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B113B47A-9B2A-542B-BF0D-CF86DCB1F0DB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B113B47A-9B2A-542B-BF0D-CF86DCB1F0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140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D9F3E-BB1F-CB82-6B40-EC0744108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sample_financial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DAA3D9-D822-C6A3-4DEB-35D2C851C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31D48FBE-F852-DEB4-2C60-1846C923EC0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31D48FBE-F852-DEB4-2C60-1846C923EC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396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ACFC0EA9-611C-4289-86B5-38DF6E37ABCB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D9893083-297A-4A6C-9EEB-3B79006664A6&quot;"/>
    <we:property name="reportUrl" value="&quot;/groups/me/reports/4928fe9f-18ee-4712-b2f8-eeeefe76dd68/ReportSection?experience=power-bi&quot;"/>
    <we:property name="reportName" value="&quot;sample_financial&quot;"/>
    <we:property name="reportState" value="&quot;CONNECTED&quot;"/>
    <we:property name="embedUrl" value="&quot;/reportEmbed?reportId=4928fe9f-18ee-4712-b2f8-eeeefe76dd68&amp;config=eyJjbHVzdGVyVXJsIjoiaHR0cHM6Ly9XQUJJLUJSQVpJTC1TT1VUSC1yZWRpcmVjdC5hbmFseXNpcy53aW5kb3dzLm5ldCIsImVtYmVkRmVhdHVyZXMiOnsidXNhZ2VNZXRyaWNzVk5leHQiOnRydWV9fQ%3D%3D&amp;disableSensitivityBanner=true&quot;"/>
    <we:property name="pageName" value="&quot;ReportSection&quot;"/>
    <we:property name="pageDisplayName" value="&quot;Página 1&quot;"/>
    <we:property name="datasetId" value="&quot;73c4fa1a-0b8a-4382-b5fb-fd5334b4a2ef&quot;"/>
    <we:property name="backgroundColor" value="&quot;#FFFFFF&quot;"/>
    <we:property name="bookmark" value="&quot;H4sIAAAAAAAAA+1YzW7jNhB+FUOXvTiBbMt/e8s6CRqsWwRxkB6KoBiRI5kLWtSSVBo38Av1NfpiHZKSs3aceDe77bZpDgKo4XD4zS+HvIu4MKWE5U+wwOhtdFZwwYAr3epE7agIxF7WZ+M0w04/TbM463UZIM2q0gpVmOjtXWRB52ivhKlAOklE/OW6HYGU55C7vwykwXZUojaqACl+x8BMU1ZXuGpHeFtKpcGJnFmw6MTeEDv9E4TOYY92BGbFDc6Q2UC9wFJp2/y3IxNGHtLmnBPmN5yowoIoSLCjQcIzxrM4ZnEnTZME4jF39ExIW7Oky5PbUpM+pOWydOaYELpcabKTjDxujcbUm0yUrBZ+dLJBn6lKM7zAzE8VVtglScpEAQUTzgwrMsG5VmQgP0NDXjHryXP120QjbUrQ4lV7jeOI39Bqom6DOMpzjTk0ip/8LQhbM5AYqKdVUVs5foj3mihGFLmsPX7visugRilwMgdtXUSlH8hfzuy0SGmO+t3SW/5Y6MaR3fYW8O+q7eq6iUpi/vBJ+NVBEuB/+6i4XrkpPh4P08EIe9DD8aDDxvGw/xq+n4XQ+bN1TlbALad2nhHCQLz//hh+SuXvG8eQdUcAw7QPY+iy0XA4xGRvHP83yl/7H827GeYLLJ6Zdz8I1KDZfDnFG5QPwaznH041EK5Ai3CEe+DPVKjuRdbCog0dj11z4Ng+wVOPP1YCWhxbHCwEUbUq0VGhnjTKU855yXb58c8/zA7D7K14TFaGUhN5iNydxW9/PXnJlq0j7mUrWYdPqOIDhJh3h91hnw847yB22f5m+rUavVajr65GRlJTozfqT7RAupK6QY5023OLKOjKAFCguQ/MzdFVc+WkHu1Uq4VfVqvqnLG2xlSRd5yWl5BK/HU8wLgf9/EAeKd3kGQsORgNunjAOSRJH9LeuDOk5QFw7Nqtn+dUP+u2im7dTbtyttUGmM/vvBp3EtCtviAEHG16BbLyt3OSORU2GOYukImvG3eSqeN0Ge0+t8b5aYf1Fop7+6LP6J3i3rwDI9ibaLUK4h45E9agXnZ0/79OhHbEgM2Rn/rUOg6vTGcWF8HRwh8NhtFuZzy0wIuScJimIW7+3ovCFQG3Q2a/vFd+TpruTJ52dCHyuX0k0pvECdfyjSc1NxW5PKJEgcI071vBDFpJP2pygNiks2SY/VihXpJGnuPed4dOn8O11w53+OTQgSZhwpC5JJTGVVL30kYkjt4473H5BbXl2xvUozsXRdFAc6nxFRr7yHtE5c19iEkr5V3ZGKMpQUUlJUXuXEiusagjdZPl0crZmzZaXaqcDqv1dnXt6yf9bprgKBn5dxuOY/C33CePNou3NlW3m711HWe7TjtVWVMCw3MocEfR9jHIke8p3P65dl22V6u/ANpbfz8nFgAA&quot;"/>
    <we:property name="initialStateBookmark" value="&quot;H4sIAAAAAAAAA+1YzW7bOBB+FUOXXhRDtuW/3hwnwQZxWiMOsodFUIzFscyCFlWSysYN/EL7GvtiOyQlp3acuE27291sDgKo4XD4zS+HvAsY17mA5TtYYPA2OM0YT4BJVWsEYZB54uH792fng4uzD+8G58dElrnhMtPB27vAgErRXHFdgLAiiPjbdRiAEGNI7d8MhMYwyFFpmYHgn9Ez05RRBa7CAG9zIRVYkRMDBq3YG2Knf9q7UW/RjpAYfoMTTIynXmAulan+w0D7kYO0OWeFuQ2HMjPAMxJsaRCzWcJmUZREjek0jiHqM0ufcWFKluny+DZXpA9pucytHYaELpWKDCQCh1uh1uUmQymKhRsdb9AnslAJXuDMTWWGmyVJmvEMsoRbM6zIBGMlyUBuhoasSIwjz+XvQ4W0KUGLVuEax4Dd0GqiboMYpKnCFCrFj/8WhLUJCPTUkyIrrRw9xHtNFM2zVJQev3fFpVcj5zicgzI2oqYfyV/W7LRIKobqcOksf8RV5chmuAX8p2q7uq6ikpg/fhF+ZZB4+D8+Kq5Xdor1+91pp4ctaGG/00j6Ubf9Gr5fhdD6szYmK+CWUxvPCGEg3n9/DD+l8s+NY5g1ewDdaRv60Ex63W4X471x/N8of+E/mncTTBeYPTPvfuGoQCXz5QhvUDwEs55/OFVBuALF/RHugD9TobIJWQsLNnQ8ss2BZfsCTzn+VHCoMawxMOBFlaoEg0w+aZSnnPOS7XL+5x96h2H2VrxEFJpSE5mP3J3Fb389ecmWLSPuZStZho+v4h2EiDW7zW6bdRhrIDaT/c30azV6rUbfXY20oKZGbdSfYIF0JbWDFOm2ZxdR0OUeIEd9H5ibo6vqykk92omSC7esVNU6Y22NkSTvWC0vYSrwQ7+DUTtq4wGwRusgniXxQa/TxAPGII7bMG31G11a7gFHtt36dU71s2yr6LpdtSunW22A/vrOq3InAd3qC3zA0aZXIAp3OyeZI268Ye48mfiaUSMeWU6b0faza6yfdlhvIZmzL7qM3inuzSFonrwJVisv7pEzYQ3qZUf3/+tECIMEkjmyE5daR/556dTgwjuau6NBJ7TbKfMt8CInHLpqiKu/M57ZImB3mJlv75Wfk6Y7kycMLng6N49EepU4/lq+8ZZmpwKbR5QokOnqfcubQUnhRlUOEJuwlvSznwpUS9LIcdz7rm71qa+9Vt/hk7oFTcK4JnMJyLWtpPaljUgMnXHOcPkNteXHG9ShG/Msq6DZ1PgOjV3kPaLy5j7EpKR0rqyMUZWgrBCCInfOBVOYlZG6yfJo5WyNKq0uZUqH1Xq7sva143ZzGmMv7rl3G4Z9cLfcJ482g7dmKm83e+syznaddrIwOocEx5DhjqLtYpAh21O43XNt4DYhNJwcvWeBVXRd5lervwCXWfxiUBYAAA==&quot;"/>
    <we:property name="isFiltersActionButtonVisible" value="false"/>
    <we:property name="isVisualContainerHeaderHidden" value="false"/>
    <we:property name="reportEmbeddedTime" value="&quot;2024-08-12T22:04:59.103Z&quot;"/>
    <we:property name="creatorTenantId" value="&quot;57b8c96e-ac2f-4d78-a149-f1fc6817d3c4&quot;"/>
    <we:property name="creatorUserId" value="&quot;1003BFFDA2920124&quot;"/>
    <we:property name="creatorSessionId" value="&quot;7db49662-7a22-4bba-a9e6-165df7ca2c5f&quot;"/>
    <we:property name="artifactViewState" value="&quot;live&quot;"/>
    <we:property name="isTitleSuggestionsDialogRejected" value="tru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26BD14E-367E-4977-98F5-FDF0BB23FEE0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4928fe9f-18ee-4712-b2f8-eeeefe76dd68/ReportSection94cd32de8ee5b036b71a?experience=power-bi&quot;"/>
    <we:property name="reportName" value="&quot;sample_financial&quot;"/>
    <we:property name="reportState" value="&quot;CONNECTED&quot;"/>
    <we:property name="embedUrl" value="&quot;/reportEmbed?reportId=4928fe9f-18ee-4712-b2f8-eeeefe76dd68&amp;config=eyJjbHVzdGVyVXJsIjoiaHR0cHM6Ly9XQUJJLUJSQVpJTC1TT1VUSC1yZWRpcmVjdC5hbmFseXNpcy53aW5kb3dzLm5ldCIsImVtYmVkRmVhdHVyZXMiOnsidXNhZ2VNZXRyaWNzVk5leHQiOnRydWV9fQ%3D%3D&amp;disableSensitivityBanner=true&quot;"/>
    <we:property name="pageName" value="&quot;ReportSection94cd32de8ee5b036b71a&quot;"/>
    <we:property name="pageDisplayName" value="&quot;Página 2&quot;"/>
    <we:property name="datasetId" value="&quot;73c4fa1a-0b8a-4382-b5fb-fd5334b4a2ef&quot;"/>
    <we:property name="backgroundColor" value="&quot;#FFFFFF&quot;"/>
    <we:property name="bookmark" value="&quot;H4sIAAAAAAAAA+1XS27bMBC9isG1UehjW1J2qZOiBdIiiNtsCi+G5MhhwJAqRbl2A1+o1+jFQorKr07soAgaI+1K5Aw1n/eGHPKScFFXEpaf4ALJHvmguGDAtenFpE9UEMZIKYVRwaOszAuI8iLnTqsrK7Sqyd4lsWBmaE9F3YD0lpzw67RPQMpjmPlZCbLGPqnQ1FqBFD8wLHYqaxpc9QkuKqkNeJMTCxa92blb7uY+hDep8wjMijlOkNkgPcFKG9vNiwHjacIxRxzSKB3RLAb3Tx20bZjb13unbWBjrSwI5QLwMswhGiRpznmaJYxBzJPMy2uhZrJL5fbfz8vKw2ZxYaleeKToufPpLa1WLtXREHkeFcM8yyHBiEMEI/93KaTtHNLl4aIyDkWHbbC2z+egGHrgHVQG64DMJdmfzQzOwHbTw3vKsZbNxQPyiW4MwxMsW5Wywi6dj1Io50N4Wnycx0Y7wlpNbwISg/Rdozr8Iz8909/HBh1h3AumTrIRFAaG30fETQxH83bZZnsgzDW9Sf+3oF80U5eaE0U0HSR8mLKU4YgiRDSKd5y6L0rYujfRkv8L9G3KNlBIOS/SQZnTmPFBQdMkY3QrhWOH0EwbdzbKNRafK/SxbpQ1S7JOS39HSskNS2GfoYwqgeMzMHanS+mxbFfT607kVpzfaS9dkYTwn78qpm3zQGTZ0LfiKC54BinPM7bjJ9BTy+YJZf5eoAHDzpZHOEe5HtqNfl11HdApGBGuGW0af5hed1+6MUbuZXzgLzB+2Z14uvG3RkCPY4+DhWCqS4XsK71x7286g14zLh9//awfAGZ7r5JN7bYE8lDHDx442/fxa0a2q7jXnWRXPuH0HIw4DDOM3O07zpKUplEB/5v/X34CPGFf7tRF4PEnwctdBNpqvoWMXKB7gfuBbmxdAcNjUNj6r4IJgeElu6hAcc9UOzb+eyQcHYGoU5CN56h9r5PWTevtCu3/AHgoEAAA&quot;"/>
    <we:property name="initialStateBookmark" value="&quot;H4sIAAAAAAAAA+1X224TMRD9lcjPEdpLkt3wlqZFoF7VQF9QhGbtSerKtRevNyRU+SF+gx/Dl+2NtEmFKhoVntae8c7lnLE9viKMV6WAxRFcInlLPkjGKTClWzFpExmEO8fH+4eD0/0vR4PDPStWpeFKVuTtFTGgp2jOeFWDcCas8PO4TUCIE5i62QREhW1Soq6UBMG/Y1hsVUbXuGwTnJdCaXAmRwYMOrMzu9zOre/4TWo9AjV8hiOkJkhPsVTaNPN+h7I0YZgjdoso7RVZDPafKmh9mJvXO6c+sKGSBri0ATgZ5hB1kjRnLM0SSiFmSebkFZdT0aRy++/HRenwMjg3hZo7pIoL69NZWi5tqr0usjzqd/MshwQjBhH03N8TLkzjsFjszUttUbTYBmsDNgNJkREPlcYqIHNFBtOpximYZrp3TzlUor58QD5StaZ4ihOvkoabhfUx4dL64I4WF+eJVpYwr2mNQGCQvqtlg3/kpufq21CjJYw5wdhK1oJCQbP7iNiJZqh3Fj7bXa6v6U3avwX9opna1KwoKtJOwropTSn2CoSoiOItp+6T5KZqjZRg/wJ967INFBaM9dPOJC9iyjr9Ik0yWmykcGgRmiptD0WxwuJzhT5UtTR6QVZpaW9JKdnhhJtnKKOS4/ActNnqUnos2+X4+iayKy7uXC9NkYTwn78qxv7yQKRZt8+iLIr7LIOU5Rnd8hPoqWXzhDJ/z1GDpueLA5yhWA3tRr+qug7oDDQPbYZP4w/TaxqlG2PkXsa7roFxy+7E04y/1hxaDFsMDARTTSpkINXavb/uDHrNuBz+/FE9AMzmu0rUld0SyEIdP3jgbN7HrxnZpuJed5JN+YTTs9Nj0M0wst13nCVpkUZ9+H/5/+UnwBP25VY1Ao8/CV6uEfDVfAsZuUT7AncDVZuqBIonINH7L4MJjuElOy9BMseUH2v3PeCWjkDUGYjaceTf68Q7sdzxQuCGH9wrnviwfHS/AEjzE4hREAAA&quot;"/>
    <we:property name="isFiltersActionButtonVisible" value="false"/>
    <we:property name="isVisualContainerHeaderHidden" value="false"/>
    <we:property name="reportEmbeddedTime" value="&quot;2024-08-12T22:03:13.844Z&quot;"/>
    <we:property name="creatorTenantId" value="&quot;57b8c96e-ac2f-4d78-a149-f1fc6817d3c4&quot;"/>
    <we:property name="creatorUserId" value="&quot;1003BFFDA2920124&quot;"/>
    <we:property name="creatorSessionId" value="&quot;5c126bd4-702f-485c-afba-82d4f5dc6ffe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EADE70E6-716D-4E55-83D3-899961EE4560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4928fe9f-18ee-4712-b2f8-eeeefe76dd68/8924c09df16eeceb9bbc?experience=power-bi&quot;"/>
    <we:property name="reportName" value="&quot;sample_financial&quot;"/>
    <we:property name="reportState" value="&quot;CONNECTED&quot;"/>
    <we:property name="embedUrl" value="&quot;/reportEmbed?reportId=4928fe9f-18ee-4712-b2f8-eeeefe76dd68&amp;config=eyJjbHVzdGVyVXJsIjoiaHR0cHM6Ly9XQUJJLUJSQVpJTC1TT1VUSC1yZWRpcmVjdC5hbmFseXNpcy53aW5kb3dzLm5ldCIsImVtYmVkRmVhdHVyZXMiOnsidXNhZ2VNZXRyaWNzVk5leHQiOnRydWV9fQ%3D%3D&amp;disableSensitivityBanner=true&quot;"/>
    <we:property name="pageName" value="&quot;8924c09df16eeceb9bbc&quot;"/>
    <we:property name="pageDisplayName" value="&quot;Página 13PROJETO 1&quot;"/>
    <we:property name="datasetId" value="&quot;73c4fa1a-0b8a-4382-b5fb-fd5334b4a2ef&quot;"/>
    <we:property name="backgroundColor" value="&quot;#FFFFFF&quot;"/>
    <we:property name="bookmark" value="&quot;H4sIAAAAAAAAA+1X30/bMBD+V5Bf2KRoSpsmTXhjXYfQgCHKeJn6cLEvqVFqR47T0VX933dOGgpoP9C0bmysUqX47nz33Xef3WbFhKzKApZnMEd2wI6VkByENns95jHVGsOUxxgGQcAjDEMe8GGSkFeXVmpVsYMVs2BytFeyqqFwmcj4ceoxKIpzyN0qg6JCj5VoKq2gkJ+xDSaXNTWuPYY3ZaENuJQTCxZd2gWF05og9F4FVBG4lQucILetNU76A+4nIutFiBzTJE05hVVtQIPsqyEudVN+pJUFqaiMs/kQ8SgMsigaZjEfDFIQfWfPZGE3IelyfFMa6o56XpaOnBFhzbUh1grWdGGwakGv2EgX9bx5Gt+zT3RtOF5g1riUlXZJmTKpQHHpSFkTIedGE12NZ6RrZc2yMc/0p5FBKirYgb/2bnEcigXtJutDEId5bjAHu1mOd4JwbwIFtta3tdrMx3+6eD8oaau9iS7EjzFPyVJJlRcbzW7lc9m2MofSHYf0mnTnVLLulEoFr+9ocSOVZSOfX6+N6dq5AuHHiR9F6TDsD+NgCBiJ/yJ+FEJ6zKT91wQxSP0IOaR+kGUYRlFfYPAkBDHBfI7KPgdBlBJHMzD2oSq0EWhet/N/I033w9b3HgD/o92up79TvltVtPJNk7gHcV/0wkGa9CPR422q7/Jt8cam+uY+3S6bCCDyffR7IcTD0Ic0EcOfzzaIBqmIM0R/6EdhMuhj8jT+MDyjo2UN4mPv2yOj63J3aiXsMp8V9LWNprDoDjRVFGDhlHA28ujSver2u4iKU9pj0bI8L8HIquO8W72TyrHisRPM7K4Ec9E1cCJJxS3lV1DUju39o/dX44uz0/HZ5T4Fu8uBdszRguuP2mCTev7iToPtnF+yqbtF2nOxRXp6u291R4PVribkMQ58hqJp5tjivK0kBbo0Equ/eQweWzjnRmI+BW1jNpdpc2dtTwmNjd7a3IOubVUCx3NQ2HBQtpAaSprRgBIoujF9A1TzjteJgj5fADPBtPhcDgAA&quot;"/>
    <we:property name="initialStateBookmark" value="&quot;H4sIAAAAAAAAA+2WXW/TMBSG/8rk6wrl00l215WC0NiHKOwGVeg4Psk8uXbkOKNl6n/HdjrGJsQmxGBiXNV5fXLOe06epL4iXPSdhM0xrJDskzeKixq4NnsxmRA1igcnJ4dH03eHn46nR3Mn684KrXqyf0UsmBbtmegHkD6FEz8uJwSkPIXWXzUge5yQDk2vFUjxBcdgt2XNgNsJwXUntQGfcmHBok976cLdtasdv0hdRaituMQF1nZUyyrJ6qjiTUwRa2QVY7UL68eA4OyHIT51KD/TyoJQrozXIqA1zdOG0qIp6yxjwBOvN0LaXQjbzNedcd25njedn8rMeW21ceOSJHRhsB9NX5GZlsMqrOa39IUeTI3vsAlbygq7cZkaoUDVwg9l6wZyarQbV9iZ6UFZswnyuf48M+iKcrIfbSfffEz5pbvbqXdNTNvWYAt2dzl/FId7C5A4qq8GtXs+0dP1+0EJ2+8ttOT3e146pReqlTtmb/B5P7aygs6/DuzCcecp2V6T6gpefMfiDpVNwOf3s7Hc+q2UR2UVUcqKPCnKtACk/D/ED3Lolo2w/xoQGYso1sCitGkwpzThmD4JIBbYrlDZ5wBEJ3B2DsbepUIbjuZgfP4vhbn+Y0smd4z/1W63yz+J7w0VI76sKmMoEx7nGasSyuN6TPXTeVtcW6bXt8fts/EUaBRhFOdQFnkErOLFr2fLaMZ42SBGRUTzKkuwehoHhmf0almD+NDv7Wujh+4RaQ1Q3NggK3THYr/Qg+07qPEUFIb63ZhCYIhz8wfFke/Wxv++FQ6hsd8zkINvNRyiSSjiRiCYxHtu8EdrEmwFd18B99SlduYLAAA=&quot;"/>
    <we:property name="isFiltersActionButtonVisible" value="false"/>
    <we:property name="isVisualContainerHeaderHidden" value="false"/>
    <we:property name="reportEmbeddedTime" value="&quot;2024-08-12T22:01:25.054Z&quot;"/>
    <we:property name="creatorTenantId" value="&quot;57b8c96e-ac2f-4d78-a149-f1fc6817d3c4&quot;"/>
    <we:property name="creatorUserId" value="&quot;1003BFFDA2920124&quot;"/>
    <we:property name="creatorSessionId" value="&quot;18817940-6442-4247-bcd4-034d3cf42088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PROJETO 1</vt:lpstr>
      <vt:lpstr>Apresentação do PowerPoint</vt:lpstr>
      <vt:lpstr>sample_financial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Renato Santos</dc:creator>
  <cp:lastModifiedBy>Renato Santos</cp:lastModifiedBy>
  <cp:revision>1</cp:revision>
  <dcterms:created xsi:type="dcterms:W3CDTF">2024-08-12T21:47:39Z</dcterms:created>
  <dcterms:modified xsi:type="dcterms:W3CDTF">2024-08-12T22:10:14Z</dcterms:modified>
</cp:coreProperties>
</file>