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9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9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0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73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0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5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5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3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2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6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6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4028-E4D5-4AED-8316-0F9560F5A746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597066-CEDF-4915-8178-B06D3025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4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58A1-8BEE-78E0-6F4E-F26ED64E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IML Project - </a:t>
            </a:r>
            <a:r>
              <a:rPr lang="en-IN" dirty="0" err="1"/>
              <a:t>MetaClassifiers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6432B-FFD4-18CA-60FF-0806F258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Santripta Sharma</a:t>
            </a:r>
          </a:p>
        </p:txBody>
      </p:sp>
    </p:spTree>
    <p:extLst>
      <p:ext uri="{BB962C8B-B14F-4D97-AF65-F5344CB8AC3E}">
        <p14:creationId xmlns:p14="http://schemas.microsoft.com/office/powerpoint/2010/main" val="91169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4B9E-8052-439E-34FC-6588886D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Proposal &amp;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49CB5-A414-6C09-74C9-63A2BD196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4632462" cy="5475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49D15-F956-9030-9F3F-7418148AAEDB}"/>
              </a:ext>
            </a:extLst>
          </p:cNvPr>
          <p:cNvSpPr txBox="1"/>
          <p:nvPr/>
        </p:nvSpPr>
        <p:spPr>
          <a:xfrm>
            <a:off x="5451894" y="2104845"/>
            <a:ext cx="5183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Collected &amp; Manually Cleaned 13 Classification Datasets from Kaggle &amp; </a:t>
            </a:r>
            <a:r>
              <a:rPr lang="en-IN" sz="1600" dirty="0" err="1"/>
              <a:t>HuggingFace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Preprocessed</a:t>
            </a:r>
            <a:r>
              <a:rPr lang="en-IN" sz="1600" dirty="0"/>
              <a:t> the Data, selected &amp; encoded features, and generated </a:t>
            </a:r>
            <a:r>
              <a:rPr lang="en-IN" sz="1600" dirty="0" err="1"/>
              <a:t>metafeatures</a:t>
            </a:r>
            <a:r>
              <a:rPr lang="en-IN" sz="1600" dirty="0"/>
              <a:t> for each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Used scikit-</a:t>
            </a:r>
            <a:r>
              <a:rPr lang="en-IN" sz="1600" dirty="0" err="1"/>
              <a:t>learn’s</a:t>
            </a:r>
            <a:r>
              <a:rPr lang="en-IN" sz="1600" dirty="0"/>
              <a:t> models, and other primitives to train 5 model types on each dataset, got the best case accuracies for each model on each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Determined which model was overall most accurate for each dataset. This is the predictor for our metaclassifier.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Trained metaclassifiers (decision trees, logistic regressions, SVMs, and </a:t>
            </a:r>
            <a:r>
              <a:rPr lang="en-IN" sz="1600" dirty="0" err="1"/>
              <a:t>perceptrons</a:t>
            </a:r>
            <a:r>
              <a:rPr lang="en-IN" sz="1600" dirty="0"/>
              <a:t>) on the </a:t>
            </a:r>
            <a:r>
              <a:rPr lang="en-IN" sz="1600" dirty="0" err="1"/>
              <a:t>metadataset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07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2B75-9062-FC18-6827-69961FA8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64D4-3EF0-AEBE-29EC-452950A2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06363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With the 13 datasets, and the feature set given below: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datapoint_count</a:t>
            </a:r>
            <a:r>
              <a:rPr lang="en-US" dirty="0"/>
              <a:t>, </a:t>
            </a:r>
            <a:r>
              <a:rPr lang="en-US" dirty="0" err="1"/>
              <a:t>feat_count</a:t>
            </a:r>
            <a:r>
              <a:rPr lang="en-US" dirty="0"/>
              <a:t>, </a:t>
            </a:r>
            <a:r>
              <a:rPr lang="en-US" dirty="0" err="1"/>
              <a:t>numeric_feats</a:t>
            </a:r>
            <a:r>
              <a:rPr lang="en-US" dirty="0"/>
              <a:t>, </a:t>
            </a:r>
            <a:r>
              <a:rPr lang="en-US" dirty="0" err="1"/>
              <a:t>avg_correlation</a:t>
            </a:r>
            <a:r>
              <a:rPr lang="en-US" dirty="0"/>
              <a:t>, </a:t>
            </a:r>
            <a:r>
              <a:rPr lang="en-US" dirty="0" err="1"/>
              <a:t>binary_feats</a:t>
            </a:r>
            <a:r>
              <a:rPr lang="en-US" dirty="0"/>
              <a:t>, </a:t>
            </a:r>
            <a:r>
              <a:rPr lang="en-US" dirty="0" err="1"/>
              <a:t>numeric:binary</a:t>
            </a:r>
            <a:r>
              <a:rPr lang="en-US" dirty="0"/>
              <a:t> ratio w </a:t>
            </a:r>
            <a:r>
              <a:rPr lang="en-US" dirty="0" err="1"/>
              <a:t>laplace</a:t>
            </a:r>
            <a:r>
              <a:rPr lang="en-US" dirty="0"/>
              <a:t> smoothing, no. of classes/labels, rate of majority class)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 was unable to train a robust metaclassifier to predict which classifier type (of logistic, </a:t>
            </a:r>
            <a:r>
              <a:rPr lang="en-IN" dirty="0" err="1"/>
              <a:t>kNN</a:t>
            </a:r>
            <a:r>
              <a:rPr lang="en-IN" dirty="0"/>
              <a:t>, perceptron, decision tree, random forest) would achieve the best accuracy on it.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conclusion I come to is that this set of simplistic features is unable to capture the relationship between the dataset and the optimal model for it. There are various “hard-to-quantify” meta features which are likely important for determining which model might perform well on a </a:t>
            </a:r>
            <a:r>
              <a:rPr lang="en-IN"/>
              <a:t>given dataset, </a:t>
            </a:r>
            <a:r>
              <a:rPr lang="en-IN" dirty="0"/>
              <a:t>such as task-type (image classification, tabular </a:t>
            </a:r>
            <a:r>
              <a:rPr lang="en-IN"/>
              <a:t>data classification, </a:t>
            </a:r>
            <a:r>
              <a:rPr lang="en-IN" dirty="0"/>
              <a:t>text classification, etc.) or domain (health, banking, etc.) that cannot be ascertained by statically analysing the dataset with </a:t>
            </a:r>
            <a:r>
              <a:rPr lang="en-IN"/>
              <a:t>a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71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280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IML Project - MetaClassifiers</vt:lpstr>
      <vt:lpstr>Proposal &amp; 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IML Project - MetaClassifiers</dc:title>
  <dc:creator>Santripta Sharma</dc:creator>
  <cp:lastModifiedBy>Santripta Sharma</cp:lastModifiedBy>
  <cp:revision>3</cp:revision>
  <dcterms:created xsi:type="dcterms:W3CDTF">2023-12-15T00:03:23Z</dcterms:created>
  <dcterms:modified xsi:type="dcterms:W3CDTF">2023-12-15T06:48:35Z</dcterms:modified>
</cp:coreProperties>
</file>