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embeddedFontLst>
    <p:embeddedFont>
      <p:font typeface="Roboto"/>
      <p:regular r:id="rId21"/>
      <p:bold r:id="rId22"/>
      <p:italic r:id="rId23"/>
      <p:boldItalic r:id="rId24"/>
    </p:embeddedFont>
    <p:embeddedFont>
      <p:font typeface="Montserrat"/>
      <p:regular r:id="rId25"/>
      <p:bold r:id="rId26"/>
      <p:italic r:id="rId27"/>
      <p:boldItalic r:id="rId28"/>
    </p:embeddedFont>
    <p:embeddedFont>
      <p:font typeface="Karla"/>
      <p:regular r:id="rId29"/>
      <p:bold r:id="rId30"/>
      <p:italic r:id="rId31"/>
      <p:boldItalic r:id="rId32"/>
    </p:embeddedFont>
    <p:embeddedFont>
      <p:font typeface="Open Sans"/>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ontserrat-bold.fntdata"/><Relationship Id="rId25" Type="http://schemas.openxmlformats.org/officeDocument/2006/relationships/font" Target="fonts/Montserrat-regular.fntdata"/><Relationship Id="rId28" Type="http://schemas.openxmlformats.org/officeDocument/2006/relationships/font" Target="fonts/Montserrat-boldItalic.fntdata"/><Relationship Id="rId27" Type="http://schemas.openxmlformats.org/officeDocument/2006/relationships/font" Target="fonts/Montserrat-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Karla-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Karla-italic.fntdata"/><Relationship Id="rId30" Type="http://schemas.openxmlformats.org/officeDocument/2006/relationships/font" Target="fonts/Karla-bold.fntdata"/><Relationship Id="rId11" Type="http://schemas.openxmlformats.org/officeDocument/2006/relationships/slide" Target="slides/slide7.xml"/><Relationship Id="rId33" Type="http://schemas.openxmlformats.org/officeDocument/2006/relationships/font" Target="fonts/OpenSans-regular.fntdata"/><Relationship Id="rId10" Type="http://schemas.openxmlformats.org/officeDocument/2006/relationships/slide" Target="slides/slide6.xml"/><Relationship Id="rId32" Type="http://schemas.openxmlformats.org/officeDocument/2006/relationships/font" Target="fonts/Karla-boldItalic.fntdata"/><Relationship Id="rId13" Type="http://schemas.openxmlformats.org/officeDocument/2006/relationships/slide" Target="slides/slide9.xml"/><Relationship Id="rId35" Type="http://schemas.openxmlformats.org/officeDocument/2006/relationships/font" Target="fonts/OpenSans-italic.fntdata"/><Relationship Id="rId12" Type="http://schemas.openxmlformats.org/officeDocument/2006/relationships/slide" Target="slides/slide8.xml"/><Relationship Id="rId34" Type="http://schemas.openxmlformats.org/officeDocument/2006/relationships/font" Target="fonts/OpenSans-bold.fntdata"/><Relationship Id="rId15" Type="http://schemas.openxmlformats.org/officeDocument/2006/relationships/slide" Target="slides/slide11.xml"/><Relationship Id="rId14" Type="http://schemas.openxmlformats.org/officeDocument/2006/relationships/slide" Target="slides/slide10.xml"/><Relationship Id="rId36" Type="http://schemas.openxmlformats.org/officeDocument/2006/relationships/font" Target="fonts/OpenSans-bold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9d9ee56b62_0_9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9d9ee56b62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9db043553b_1_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9db043553b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9d9ee56b62_0_1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9d9ee56b62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9d9ee56b62_0_8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9d9ee56b62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9db043553b_1_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9db043553b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9d0193f733_0_9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9d0193f733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9d0193f733_0_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9d0193f733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9d0193f733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9d0193f73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9d9ee56b62_0_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9d9ee56b6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9d9ee56b62_0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9d9ee56b6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9d9ee56b62_0_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9d9ee56b62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9d9ee56b62_0_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9d9ee56b62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9d9ee56b62_0_8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9d9ee56b62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p:nvPr/>
        </p:nvSpPr>
        <p:spPr>
          <a:xfrm>
            <a:off x="21892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000000">
              <a:alpha val="7310"/>
            </a:srgbClr>
          </a:solidFill>
          <a:ln>
            <a:noFill/>
          </a:ln>
        </p:spPr>
      </p:sp>
      <p:sp>
        <p:nvSpPr>
          <p:cNvPr id="11" name="Google Shape;11;p2"/>
          <p:cNvSpPr/>
          <p:nvPr/>
        </p:nvSpPr>
        <p:spPr>
          <a:xfrm>
            <a:off x="-967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12" name="Google Shape;12;p2"/>
          <p:cNvSpPr txBox="1"/>
          <p:nvPr>
            <p:ph type="ctrTitle"/>
          </p:nvPr>
        </p:nvSpPr>
        <p:spPr>
          <a:xfrm>
            <a:off x="648300" y="3175950"/>
            <a:ext cx="3530700" cy="11820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1" name="Shape 61"/>
        <p:cNvGrpSpPr/>
        <p:nvPr/>
      </p:nvGrpSpPr>
      <p:grpSpPr>
        <a:xfrm>
          <a:off x="0" y="0"/>
          <a:ext cx="0" cy="0"/>
          <a:chOff x="0" y="0"/>
          <a:chExt cx="0" cy="0"/>
        </a:xfrm>
      </p:grpSpPr>
      <p:sp>
        <p:nvSpPr>
          <p:cNvPr id="62" name="Google Shape;62;p11"/>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63" name="Google Shape;63;p11"/>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64" name="Google Shape;64;p11"/>
          <p:cNvSpPr txBox="1"/>
          <p:nvPr>
            <p:ph idx="1" type="body"/>
          </p:nvPr>
        </p:nvSpPr>
        <p:spPr>
          <a:xfrm>
            <a:off x="841000" y="4025300"/>
            <a:ext cx="7845900" cy="519600"/>
          </a:xfrm>
          <a:prstGeom prst="rect">
            <a:avLst/>
          </a:prstGeom>
        </p:spPr>
        <p:txBody>
          <a:bodyPr anchorCtr="0" anchor="b" bIns="91425" lIns="91425" spcFirstLastPara="1" rIns="91425" wrap="square" tIns="91425">
            <a:noAutofit/>
          </a:bodyPr>
          <a:lstStyle>
            <a:lvl1pPr indent="-228600" lvl="0" marL="457200">
              <a:spcBef>
                <a:spcPts val="360"/>
              </a:spcBef>
              <a:spcAft>
                <a:spcPts val="0"/>
              </a:spcAft>
              <a:buSzPts val="2000"/>
              <a:buNone/>
              <a:defRPr/>
            </a:lvl1pPr>
          </a:lstStyle>
          <a:p/>
        </p:txBody>
      </p:sp>
      <p:sp>
        <p:nvSpPr>
          <p:cNvPr id="65" name="Google Shape;65;p11"/>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68" name="Google Shape;68;p12"/>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69" name="Google Shape;69;p12"/>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ty">
  <p:cSld name="BLANK_1">
    <p:spTree>
      <p:nvGrpSpPr>
        <p:cNvPr id="70" name="Shape 70"/>
        <p:cNvGrpSpPr/>
        <p:nvPr/>
      </p:nvGrpSpPr>
      <p:grpSpPr>
        <a:xfrm>
          <a:off x="0" y="0"/>
          <a:ext cx="0" cy="0"/>
          <a:chOff x="0" y="0"/>
          <a:chExt cx="0" cy="0"/>
        </a:xfrm>
      </p:grpSpPr>
      <p:sp>
        <p:nvSpPr>
          <p:cNvPr id="71" name="Google Shape;71;p13"/>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3" name="Shape 13"/>
        <p:cNvGrpSpPr/>
        <p:nvPr/>
      </p:nvGrpSpPr>
      <p:grpSpPr>
        <a:xfrm>
          <a:off x="0" y="0"/>
          <a:ext cx="0" cy="0"/>
          <a:chOff x="0" y="0"/>
          <a:chExt cx="0" cy="0"/>
        </a:xfrm>
      </p:grpSpPr>
      <p:sp>
        <p:nvSpPr>
          <p:cNvPr id="14" name="Google Shape;14;p3"/>
          <p:cNvSpPr/>
          <p:nvPr/>
        </p:nvSpPr>
        <p:spPr>
          <a:xfrm>
            <a:off x="21892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000000">
              <a:alpha val="7310"/>
            </a:srgbClr>
          </a:solidFill>
          <a:ln>
            <a:noFill/>
          </a:ln>
        </p:spPr>
      </p:sp>
      <p:sp>
        <p:nvSpPr>
          <p:cNvPr id="15" name="Google Shape;15;p3"/>
          <p:cNvSpPr/>
          <p:nvPr/>
        </p:nvSpPr>
        <p:spPr>
          <a:xfrm>
            <a:off x="-967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16" name="Google Shape;16;p3"/>
          <p:cNvSpPr txBox="1"/>
          <p:nvPr>
            <p:ph type="ctrTitle"/>
          </p:nvPr>
        </p:nvSpPr>
        <p:spPr>
          <a:xfrm>
            <a:off x="648300" y="1354750"/>
            <a:ext cx="3522300" cy="2989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7" name="Google Shape;17;p3"/>
          <p:cNvSpPr txBox="1"/>
          <p:nvPr>
            <p:ph idx="1" type="subTitle"/>
          </p:nvPr>
        </p:nvSpPr>
        <p:spPr>
          <a:xfrm>
            <a:off x="6724950" y="3265700"/>
            <a:ext cx="1906200" cy="10317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lt1"/>
              </a:buClr>
              <a:buSzPts val="1800"/>
              <a:buNone/>
              <a:defRPr sz="1800">
                <a:solidFill>
                  <a:schemeClr val="lt1"/>
                </a:solidFill>
              </a:defRPr>
            </a:lvl1pPr>
            <a:lvl2pPr lvl="1" rtl="0" algn="r">
              <a:spcBef>
                <a:spcPts val="0"/>
              </a:spcBef>
              <a:spcAft>
                <a:spcPts val="0"/>
              </a:spcAft>
              <a:buClr>
                <a:schemeClr val="lt1"/>
              </a:buClr>
              <a:buSzPts val="1800"/>
              <a:buNone/>
              <a:defRPr sz="1800">
                <a:solidFill>
                  <a:schemeClr val="lt1"/>
                </a:solidFill>
              </a:defRPr>
            </a:lvl2pPr>
            <a:lvl3pPr lvl="2" rtl="0" algn="r">
              <a:spcBef>
                <a:spcPts val="0"/>
              </a:spcBef>
              <a:spcAft>
                <a:spcPts val="0"/>
              </a:spcAft>
              <a:buClr>
                <a:schemeClr val="lt1"/>
              </a:buClr>
              <a:buSzPts val="1800"/>
              <a:buNone/>
              <a:defRPr sz="1800">
                <a:solidFill>
                  <a:schemeClr val="lt1"/>
                </a:solidFill>
              </a:defRPr>
            </a:lvl3pPr>
            <a:lvl4pPr lvl="3" rtl="0" algn="r">
              <a:spcBef>
                <a:spcPts val="0"/>
              </a:spcBef>
              <a:spcAft>
                <a:spcPts val="0"/>
              </a:spcAft>
              <a:buClr>
                <a:schemeClr val="lt1"/>
              </a:buClr>
              <a:buSzPts val="1800"/>
              <a:buNone/>
              <a:defRPr sz="1800">
                <a:solidFill>
                  <a:schemeClr val="lt1"/>
                </a:solidFill>
              </a:defRPr>
            </a:lvl4pPr>
            <a:lvl5pPr lvl="4" rtl="0" algn="r">
              <a:spcBef>
                <a:spcPts val="0"/>
              </a:spcBef>
              <a:spcAft>
                <a:spcPts val="0"/>
              </a:spcAft>
              <a:buClr>
                <a:schemeClr val="lt1"/>
              </a:buClr>
              <a:buSzPts val="1800"/>
              <a:buNone/>
              <a:defRPr sz="1800">
                <a:solidFill>
                  <a:schemeClr val="lt1"/>
                </a:solidFill>
              </a:defRPr>
            </a:lvl5pPr>
            <a:lvl6pPr lvl="5" rtl="0" algn="r">
              <a:spcBef>
                <a:spcPts val="0"/>
              </a:spcBef>
              <a:spcAft>
                <a:spcPts val="0"/>
              </a:spcAft>
              <a:buClr>
                <a:schemeClr val="lt1"/>
              </a:buClr>
              <a:buSzPts val="1800"/>
              <a:buNone/>
              <a:defRPr sz="1800">
                <a:solidFill>
                  <a:schemeClr val="lt1"/>
                </a:solidFill>
              </a:defRPr>
            </a:lvl6pPr>
            <a:lvl7pPr lvl="6" rtl="0" algn="r">
              <a:spcBef>
                <a:spcPts val="0"/>
              </a:spcBef>
              <a:spcAft>
                <a:spcPts val="0"/>
              </a:spcAft>
              <a:buClr>
                <a:schemeClr val="lt1"/>
              </a:buClr>
              <a:buSzPts val="1800"/>
              <a:buNone/>
              <a:defRPr sz="1800">
                <a:solidFill>
                  <a:schemeClr val="lt1"/>
                </a:solidFill>
              </a:defRPr>
            </a:lvl7pPr>
            <a:lvl8pPr lvl="7" rtl="0" algn="r">
              <a:spcBef>
                <a:spcPts val="0"/>
              </a:spcBef>
              <a:spcAft>
                <a:spcPts val="0"/>
              </a:spcAft>
              <a:buClr>
                <a:schemeClr val="lt1"/>
              </a:buClr>
              <a:buSzPts val="1800"/>
              <a:buNone/>
              <a:defRPr sz="1800">
                <a:solidFill>
                  <a:schemeClr val="lt1"/>
                </a:solidFill>
              </a:defRPr>
            </a:lvl8pPr>
            <a:lvl9pPr lvl="8" rtl="0" algn="r">
              <a:spcBef>
                <a:spcPts val="0"/>
              </a:spcBef>
              <a:spcAft>
                <a:spcPts val="0"/>
              </a:spcAft>
              <a:buClr>
                <a:schemeClr val="lt1"/>
              </a:buClr>
              <a:buSzPts val="1800"/>
              <a:buNone/>
              <a:defRPr sz="1800">
                <a:solidFill>
                  <a:schemeClr val="lt1"/>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 image">
  <p:cSld name="TITLE_1_2">
    <p:spTree>
      <p:nvGrpSpPr>
        <p:cNvPr id="18" name="Shape 18"/>
        <p:cNvGrpSpPr/>
        <p:nvPr/>
      </p:nvGrpSpPr>
      <p:grpSpPr>
        <a:xfrm>
          <a:off x="0" y="0"/>
          <a:ext cx="0" cy="0"/>
          <a:chOff x="0" y="0"/>
          <a:chExt cx="0" cy="0"/>
        </a:xfrm>
      </p:grpSpPr>
      <p:sp>
        <p:nvSpPr>
          <p:cNvPr id="19" name="Google Shape;19;p4"/>
          <p:cNvSpPr/>
          <p:nvPr/>
        </p:nvSpPr>
        <p:spPr>
          <a:xfrm>
            <a:off x="21892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000000">
              <a:alpha val="7310"/>
            </a:srgbClr>
          </a:solidFill>
          <a:ln>
            <a:noFill/>
          </a:ln>
        </p:spPr>
      </p:sp>
      <p:sp>
        <p:nvSpPr>
          <p:cNvPr id="20" name="Google Shape;20;p4"/>
          <p:cNvSpPr/>
          <p:nvPr/>
        </p:nvSpPr>
        <p:spPr>
          <a:xfrm>
            <a:off x="-967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21" name="Google Shape;21;p4"/>
          <p:cNvSpPr txBox="1"/>
          <p:nvPr>
            <p:ph type="title"/>
          </p:nvPr>
        </p:nvSpPr>
        <p:spPr>
          <a:xfrm>
            <a:off x="838309" y="1807900"/>
            <a:ext cx="3148200" cy="48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22" name="Google Shape;22;p4"/>
          <p:cNvSpPr txBox="1"/>
          <p:nvPr>
            <p:ph idx="1" type="body"/>
          </p:nvPr>
        </p:nvSpPr>
        <p:spPr>
          <a:xfrm>
            <a:off x="838250" y="2419350"/>
            <a:ext cx="3148200" cy="2255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a:lvl1pPr>
            <a:lvl2pPr indent="-355600" lvl="1" marL="914400" rtl="0">
              <a:spcBef>
                <a:spcPts val="0"/>
              </a:spcBef>
              <a:spcAft>
                <a:spcPts val="0"/>
              </a:spcAft>
              <a:buSzPts val="2000"/>
              <a:buChar char="▹"/>
              <a:defRPr/>
            </a:lvl2pPr>
            <a:lvl3pPr indent="-355600" lvl="2" marL="1371600" rtl="0">
              <a:spcBef>
                <a:spcPts val="0"/>
              </a:spcBef>
              <a:spcAft>
                <a:spcPts val="0"/>
              </a:spcAft>
              <a:buSzPts val="2000"/>
              <a:buChar char="▹"/>
              <a:defRPr/>
            </a:lvl3pPr>
            <a:lvl4pPr indent="-355600" lvl="3" marL="1828800" rtl="0">
              <a:spcBef>
                <a:spcPts val="0"/>
              </a:spcBef>
              <a:spcAft>
                <a:spcPts val="0"/>
              </a:spcAft>
              <a:buSzPts val="2000"/>
              <a:buChar char="●"/>
              <a:defRPr/>
            </a:lvl4pPr>
            <a:lvl5pPr indent="-355600" lvl="4" marL="2286000" rtl="0">
              <a:spcBef>
                <a:spcPts val="0"/>
              </a:spcBef>
              <a:spcAft>
                <a:spcPts val="0"/>
              </a:spcAft>
              <a:buSzPts val="2000"/>
              <a:buChar char="○"/>
              <a:defRPr/>
            </a:lvl5pPr>
            <a:lvl6pPr indent="-355600" lvl="5" marL="2743200" rtl="0">
              <a:spcBef>
                <a:spcPts val="0"/>
              </a:spcBef>
              <a:spcAft>
                <a:spcPts val="0"/>
              </a:spcAft>
              <a:buSzPts val="2000"/>
              <a:buChar char="■"/>
              <a:defRPr/>
            </a:lvl6pPr>
            <a:lvl7pPr indent="-355600" lvl="6" marL="3200400" rtl="0">
              <a:spcBef>
                <a:spcPts val="0"/>
              </a:spcBef>
              <a:spcAft>
                <a:spcPts val="0"/>
              </a:spcAft>
              <a:buSzPts val="2000"/>
              <a:buChar char="●"/>
              <a:defRPr/>
            </a:lvl7pPr>
            <a:lvl8pPr indent="-355600" lvl="7" marL="3657600" rtl="0">
              <a:spcBef>
                <a:spcPts val="0"/>
              </a:spcBef>
              <a:spcAft>
                <a:spcPts val="0"/>
              </a:spcAft>
              <a:buSzPts val="2000"/>
              <a:buChar char="○"/>
              <a:defRPr/>
            </a:lvl8pPr>
            <a:lvl9pPr indent="-355600" lvl="8" marL="4114800" rtl="0">
              <a:spcBef>
                <a:spcPts val="0"/>
              </a:spcBef>
              <a:spcAft>
                <a:spcPts val="0"/>
              </a:spcAft>
              <a:buSzPts val="2000"/>
              <a:buChar char="■"/>
              <a:defRPr/>
            </a:lvl9pPr>
          </a:lstStyle>
          <a:p/>
        </p:txBody>
      </p:sp>
      <p:sp>
        <p:nvSpPr>
          <p:cNvPr id="23" name="Google Shape;23;p4"/>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ig image">
  <p:cSld name="TITLE_1_2_1">
    <p:spTree>
      <p:nvGrpSpPr>
        <p:cNvPr id="24" name="Shape 24"/>
        <p:cNvGrpSpPr/>
        <p:nvPr/>
      </p:nvGrpSpPr>
      <p:grpSpPr>
        <a:xfrm>
          <a:off x="0" y="0"/>
          <a:ext cx="0" cy="0"/>
          <a:chOff x="0" y="0"/>
          <a:chExt cx="0" cy="0"/>
        </a:xfrm>
      </p:grpSpPr>
      <p:sp>
        <p:nvSpPr>
          <p:cNvPr id="25" name="Google Shape;25;p5"/>
          <p:cNvSpPr/>
          <p:nvPr/>
        </p:nvSpPr>
        <p:spPr>
          <a:xfrm>
            <a:off x="209250" y="-9675"/>
            <a:ext cx="3076750" cy="5167075"/>
          </a:xfrm>
          <a:custGeom>
            <a:rect b="b" l="l" r="r" t="t"/>
            <a:pathLst>
              <a:path extrusionOk="0" h="206683" w="123070">
                <a:moveTo>
                  <a:pt x="0" y="0"/>
                </a:moveTo>
                <a:lnTo>
                  <a:pt x="0" y="206683"/>
                </a:lnTo>
                <a:lnTo>
                  <a:pt x="123070" y="206545"/>
                </a:lnTo>
                <a:lnTo>
                  <a:pt x="67807" y="301"/>
                </a:lnTo>
                <a:close/>
              </a:path>
            </a:pathLst>
          </a:custGeom>
          <a:solidFill>
            <a:srgbClr val="000000">
              <a:alpha val="7310"/>
            </a:srgbClr>
          </a:solidFill>
          <a:ln>
            <a:noFill/>
          </a:ln>
        </p:spPr>
      </p:sp>
      <p:sp>
        <p:nvSpPr>
          <p:cNvPr id="26" name="Google Shape;26;p5"/>
          <p:cNvSpPr/>
          <p:nvPr/>
        </p:nvSpPr>
        <p:spPr>
          <a:xfrm>
            <a:off x="-19350" y="-9675"/>
            <a:ext cx="3076750" cy="5167075"/>
          </a:xfrm>
          <a:custGeom>
            <a:rect b="b" l="l" r="r" t="t"/>
            <a:pathLst>
              <a:path extrusionOk="0" h="206683" w="123070">
                <a:moveTo>
                  <a:pt x="0" y="0"/>
                </a:moveTo>
                <a:lnTo>
                  <a:pt x="0" y="206683"/>
                </a:lnTo>
                <a:lnTo>
                  <a:pt x="123070" y="206545"/>
                </a:lnTo>
                <a:lnTo>
                  <a:pt x="67807" y="301"/>
                </a:lnTo>
                <a:close/>
              </a:path>
            </a:pathLst>
          </a:custGeom>
          <a:solidFill>
            <a:srgbClr val="FFFFFF"/>
          </a:solidFill>
          <a:ln>
            <a:noFill/>
          </a:ln>
        </p:spPr>
      </p:sp>
      <p:sp>
        <p:nvSpPr>
          <p:cNvPr id="27" name="Google Shape;27;p5"/>
          <p:cNvSpPr txBox="1"/>
          <p:nvPr>
            <p:ph type="title"/>
          </p:nvPr>
        </p:nvSpPr>
        <p:spPr>
          <a:xfrm>
            <a:off x="609704" y="4116875"/>
            <a:ext cx="1609800" cy="48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28" name="Google Shape;28;p5"/>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9" name="Shape 29"/>
        <p:cNvGrpSpPr/>
        <p:nvPr/>
      </p:nvGrpSpPr>
      <p:grpSpPr>
        <a:xfrm>
          <a:off x="0" y="0"/>
          <a:ext cx="0" cy="0"/>
          <a:chOff x="0" y="0"/>
          <a:chExt cx="0" cy="0"/>
        </a:xfrm>
      </p:grpSpPr>
      <p:sp>
        <p:nvSpPr>
          <p:cNvPr id="30" name="Google Shape;30;p6"/>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31" name="Google Shape;31;p6"/>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32" name="Google Shape;32;p6"/>
          <p:cNvSpPr txBox="1"/>
          <p:nvPr/>
        </p:nvSpPr>
        <p:spPr>
          <a:xfrm>
            <a:off x="799645" y="697675"/>
            <a:ext cx="1957200" cy="65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0">
                <a:solidFill>
                  <a:srgbClr val="CCCCCC"/>
                </a:solidFill>
                <a:latin typeface="Montserrat"/>
                <a:ea typeface="Montserrat"/>
                <a:cs typeface="Montserrat"/>
                <a:sym typeface="Montserrat"/>
              </a:rPr>
              <a:t>“</a:t>
            </a:r>
            <a:endParaRPr sz="12000">
              <a:solidFill>
                <a:srgbClr val="CCCCCC"/>
              </a:solidFill>
              <a:latin typeface="Montserrat"/>
              <a:ea typeface="Montserrat"/>
              <a:cs typeface="Montserrat"/>
              <a:sym typeface="Montserrat"/>
            </a:endParaRPr>
          </a:p>
        </p:txBody>
      </p:sp>
      <p:sp>
        <p:nvSpPr>
          <p:cNvPr id="33" name="Google Shape;33;p6"/>
          <p:cNvSpPr txBox="1"/>
          <p:nvPr>
            <p:ph idx="1" type="body"/>
          </p:nvPr>
        </p:nvSpPr>
        <p:spPr>
          <a:xfrm>
            <a:off x="838250" y="1657350"/>
            <a:ext cx="5324100" cy="22557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SzPts val="2400"/>
              <a:buFont typeface="Montserrat"/>
              <a:buChar char="▸"/>
              <a:defRPr sz="2400">
                <a:latin typeface="Montserrat"/>
                <a:ea typeface="Montserrat"/>
                <a:cs typeface="Montserrat"/>
                <a:sym typeface="Montserrat"/>
              </a:defRPr>
            </a:lvl1pPr>
            <a:lvl2pPr indent="-381000" lvl="1" marL="914400" rtl="0">
              <a:spcBef>
                <a:spcPts val="0"/>
              </a:spcBef>
              <a:spcAft>
                <a:spcPts val="0"/>
              </a:spcAft>
              <a:buSzPts val="2400"/>
              <a:buFont typeface="Montserrat"/>
              <a:buChar char="▹"/>
              <a:defRPr sz="2400">
                <a:latin typeface="Montserrat"/>
                <a:ea typeface="Montserrat"/>
                <a:cs typeface="Montserrat"/>
                <a:sym typeface="Montserrat"/>
              </a:defRPr>
            </a:lvl2pPr>
            <a:lvl3pPr indent="-381000" lvl="2" marL="1371600" rtl="0">
              <a:spcBef>
                <a:spcPts val="0"/>
              </a:spcBef>
              <a:spcAft>
                <a:spcPts val="0"/>
              </a:spcAft>
              <a:buSzPts val="2400"/>
              <a:buFont typeface="Montserrat"/>
              <a:buChar char="▹"/>
              <a:defRPr sz="2400">
                <a:latin typeface="Montserrat"/>
                <a:ea typeface="Montserrat"/>
                <a:cs typeface="Montserrat"/>
                <a:sym typeface="Montserrat"/>
              </a:defRPr>
            </a:lvl3pPr>
            <a:lvl4pPr indent="-381000" lvl="3" marL="1828800" rtl="0">
              <a:spcBef>
                <a:spcPts val="0"/>
              </a:spcBef>
              <a:spcAft>
                <a:spcPts val="0"/>
              </a:spcAft>
              <a:buSzPts val="2400"/>
              <a:buFont typeface="Montserrat"/>
              <a:buChar char="●"/>
              <a:defRPr sz="2400">
                <a:latin typeface="Montserrat"/>
                <a:ea typeface="Montserrat"/>
                <a:cs typeface="Montserrat"/>
                <a:sym typeface="Montserrat"/>
              </a:defRPr>
            </a:lvl4pPr>
            <a:lvl5pPr indent="-381000" lvl="4" marL="2286000" rtl="0">
              <a:spcBef>
                <a:spcPts val="0"/>
              </a:spcBef>
              <a:spcAft>
                <a:spcPts val="0"/>
              </a:spcAft>
              <a:buSzPts val="2400"/>
              <a:buFont typeface="Montserrat"/>
              <a:buChar char="○"/>
              <a:defRPr sz="2400">
                <a:latin typeface="Montserrat"/>
                <a:ea typeface="Montserrat"/>
                <a:cs typeface="Montserrat"/>
                <a:sym typeface="Montserrat"/>
              </a:defRPr>
            </a:lvl5pPr>
            <a:lvl6pPr indent="-381000" lvl="5" marL="2743200" rtl="0">
              <a:spcBef>
                <a:spcPts val="0"/>
              </a:spcBef>
              <a:spcAft>
                <a:spcPts val="0"/>
              </a:spcAft>
              <a:buSzPts val="2400"/>
              <a:buFont typeface="Montserrat"/>
              <a:buChar char="■"/>
              <a:defRPr sz="2400">
                <a:latin typeface="Montserrat"/>
                <a:ea typeface="Montserrat"/>
                <a:cs typeface="Montserrat"/>
                <a:sym typeface="Montserrat"/>
              </a:defRPr>
            </a:lvl6pPr>
            <a:lvl7pPr indent="-381000" lvl="6" marL="3200400" rtl="0">
              <a:spcBef>
                <a:spcPts val="0"/>
              </a:spcBef>
              <a:spcAft>
                <a:spcPts val="0"/>
              </a:spcAft>
              <a:buSzPts val="2400"/>
              <a:buFont typeface="Montserrat"/>
              <a:buChar char="●"/>
              <a:defRPr sz="2400">
                <a:latin typeface="Montserrat"/>
                <a:ea typeface="Montserrat"/>
                <a:cs typeface="Montserrat"/>
                <a:sym typeface="Montserrat"/>
              </a:defRPr>
            </a:lvl7pPr>
            <a:lvl8pPr indent="-381000" lvl="7" marL="3657600" rtl="0">
              <a:spcBef>
                <a:spcPts val="0"/>
              </a:spcBef>
              <a:spcAft>
                <a:spcPts val="0"/>
              </a:spcAft>
              <a:buSzPts val="2400"/>
              <a:buFont typeface="Montserrat"/>
              <a:buChar char="○"/>
              <a:defRPr sz="2400">
                <a:latin typeface="Montserrat"/>
                <a:ea typeface="Montserrat"/>
                <a:cs typeface="Montserrat"/>
                <a:sym typeface="Montserrat"/>
              </a:defRPr>
            </a:lvl8pPr>
            <a:lvl9pPr indent="-381000" lvl="8" marL="4114800" rtl="0">
              <a:spcBef>
                <a:spcPts val="0"/>
              </a:spcBef>
              <a:spcAft>
                <a:spcPts val="0"/>
              </a:spcAft>
              <a:buSzPts val="2400"/>
              <a:buFont typeface="Montserrat"/>
              <a:buChar char="■"/>
              <a:defRPr sz="2400">
                <a:latin typeface="Montserrat"/>
                <a:ea typeface="Montserrat"/>
                <a:cs typeface="Montserrat"/>
                <a:sym typeface="Montserrat"/>
              </a:defRPr>
            </a:lvl9pPr>
          </a:lstStyle>
          <a:p/>
        </p:txBody>
      </p:sp>
      <p:sp>
        <p:nvSpPr>
          <p:cNvPr id="34" name="Google Shape;34;p6"/>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atin typeface="Montserrat"/>
                <a:ea typeface="Montserrat"/>
                <a:cs typeface="Montserrat"/>
                <a:sym typeface="Montserrat"/>
              </a:defRPr>
            </a:lvl1pPr>
            <a:lvl2pPr lvl="1">
              <a:buNone/>
              <a:defRPr>
                <a:latin typeface="Montserrat"/>
                <a:ea typeface="Montserrat"/>
                <a:cs typeface="Montserrat"/>
                <a:sym typeface="Montserrat"/>
              </a:defRPr>
            </a:lvl2pPr>
            <a:lvl3pPr lvl="2">
              <a:buNone/>
              <a:defRPr>
                <a:latin typeface="Montserrat"/>
                <a:ea typeface="Montserrat"/>
                <a:cs typeface="Montserrat"/>
                <a:sym typeface="Montserrat"/>
              </a:defRPr>
            </a:lvl3pPr>
            <a:lvl4pPr lvl="3">
              <a:buNone/>
              <a:defRPr>
                <a:latin typeface="Montserrat"/>
                <a:ea typeface="Montserrat"/>
                <a:cs typeface="Montserrat"/>
                <a:sym typeface="Montserrat"/>
              </a:defRPr>
            </a:lvl4pPr>
            <a:lvl5pPr lvl="4">
              <a:buNone/>
              <a:defRPr>
                <a:latin typeface="Montserrat"/>
                <a:ea typeface="Montserrat"/>
                <a:cs typeface="Montserrat"/>
                <a:sym typeface="Montserrat"/>
              </a:defRPr>
            </a:lvl5pPr>
            <a:lvl6pPr lvl="5">
              <a:buNone/>
              <a:defRPr>
                <a:latin typeface="Montserrat"/>
                <a:ea typeface="Montserrat"/>
                <a:cs typeface="Montserrat"/>
                <a:sym typeface="Montserrat"/>
              </a:defRPr>
            </a:lvl6pPr>
            <a:lvl7pPr lvl="6">
              <a:buNone/>
              <a:defRPr>
                <a:latin typeface="Montserrat"/>
                <a:ea typeface="Montserrat"/>
                <a:cs typeface="Montserrat"/>
                <a:sym typeface="Montserrat"/>
              </a:defRPr>
            </a:lvl7pPr>
            <a:lvl8pPr lvl="7">
              <a:buNone/>
              <a:defRPr>
                <a:latin typeface="Montserrat"/>
                <a:ea typeface="Montserrat"/>
                <a:cs typeface="Montserrat"/>
                <a:sym typeface="Montserrat"/>
              </a:defRPr>
            </a:lvl8pPr>
            <a:lvl9pPr lvl="8">
              <a:buNone/>
              <a:defRPr>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35" name="Shape 35"/>
        <p:cNvGrpSpPr/>
        <p:nvPr/>
      </p:nvGrpSpPr>
      <p:grpSpPr>
        <a:xfrm>
          <a:off x="0" y="0"/>
          <a:ext cx="0" cy="0"/>
          <a:chOff x="0" y="0"/>
          <a:chExt cx="0" cy="0"/>
        </a:xfrm>
      </p:grpSpPr>
      <p:sp>
        <p:nvSpPr>
          <p:cNvPr id="36" name="Google Shape;36;p7"/>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37" name="Google Shape;37;p7"/>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38" name="Google Shape;38;p7"/>
          <p:cNvSpPr txBox="1"/>
          <p:nvPr>
            <p:ph type="title"/>
          </p:nvPr>
        </p:nvSpPr>
        <p:spPr>
          <a:xfrm>
            <a:off x="838350" y="893500"/>
            <a:ext cx="5324100" cy="48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39" name="Google Shape;39;p7"/>
          <p:cNvSpPr txBox="1"/>
          <p:nvPr>
            <p:ph idx="1" type="body"/>
          </p:nvPr>
        </p:nvSpPr>
        <p:spPr>
          <a:xfrm>
            <a:off x="838250" y="1504950"/>
            <a:ext cx="5324100" cy="22557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55600" lvl="3" marL="1828800">
              <a:spcBef>
                <a:spcPts val="0"/>
              </a:spcBef>
              <a:spcAft>
                <a:spcPts val="0"/>
              </a:spcAft>
              <a:buSzPts val="2000"/>
              <a:buChar char="●"/>
              <a:defRPr/>
            </a:lvl4pPr>
            <a:lvl5pPr indent="-355600" lvl="4" marL="2286000">
              <a:spcBef>
                <a:spcPts val="0"/>
              </a:spcBef>
              <a:spcAft>
                <a:spcPts val="0"/>
              </a:spcAft>
              <a:buSzPts val="2000"/>
              <a:buChar char="○"/>
              <a:defRPr/>
            </a:lvl5pPr>
            <a:lvl6pPr indent="-355600" lvl="5" marL="2743200">
              <a:spcBef>
                <a:spcPts val="0"/>
              </a:spcBef>
              <a:spcAft>
                <a:spcPts val="0"/>
              </a:spcAft>
              <a:buSzPts val="2000"/>
              <a:buChar char="■"/>
              <a:defRPr/>
            </a:lvl6pPr>
            <a:lvl7pPr indent="-355600" lvl="6" marL="3200400">
              <a:spcBef>
                <a:spcPts val="0"/>
              </a:spcBef>
              <a:spcAft>
                <a:spcPts val="0"/>
              </a:spcAft>
              <a:buSzPts val="2000"/>
              <a:buChar char="●"/>
              <a:defRPr/>
            </a:lvl7pPr>
            <a:lvl8pPr indent="-355600" lvl="7" marL="3657600">
              <a:spcBef>
                <a:spcPts val="0"/>
              </a:spcBef>
              <a:spcAft>
                <a:spcPts val="0"/>
              </a:spcAft>
              <a:buSzPts val="2000"/>
              <a:buChar char="○"/>
              <a:defRPr/>
            </a:lvl8pPr>
            <a:lvl9pPr indent="-355600" lvl="8" marL="4114800">
              <a:spcBef>
                <a:spcPts val="0"/>
              </a:spcBef>
              <a:spcAft>
                <a:spcPts val="0"/>
              </a:spcAft>
              <a:buSzPts val="2000"/>
              <a:buChar char="■"/>
              <a:defRPr/>
            </a:lvl9pPr>
          </a:lstStyle>
          <a:p/>
        </p:txBody>
      </p:sp>
      <p:sp>
        <p:nvSpPr>
          <p:cNvPr id="40" name="Google Shape;40;p7"/>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41" name="Shape 41"/>
        <p:cNvGrpSpPr/>
        <p:nvPr/>
      </p:nvGrpSpPr>
      <p:grpSpPr>
        <a:xfrm>
          <a:off x="0" y="0"/>
          <a:ext cx="0" cy="0"/>
          <a:chOff x="0" y="0"/>
          <a:chExt cx="0" cy="0"/>
        </a:xfrm>
      </p:grpSpPr>
      <p:sp>
        <p:nvSpPr>
          <p:cNvPr id="42" name="Google Shape;42;p8"/>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43" name="Google Shape;43;p8"/>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44" name="Google Shape;44;p8"/>
          <p:cNvSpPr txBox="1"/>
          <p:nvPr>
            <p:ph type="title"/>
          </p:nvPr>
        </p:nvSpPr>
        <p:spPr>
          <a:xfrm>
            <a:off x="841000" y="969700"/>
            <a:ext cx="4801500" cy="4095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45" name="Google Shape;45;p8"/>
          <p:cNvSpPr txBox="1"/>
          <p:nvPr>
            <p:ph idx="1" type="body"/>
          </p:nvPr>
        </p:nvSpPr>
        <p:spPr>
          <a:xfrm>
            <a:off x="841001" y="1578025"/>
            <a:ext cx="2671800" cy="24333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55600" lvl="3" marL="1828800">
              <a:spcBef>
                <a:spcPts val="0"/>
              </a:spcBef>
              <a:spcAft>
                <a:spcPts val="0"/>
              </a:spcAft>
              <a:buSzPts val="2000"/>
              <a:buChar char="●"/>
              <a:defRPr/>
            </a:lvl4pPr>
            <a:lvl5pPr indent="-355600" lvl="4" marL="2286000">
              <a:spcBef>
                <a:spcPts val="0"/>
              </a:spcBef>
              <a:spcAft>
                <a:spcPts val="0"/>
              </a:spcAft>
              <a:buSzPts val="2000"/>
              <a:buChar char="○"/>
              <a:defRPr/>
            </a:lvl5pPr>
            <a:lvl6pPr indent="-355600" lvl="5" marL="2743200">
              <a:spcBef>
                <a:spcPts val="0"/>
              </a:spcBef>
              <a:spcAft>
                <a:spcPts val="0"/>
              </a:spcAft>
              <a:buSzPts val="2000"/>
              <a:buChar char="■"/>
              <a:defRPr/>
            </a:lvl6pPr>
            <a:lvl7pPr indent="-355600" lvl="6" marL="3200400">
              <a:spcBef>
                <a:spcPts val="0"/>
              </a:spcBef>
              <a:spcAft>
                <a:spcPts val="0"/>
              </a:spcAft>
              <a:buSzPts val="2000"/>
              <a:buChar char="●"/>
              <a:defRPr/>
            </a:lvl7pPr>
            <a:lvl8pPr indent="-355600" lvl="7" marL="3657600">
              <a:spcBef>
                <a:spcPts val="0"/>
              </a:spcBef>
              <a:spcAft>
                <a:spcPts val="0"/>
              </a:spcAft>
              <a:buSzPts val="2000"/>
              <a:buChar char="○"/>
              <a:defRPr/>
            </a:lvl8pPr>
            <a:lvl9pPr indent="-355600" lvl="8" marL="4114800">
              <a:spcBef>
                <a:spcPts val="0"/>
              </a:spcBef>
              <a:spcAft>
                <a:spcPts val="0"/>
              </a:spcAft>
              <a:buSzPts val="2000"/>
              <a:buChar char="■"/>
              <a:defRPr/>
            </a:lvl9pPr>
          </a:lstStyle>
          <a:p/>
        </p:txBody>
      </p:sp>
      <p:sp>
        <p:nvSpPr>
          <p:cNvPr id="46" name="Google Shape;46;p8"/>
          <p:cNvSpPr txBox="1"/>
          <p:nvPr>
            <p:ph idx="2" type="body"/>
          </p:nvPr>
        </p:nvSpPr>
        <p:spPr>
          <a:xfrm>
            <a:off x="3673842" y="1578025"/>
            <a:ext cx="2671800" cy="24333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55600" lvl="3" marL="1828800">
              <a:spcBef>
                <a:spcPts val="0"/>
              </a:spcBef>
              <a:spcAft>
                <a:spcPts val="0"/>
              </a:spcAft>
              <a:buSzPts val="2000"/>
              <a:buChar char="●"/>
              <a:defRPr/>
            </a:lvl4pPr>
            <a:lvl5pPr indent="-355600" lvl="4" marL="2286000">
              <a:spcBef>
                <a:spcPts val="0"/>
              </a:spcBef>
              <a:spcAft>
                <a:spcPts val="0"/>
              </a:spcAft>
              <a:buSzPts val="2000"/>
              <a:buChar char="○"/>
              <a:defRPr/>
            </a:lvl5pPr>
            <a:lvl6pPr indent="-355600" lvl="5" marL="2743200">
              <a:spcBef>
                <a:spcPts val="0"/>
              </a:spcBef>
              <a:spcAft>
                <a:spcPts val="0"/>
              </a:spcAft>
              <a:buSzPts val="2000"/>
              <a:buChar char="■"/>
              <a:defRPr/>
            </a:lvl6pPr>
            <a:lvl7pPr indent="-355600" lvl="6" marL="3200400">
              <a:spcBef>
                <a:spcPts val="0"/>
              </a:spcBef>
              <a:spcAft>
                <a:spcPts val="0"/>
              </a:spcAft>
              <a:buSzPts val="2000"/>
              <a:buChar char="●"/>
              <a:defRPr/>
            </a:lvl7pPr>
            <a:lvl8pPr indent="-355600" lvl="7" marL="3657600">
              <a:spcBef>
                <a:spcPts val="0"/>
              </a:spcBef>
              <a:spcAft>
                <a:spcPts val="0"/>
              </a:spcAft>
              <a:buSzPts val="2000"/>
              <a:buChar char="○"/>
              <a:defRPr/>
            </a:lvl8pPr>
            <a:lvl9pPr indent="-355600" lvl="8" marL="4114800">
              <a:spcBef>
                <a:spcPts val="0"/>
              </a:spcBef>
              <a:spcAft>
                <a:spcPts val="0"/>
              </a:spcAft>
              <a:buSzPts val="2000"/>
              <a:buChar char="■"/>
              <a:defRPr/>
            </a:lvl9pPr>
          </a:lstStyle>
          <a:p/>
        </p:txBody>
      </p:sp>
      <p:sp>
        <p:nvSpPr>
          <p:cNvPr id="47" name="Google Shape;47;p8"/>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8" name="Shape 48"/>
        <p:cNvGrpSpPr/>
        <p:nvPr/>
      </p:nvGrpSpPr>
      <p:grpSpPr>
        <a:xfrm>
          <a:off x="0" y="0"/>
          <a:ext cx="0" cy="0"/>
          <a:chOff x="0" y="0"/>
          <a:chExt cx="0" cy="0"/>
        </a:xfrm>
      </p:grpSpPr>
      <p:sp>
        <p:nvSpPr>
          <p:cNvPr id="49" name="Google Shape;49;p9"/>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50" name="Google Shape;50;p9"/>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51" name="Google Shape;51;p9"/>
          <p:cNvSpPr txBox="1"/>
          <p:nvPr>
            <p:ph type="title"/>
          </p:nvPr>
        </p:nvSpPr>
        <p:spPr>
          <a:xfrm>
            <a:off x="841000" y="969700"/>
            <a:ext cx="4801500" cy="409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52" name="Google Shape;52;p9"/>
          <p:cNvSpPr txBox="1"/>
          <p:nvPr>
            <p:ph idx="1" type="body"/>
          </p:nvPr>
        </p:nvSpPr>
        <p:spPr>
          <a:xfrm>
            <a:off x="841000" y="1600975"/>
            <a:ext cx="2094900" cy="24105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53" name="Google Shape;53;p9"/>
          <p:cNvSpPr txBox="1"/>
          <p:nvPr>
            <p:ph idx="2" type="body"/>
          </p:nvPr>
        </p:nvSpPr>
        <p:spPr>
          <a:xfrm>
            <a:off x="3043281" y="1600975"/>
            <a:ext cx="2094900" cy="24105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54" name="Google Shape;54;p9"/>
          <p:cNvSpPr txBox="1"/>
          <p:nvPr>
            <p:ph idx="3" type="body"/>
          </p:nvPr>
        </p:nvSpPr>
        <p:spPr>
          <a:xfrm>
            <a:off x="5245562" y="1600975"/>
            <a:ext cx="2094900" cy="24105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55" name="Google Shape;55;p9"/>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10"/>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58" name="Google Shape;58;p10"/>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59" name="Google Shape;59;p10"/>
          <p:cNvSpPr txBox="1"/>
          <p:nvPr>
            <p:ph type="title"/>
          </p:nvPr>
        </p:nvSpPr>
        <p:spPr>
          <a:xfrm>
            <a:off x="841000" y="969700"/>
            <a:ext cx="4801500" cy="4095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60" name="Google Shape;60;p10"/>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741100"/>
            <a:ext cx="5185200" cy="4746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2"/>
              </a:buClr>
              <a:buSzPts val="2400"/>
              <a:buFont typeface="Montserrat"/>
              <a:buNone/>
              <a:defRPr b="1" sz="2400">
                <a:solidFill>
                  <a:schemeClr val="dk2"/>
                </a:solidFill>
                <a:latin typeface="Montserrat"/>
                <a:ea typeface="Montserrat"/>
                <a:cs typeface="Montserrat"/>
                <a:sym typeface="Montserrat"/>
              </a:defRPr>
            </a:lvl1pPr>
            <a:lvl2pPr lvl="1">
              <a:spcBef>
                <a:spcPts val="0"/>
              </a:spcBef>
              <a:spcAft>
                <a:spcPts val="0"/>
              </a:spcAft>
              <a:buClr>
                <a:schemeClr val="dk2"/>
              </a:buClr>
              <a:buSzPts val="2400"/>
              <a:buFont typeface="Montserrat"/>
              <a:buNone/>
              <a:defRPr b="1" sz="2400">
                <a:solidFill>
                  <a:schemeClr val="dk2"/>
                </a:solidFill>
                <a:latin typeface="Montserrat"/>
                <a:ea typeface="Montserrat"/>
                <a:cs typeface="Montserrat"/>
                <a:sym typeface="Montserrat"/>
              </a:defRPr>
            </a:lvl2pPr>
            <a:lvl3pPr lvl="2">
              <a:spcBef>
                <a:spcPts val="0"/>
              </a:spcBef>
              <a:spcAft>
                <a:spcPts val="0"/>
              </a:spcAft>
              <a:buClr>
                <a:schemeClr val="dk2"/>
              </a:buClr>
              <a:buSzPts val="2400"/>
              <a:buFont typeface="Montserrat"/>
              <a:buNone/>
              <a:defRPr b="1" sz="2400">
                <a:solidFill>
                  <a:schemeClr val="dk2"/>
                </a:solidFill>
                <a:latin typeface="Montserrat"/>
                <a:ea typeface="Montserrat"/>
                <a:cs typeface="Montserrat"/>
                <a:sym typeface="Montserrat"/>
              </a:defRPr>
            </a:lvl3pPr>
            <a:lvl4pPr lvl="3">
              <a:spcBef>
                <a:spcPts val="0"/>
              </a:spcBef>
              <a:spcAft>
                <a:spcPts val="0"/>
              </a:spcAft>
              <a:buClr>
                <a:schemeClr val="dk2"/>
              </a:buClr>
              <a:buSzPts val="2400"/>
              <a:buFont typeface="Montserrat"/>
              <a:buNone/>
              <a:defRPr b="1" sz="2400">
                <a:solidFill>
                  <a:schemeClr val="dk2"/>
                </a:solidFill>
                <a:latin typeface="Montserrat"/>
                <a:ea typeface="Montserrat"/>
                <a:cs typeface="Montserrat"/>
                <a:sym typeface="Montserrat"/>
              </a:defRPr>
            </a:lvl4pPr>
            <a:lvl5pPr lvl="4">
              <a:spcBef>
                <a:spcPts val="0"/>
              </a:spcBef>
              <a:spcAft>
                <a:spcPts val="0"/>
              </a:spcAft>
              <a:buClr>
                <a:schemeClr val="dk2"/>
              </a:buClr>
              <a:buSzPts val="2400"/>
              <a:buFont typeface="Montserrat"/>
              <a:buNone/>
              <a:defRPr b="1" sz="2400">
                <a:solidFill>
                  <a:schemeClr val="dk2"/>
                </a:solidFill>
                <a:latin typeface="Montserrat"/>
                <a:ea typeface="Montserrat"/>
                <a:cs typeface="Montserrat"/>
                <a:sym typeface="Montserrat"/>
              </a:defRPr>
            </a:lvl5pPr>
            <a:lvl6pPr lvl="5">
              <a:spcBef>
                <a:spcPts val="0"/>
              </a:spcBef>
              <a:spcAft>
                <a:spcPts val="0"/>
              </a:spcAft>
              <a:buClr>
                <a:schemeClr val="dk2"/>
              </a:buClr>
              <a:buSzPts val="2400"/>
              <a:buFont typeface="Montserrat"/>
              <a:buNone/>
              <a:defRPr b="1" sz="2400">
                <a:solidFill>
                  <a:schemeClr val="dk2"/>
                </a:solidFill>
                <a:latin typeface="Montserrat"/>
                <a:ea typeface="Montserrat"/>
                <a:cs typeface="Montserrat"/>
                <a:sym typeface="Montserrat"/>
              </a:defRPr>
            </a:lvl6pPr>
            <a:lvl7pPr lvl="6">
              <a:spcBef>
                <a:spcPts val="0"/>
              </a:spcBef>
              <a:spcAft>
                <a:spcPts val="0"/>
              </a:spcAft>
              <a:buClr>
                <a:schemeClr val="dk2"/>
              </a:buClr>
              <a:buSzPts val="2400"/>
              <a:buFont typeface="Montserrat"/>
              <a:buNone/>
              <a:defRPr b="1" sz="2400">
                <a:solidFill>
                  <a:schemeClr val="dk2"/>
                </a:solidFill>
                <a:latin typeface="Montserrat"/>
                <a:ea typeface="Montserrat"/>
                <a:cs typeface="Montserrat"/>
                <a:sym typeface="Montserrat"/>
              </a:defRPr>
            </a:lvl7pPr>
            <a:lvl8pPr lvl="7">
              <a:spcBef>
                <a:spcPts val="0"/>
              </a:spcBef>
              <a:spcAft>
                <a:spcPts val="0"/>
              </a:spcAft>
              <a:buClr>
                <a:schemeClr val="dk2"/>
              </a:buClr>
              <a:buSzPts val="2400"/>
              <a:buFont typeface="Montserrat"/>
              <a:buNone/>
              <a:defRPr b="1" sz="2400">
                <a:solidFill>
                  <a:schemeClr val="dk2"/>
                </a:solidFill>
                <a:latin typeface="Montserrat"/>
                <a:ea typeface="Montserrat"/>
                <a:cs typeface="Montserrat"/>
                <a:sym typeface="Montserrat"/>
              </a:defRPr>
            </a:lvl8pPr>
            <a:lvl9pPr lvl="8">
              <a:spcBef>
                <a:spcPts val="0"/>
              </a:spcBef>
              <a:spcAft>
                <a:spcPts val="0"/>
              </a:spcAft>
              <a:buClr>
                <a:schemeClr val="dk2"/>
              </a:buClr>
              <a:buSzPts val="2400"/>
              <a:buFont typeface="Montserrat"/>
              <a:buNone/>
              <a:defRPr b="1" sz="2400">
                <a:solidFill>
                  <a:schemeClr val="dk2"/>
                </a:solidFill>
                <a:latin typeface="Montserrat"/>
                <a:ea typeface="Montserrat"/>
                <a:cs typeface="Montserrat"/>
                <a:sym typeface="Montserrat"/>
              </a:defRPr>
            </a:lvl9pPr>
          </a:lstStyle>
          <a:p/>
        </p:txBody>
      </p:sp>
      <p:sp>
        <p:nvSpPr>
          <p:cNvPr id="7" name="Google Shape;7;p1"/>
          <p:cNvSpPr txBox="1"/>
          <p:nvPr>
            <p:ph idx="1" type="body"/>
          </p:nvPr>
        </p:nvSpPr>
        <p:spPr>
          <a:xfrm>
            <a:off x="457200" y="1352550"/>
            <a:ext cx="5185200" cy="2255700"/>
          </a:xfrm>
          <a:prstGeom prst="rect">
            <a:avLst/>
          </a:prstGeom>
          <a:noFill/>
          <a:ln>
            <a:noFill/>
          </a:ln>
        </p:spPr>
        <p:txBody>
          <a:bodyPr anchorCtr="0" anchor="t" bIns="91425" lIns="91425" spcFirstLastPara="1" rIns="91425" wrap="square" tIns="91425">
            <a:noAutofit/>
          </a:bodyPr>
          <a:lstStyle>
            <a:lvl1pPr indent="-355600" lvl="0" marL="457200">
              <a:spcBef>
                <a:spcPts val="600"/>
              </a:spcBef>
              <a:spcAft>
                <a:spcPts val="0"/>
              </a:spcAft>
              <a:buClr>
                <a:schemeClr val="dk1"/>
              </a:buClr>
              <a:buSzPts val="2000"/>
              <a:buFont typeface="Karla"/>
              <a:buChar char="▸"/>
              <a:defRPr sz="2000">
                <a:solidFill>
                  <a:schemeClr val="dk1"/>
                </a:solidFill>
                <a:latin typeface="Karla"/>
                <a:ea typeface="Karla"/>
                <a:cs typeface="Karla"/>
                <a:sym typeface="Karla"/>
              </a:defRPr>
            </a:lvl1pPr>
            <a:lvl2pPr indent="-355600" lvl="1" marL="9144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2pPr>
            <a:lvl3pPr indent="-355600" lvl="2" marL="1371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3pPr>
            <a:lvl4pPr indent="-355600" lvl="3" marL="18288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4pPr>
            <a:lvl5pPr indent="-355600" lvl="4" marL="22860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5pPr>
            <a:lvl6pPr indent="-355600" lvl="5" marL="27432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6pPr>
            <a:lvl7pPr indent="-355600" lvl="6" marL="32004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7pPr>
            <a:lvl8pPr indent="-355600" lvl="7" marL="3657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8pPr>
            <a:lvl9pPr indent="-355600" lvl="8" marL="41148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9pPr>
          </a:lstStyle>
          <a:p/>
        </p:txBody>
      </p:sp>
      <p:sp>
        <p:nvSpPr>
          <p:cNvPr id="8" name="Google Shape;8;p1"/>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lvl="0" algn="r">
              <a:buNone/>
              <a:defRPr b="1" sz="1300">
                <a:solidFill>
                  <a:schemeClr val="lt1"/>
                </a:solidFill>
                <a:latin typeface="Montserrat"/>
                <a:ea typeface="Montserrat"/>
                <a:cs typeface="Montserrat"/>
                <a:sym typeface="Montserrat"/>
              </a:defRPr>
            </a:lvl1pPr>
            <a:lvl2pPr lvl="1" algn="r">
              <a:buNone/>
              <a:defRPr b="1" sz="1300">
                <a:solidFill>
                  <a:schemeClr val="lt1"/>
                </a:solidFill>
                <a:latin typeface="Montserrat"/>
                <a:ea typeface="Montserrat"/>
                <a:cs typeface="Montserrat"/>
                <a:sym typeface="Montserrat"/>
              </a:defRPr>
            </a:lvl2pPr>
            <a:lvl3pPr lvl="2" algn="r">
              <a:buNone/>
              <a:defRPr b="1" sz="1300">
                <a:solidFill>
                  <a:schemeClr val="lt1"/>
                </a:solidFill>
                <a:latin typeface="Montserrat"/>
                <a:ea typeface="Montserrat"/>
                <a:cs typeface="Montserrat"/>
                <a:sym typeface="Montserrat"/>
              </a:defRPr>
            </a:lvl3pPr>
            <a:lvl4pPr lvl="3" algn="r">
              <a:buNone/>
              <a:defRPr b="1" sz="1300">
                <a:solidFill>
                  <a:schemeClr val="lt1"/>
                </a:solidFill>
                <a:latin typeface="Montserrat"/>
                <a:ea typeface="Montserrat"/>
                <a:cs typeface="Montserrat"/>
                <a:sym typeface="Montserrat"/>
              </a:defRPr>
            </a:lvl4pPr>
            <a:lvl5pPr lvl="4" algn="r">
              <a:buNone/>
              <a:defRPr b="1" sz="1300">
                <a:solidFill>
                  <a:schemeClr val="lt1"/>
                </a:solidFill>
                <a:latin typeface="Montserrat"/>
                <a:ea typeface="Montserrat"/>
                <a:cs typeface="Montserrat"/>
                <a:sym typeface="Montserrat"/>
              </a:defRPr>
            </a:lvl5pPr>
            <a:lvl6pPr lvl="5" algn="r">
              <a:buNone/>
              <a:defRPr b="1" sz="1300">
                <a:solidFill>
                  <a:schemeClr val="lt1"/>
                </a:solidFill>
                <a:latin typeface="Montserrat"/>
                <a:ea typeface="Montserrat"/>
                <a:cs typeface="Montserrat"/>
                <a:sym typeface="Montserrat"/>
              </a:defRPr>
            </a:lvl6pPr>
            <a:lvl7pPr lvl="6" algn="r">
              <a:buNone/>
              <a:defRPr b="1" sz="1300">
                <a:solidFill>
                  <a:schemeClr val="lt1"/>
                </a:solidFill>
                <a:latin typeface="Montserrat"/>
                <a:ea typeface="Montserrat"/>
                <a:cs typeface="Montserrat"/>
                <a:sym typeface="Montserrat"/>
              </a:defRPr>
            </a:lvl7pPr>
            <a:lvl8pPr lvl="7" algn="r">
              <a:buNone/>
              <a:defRPr b="1" sz="1300">
                <a:solidFill>
                  <a:schemeClr val="lt1"/>
                </a:solidFill>
                <a:latin typeface="Montserrat"/>
                <a:ea typeface="Montserrat"/>
                <a:cs typeface="Montserrat"/>
                <a:sym typeface="Montserrat"/>
              </a:defRPr>
            </a:lvl8pPr>
            <a:lvl9pPr lvl="8" algn="r">
              <a:buNone/>
              <a:defRPr b="1" sz="1300">
                <a:solidFill>
                  <a:schemeClr val="lt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hyperlink" Target="https://reactjs.org/" TargetMode="External"/><Relationship Id="rId4" Type="http://schemas.openxmlformats.org/officeDocument/2006/relationships/hyperlink" Target="https://nodejs.org/en/" TargetMode="External"/><Relationship Id="rId9" Type="http://schemas.openxmlformats.org/officeDocument/2006/relationships/hyperlink" Target="https://expressjs.com/" TargetMode="External"/><Relationship Id="rId5" Type="http://schemas.openxmlformats.org/officeDocument/2006/relationships/hyperlink" Target="https://www.mongodb.com/" TargetMode="External"/><Relationship Id="rId6" Type="http://schemas.openxmlformats.org/officeDocument/2006/relationships/hyperlink" Target="https://www.npmjs.com/" TargetMode="External"/><Relationship Id="rId7" Type="http://schemas.openxmlformats.org/officeDocument/2006/relationships/hyperlink" Target="https://www.json.org/" TargetMode="External"/><Relationship Id="rId8" Type="http://schemas.openxmlformats.org/officeDocument/2006/relationships/hyperlink" Target="https://www.figma.com/proto/aNDqtWSaYI54PmGxySTpdB/VReqST?node-id=4%3A2&amp;scaling=contain&amp;page-id=0%3A1"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BCD4"/>
        </a:solidFill>
      </p:bgPr>
    </p:bg>
    <p:spTree>
      <p:nvGrpSpPr>
        <p:cNvPr id="75" name="Shape 75"/>
        <p:cNvGrpSpPr/>
        <p:nvPr/>
      </p:nvGrpSpPr>
      <p:grpSpPr>
        <a:xfrm>
          <a:off x="0" y="0"/>
          <a:ext cx="0" cy="0"/>
          <a:chOff x="0" y="0"/>
          <a:chExt cx="0" cy="0"/>
        </a:xfrm>
      </p:grpSpPr>
      <p:sp>
        <p:nvSpPr>
          <p:cNvPr id="76" name="Google Shape;76;p14"/>
          <p:cNvSpPr txBox="1"/>
          <p:nvPr>
            <p:ph type="ctrTitle"/>
          </p:nvPr>
        </p:nvSpPr>
        <p:spPr>
          <a:xfrm>
            <a:off x="648300" y="3175950"/>
            <a:ext cx="4229100" cy="1182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900"/>
              <a:t>ValiJSON</a:t>
            </a:r>
            <a:endParaRPr sz="39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CAF50"/>
        </a:solidFill>
      </p:bgPr>
    </p:bg>
    <p:spTree>
      <p:nvGrpSpPr>
        <p:cNvPr id="146" name="Shape 146"/>
        <p:cNvGrpSpPr/>
        <p:nvPr/>
      </p:nvGrpSpPr>
      <p:grpSpPr>
        <a:xfrm>
          <a:off x="0" y="0"/>
          <a:ext cx="0" cy="0"/>
          <a:chOff x="0" y="0"/>
          <a:chExt cx="0" cy="0"/>
        </a:xfrm>
      </p:grpSpPr>
      <p:sp>
        <p:nvSpPr>
          <p:cNvPr id="147" name="Google Shape;147;p23"/>
          <p:cNvSpPr txBox="1"/>
          <p:nvPr>
            <p:ph type="title"/>
          </p:nvPr>
        </p:nvSpPr>
        <p:spPr>
          <a:xfrm>
            <a:off x="847600" y="622725"/>
            <a:ext cx="48015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SYSTEM DESIGN </a:t>
            </a:r>
            <a:endParaRPr/>
          </a:p>
        </p:txBody>
      </p:sp>
      <p:sp>
        <p:nvSpPr>
          <p:cNvPr id="148" name="Google Shape;148;p23"/>
          <p:cNvSpPr txBox="1"/>
          <p:nvPr>
            <p:ph idx="1" type="body"/>
          </p:nvPr>
        </p:nvSpPr>
        <p:spPr>
          <a:xfrm>
            <a:off x="847600" y="1091975"/>
            <a:ext cx="6081900" cy="3657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500">
                <a:latin typeface="Arial"/>
                <a:ea typeface="Arial"/>
                <a:cs typeface="Arial"/>
                <a:sym typeface="Arial"/>
              </a:rPr>
              <a:t>USER MANAGEMENT</a:t>
            </a:r>
            <a:endParaRPr b="1" sz="1500">
              <a:latin typeface="Arial"/>
              <a:ea typeface="Arial"/>
              <a:cs typeface="Arial"/>
              <a:sym typeface="Arial"/>
            </a:endParaRPr>
          </a:p>
          <a:p>
            <a:pPr indent="0" lvl="0" marL="0" rtl="0" algn="l">
              <a:spcBef>
                <a:spcPts val="600"/>
              </a:spcBef>
              <a:spcAft>
                <a:spcPts val="0"/>
              </a:spcAft>
              <a:buNone/>
            </a:pPr>
            <a:r>
              <a:rPr lang="en" sz="1500">
                <a:latin typeface="Arial"/>
                <a:ea typeface="Arial"/>
                <a:cs typeface="Arial"/>
                <a:sym typeface="Arial"/>
              </a:rPr>
              <a:t>There are two types of users based on their grant types and access capacity:</a:t>
            </a:r>
            <a:endParaRPr sz="1500">
              <a:latin typeface="Arial"/>
              <a:ea typeface="Arial"/>
              <a:cs typeface="Arial"/>
              <a:sym typeface="Arial"/>
            </a:endParaRPr>
          </a:p>
          <a:p>
            <a:pPr indent="-323850" lvl="0" marL="457200" rtl="0" algn="l">
              <a:spcBef>
                <a:spcPts val="600"/>
              </a:spcBef>
              <a:spcAft>
                <a:spcPts val="0"/>
              </a:spcAft>
              <a:buSzPts val="1500"/>
              <a:buFont typeface="Arial"/>
              <a:buAutoNum type="arabicPeriod"/>
            </a:pPr>
            <a:r>
              <a:rPr lang="en" sz="1500">
                <a:latin typeface="Arial"/>
                <a:ea typeface="Arial"/>
                <a:cs typeface="Arial"/>
                <a:sym typeface="Arial"/>
              </a:rPr>
              <a:t>Requirement Specification User - This user can create multiple requirement specification projects and manage them at every specification step.</a:t>
            </a:r>
            <a:endParaRPr sz="1500">
              <a:latin typeface="Arial"/>
              <a:ea typeface="Arial"/>
              <a:cs typeface="Arial"/>
              <a:sym typeface="Arial"/>
            </a:endParaRPr>
          </a:p>
          <a:p>
            <a:pPr indent="-323850" lvl="0" marL="457200" rtl="0" algn="l">
              <a:spcBef>
                <a:spcPts val="0"/>
              </a:spcBef>
              <a:spcAft>
                <a:spcPts val="0"/>
              </a:spcAft>
              <a:buSzPts val="1500"/>
              <a:buFont typeface="Arial"/>
              <a:buAutoNum type="arabicPeriod"/>
            </a:pPr>
            <a:r>
              <a:rPr lang="en" sz="1500">
                <a:latin typeface="Arial"/>
                <a:ea typeface="Arial"/>
                <a:cs typeface="Arial"/>
                <a:sym typeface="Arial"/>
              </a:rPr>
              <a:t>Super User- Who can view all Specification projects created by the  other requirement specification users using emulation option.There is a read only mode and read-write mode for emulation option, </a:t>
            </a:r>
            <a:endParaRPr sz="1500">
              <a:latin typeface="Arial"/>
              <a:ea typeface="Arial"/>
              <a:cs typeface="Arial"/>
              <a:sym typeface="Arial"/>
            </a:endParaRPr>
          </a:p>
        </p:txBody>
      </p:sp>
      <p:sp>
        <p:nvSpPr>
          <p:cNvPr id="149" name="Google Shape;149;p23"/>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CAF50"/>
        </a:solidFill>
      </p:bgPr>
    </p:bg>
    <p:spTree>
      <p:nvGrpSpPr>
        <p:cNvPr id="153" name="Shape 153"/>
        <p:cNvGrpSpPr/>
        <p:nvPr/>
      </p:nvGrpSpPr>
      <p:grpSpPr>
        <a:xfrm>
          <a:off x="0" y="0"/>
          <a:ext cx="0" cy="0"/>
          <a:chOff x="0" y="0"/>
          <a:chExt cx="0" cy="0"/>
        </a:xfrm>
      </p:grpSpPr>
      <p:sp>
        <p:nvSpPr>
          <p:cNvPr id="154" name="Google Shape;154;p24"/>
          <p:cNvSpPr txBox="1"/>
          <p:nvPr>
            <p:ph type="title"/>
          </p:nvPr>
        </p:nvSpPr>
        <p:spPr>
          <a:xfrm>
            <a:off x="847600" y="622725"/>
            <a:ext cx="48015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SYSTEM DESIGN </a:t>
            </a:r>
            <a:endParaRPr/>
          </a:p>
        </p:txBody>
      </p:sp>
      <p:sp>
        <p:nvSpPr>
          <p:cNvPr id="155" name="Google Shape;155;p24"/>
          <p:cNvSpPr txBox="1"/>
          <p:nvPr>
            <p:ph idx="1" type="body"/>
          </p:nvPr>
        </p:nvSpPr>
        <p:spPr>
          <a:xfrm>
            <a:off x="847600" y="1091975"/>
            <a:ext cx="6081900" cy="3657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latin typeface="Arial"/>
                <a:ea typeface="Arial"/>
                <a:cs typeface="Arial"/>
                <a:sym typeface="Arial"/>
              </a:rPr>
              <a:t>DASHBOARD</a:t>
            </a:r>
            <a:r>
              <a:rPr b="1" lang="en">
                <a:latin typeface="Arial"/>
                <a:ea typeface="Arial"/>
                <a:cs typeface="Arial"/>
                <a:sym typeface="Arial"/>
              </a:rPr>
              <a:t> MANAGEMENT</a:t>
            </a:r>
            <a:endParaRPr b="1">
              <a:latin typeface="Arial"/>
              <a:ea typeface="Arial"/>
              <a:cs typeface="Arial"/>
              <a:sym typeface="Arial"/>
            </a:endParaRPr>
          </a:p>
          <a:p>
            <a:pPr indent="-317500" lvl="0" marL="457200" rtl="0" algn="l">
              <a:lnSpc>
                <a:spcPct val="150000"/>
              </a:lnSpc>
              <a:spcBef>
                <a:spcPts val="1000"/>
              </a:spcBef>
              <a:spcAft>
                <a:spcPts val="0"/>
              </a:spcAft>
              <a:buClr>
                <a:srgbClr val="273239"/>
              </a:buClr>
              <a:buSzPts val="1400"/>
              <a:buFont typeface="Arial"/>
              <a:buChar char="●"/>
            </a:pPr>
            <a:r>
              <a:rPr lang="en" sz="1400">
                <a:solidFill>
                  <a:srgbClr val="273239"/>
                </a:solidFill>
                <a:highlight>
                  <a:srgbClr val="FFFFFF"/>
                </a:highlight>
                <a:latin typeface="Arial"/>
                <a:ea typeface="Arial"/>
                <a:cs typeface="Arial"/>
                <a:sym typeface="Arial"/>
              </a:rPr>
              <a:t>It shows activities of the user and projects. By default it shows name of the user and recent 3 projects.</a:t>
            </a:r>
            <a:endParaRPr sz="1400">
              <a:solidFill>
                <a:srgbClr val="273239"/>
              </a:solidFill>
              <a:highlight>
                <a:srgbClr val="FFFFFF"/>
              </a:highlight>
              <a:latin typeface="Arial"/>
              <a:ea typeface="Arial"/>
              <a:cs typeface="Arial"/>
              <a:sym typeface="Arial"/>
            </a:endParaRPr>
          </a:p>
          <a:p>
            <a:pPr indent="-317500" lvl="0" marL="457200" rtl="0" algn="l">
              <a:lnSpc>
                <a:spcPct val="150000"/>
              </a:lnSpc>
              <a:spcBef>
                <a:spcPts val="0"/>
              </a:spcBef>
              <a:spcAft>
                <a:spcPts val="0"/>
              </a:spcAft>
              <a:buClr>
                <a:srgbClr val="273239"/>
              </a:buClr>
              <a:buSzPts val="1400"/>
              <a:buFont typeface="Arial"/>
              <a:buChar char="●"/>
            </a:pPr>
            <a:r>
              <a:rPr lang="en" sz="1400">
                <a:solidFill>
                  <a:srgbClr val="273239"/>
                </a:solidFill>
                <a:highlight>
                  <a:srgbClr val="FFFFFF"/>
                </a:highlight>
                <a:latin typeface="Arial"/>
                <a:ea typeface="Arial"/>
                <a:cs typeface="Arial"/>
                <a:sym typeface="Arial"/>
              </a:rPr>
              <a:t>It will also show the recent files on which we were woking upon.</a:t>
            </a:r>
            <a:endParaRPr sz="1400">
              <a:solidFill>
                <a:srgbClr val="273239"/>
              </a:solidFill>
              <a:highlight>
                <a:srgbClr val="FFFFFF"/>
              </a:highlight>
              <a:latin typeface="Arial"/>
              <a:ea typeface="Arial"/>
              <a:cs typeface="Arial"/>
              <a:sym typeface="Arial"/>
            </a:endParaRPr>
          </a:p>
        </p:txBody>
      </p:sp>
      <p:sp>
        <p:nvSpPr>
          <p:cNvPr id="156" name="Google Shape;156;p24"/>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CAF50"/>
        </a:solidFill>
      </p:bgPr>
    </p:bg>
    <p:spTree>
      <p:nvGrpSpPr>
        <p:cNvPr id="160" name="Shape 160"/>
        <p:cNvGrpSpPr/>
        <p:nvPr/>
      </p:nvGrpSpPr>
      <p:grpSpPr>
        <a:xfrm>
          <a:off x="0" y="0"/>
          <a:ext cx="0" cy="0"/>
          <a:chOff x="0" y="0"/>
          <a:chExt cx="0" cy="0"/>
        </a:xfrm>
      </p:grpSpPr>
      <p:sp>
        <p:nvSpPr>
          <p:cNvPr id="161" name="Google Shape;161;p25"/>
          <p:cNvSpPr txBox="1"/>
          <p:nvPr>
            <p:ph type="title"/>
          </p:nvPr>
        </p:nvSpPr>
        <p:spPr>
          <a:xfrm>
            <a:off x="663875" y="457950"/>
            <a:ext cx="48015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SYSTEM DESIGN </a:t>
            </a:r>
            <a:endParaRPr/>
          </a:p>
        </p:txBody>
      </p:sp>
      <p:sp>
        <p:nvSpPr>
          <p:cNvPr id="162" name="Google Shape;162;p25"/>
          <p:cNvSpPr txBox="1"/>
          <p:nvPr>
            <p:ph idx="1" type="body"/>
          </p:nvPr>
        </p:nvSpPr>
        <p:spPr>
          <a:xfrm>
            <a:off x="500600" y="742800"/>
            <a:ext cx="6571800" cy="3657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500">
                <a:latin typeface="Arial"/>
                <a:ea typeface="Arial"/>
                <a:cs typeface="Arial"/>
                <a:sym typeface="Arial"/>
              </a:rPr>
              <a:t>SPECIFICATION MANAGEMENT</a:t>
            </a:r>
            <a:endParaRPr b="1" sz="1500">
              <a:latin typeface="Arial"/>
              <a:ea typeface="Arial"/>
              <a:cs typeface="Arial"/>
              <a:sym typeface="Arial"/>
            </a:endParaRPr>
          </a:p>
          <a:p>
            <a:pPr indent="0" lvl="0" marL="0" rtl="0" algn="l">
              <a:spcBef>
                <a:spcPts val="600"/>
              </a:spcBef>
              <a:spcAft>
                <a:spcPts val="0"/>
              </a:spcAft>
              <a:buNone/>
            </a:pPr>
            <a:r>
              <a:rPr lang="en" sz="1500">
                <a:latin typeface="Arial"/>
                <a:ea typeface="Arial"/>
                <a:cs typeface="Arial"/>
                <a:sym typeface="Arial"/>
              </a:rPr>
              <a:t>  </a:t>
            </a:r>
            <a:r>
              <a:rPr lang="en" sz="1500">
                <a:latin typeface="Arial"/>
                <a:ea typeface="Arial"/>
                <a:cs typeface="Arial"/>
                <a:sym typeface="Arial"/>
              </a:rPr>
              <a:t>Requirement specification has 3 steps:</a:t>
            </a:r>
            <a:endParaRPr sz="1500">
              <a:latin typeface="Arial"/>
              <a:ea typeface="Arial"/>
              <a:cs typeface="Arial"/>
              <a:sym typeface="Arial"/>
            </a:endParaRPr>
          </a:p>
          <a:p>
            <a:pPr indent="-317500" lvl="0" marL="457200" rtl="0" algn="l">
              <a:spcBef>
                <a:spcPts val="600"/>
              </a:spcBef>
              <a:spcAft>
                <a:spcPts val="0"/>
              </a:spcAft>
              <a:buSzPts val="1400"/>
              <a:buFont typeface="Arial"/>
              <a:buAutoNum type="arabicPeriod"/>
            </a:pPr>
            <a:r>
              <a:rPr lang="en" sz="1400">
                <a:latin typeface="Arial"/>
                <a:ea typeface="Arial"/>
                <a:cs typeface="Arial"/>
                <a:sym typeface="Arial"/>
              </a:rPr>
              <a:t>Scene Definition- A bare minimum Scene definition and all underlying properties of a Scene Class are made available in a JSON file format.A user should be able to fill in the values in this JSON file.This JSON file will be validated against a predefined JSON scene validator and allows user to move to next step.</a:t>
            </a:r>
            <a:endParaRPr sz="1400">
              <a:latin typeface="Arial"/>
              <a:ea typeface="Arial"/>
              <a:cs typeface="Arial"/>
              <a:sym typeface="Arial"/>
            </a:endParaRPr>
          </a:p>
          <a:p>
            <a:pPr indent="-317500" lvl="0" marL="457200" rtl="0" algn="l">
              <a:spcBef>
                <a:spcPts val="0"/>
              </a:spcBef>
              <a:spcAft>
                <a:spcPts val="0"/>
              </a:spcAft>
              <a:buSzPts val="1400"/>
              <a:buFont typeface="Arial"/>
              <a:buAutoNum type="arabicPeriod"/>
            </a:pPr>
            <a:r>
              <a:rPr lang="en" sz="1400">
                <a:latin typeface="Arial"/>
                <a:ea typeface="Arial"/>
                <a:cs typeface="Arial"/>
                <a:sym typeface="Arial"/>
              </a:rPr>
              <a:t>Asset Definition- A bare minimum Asset definition and all the underlying properties of Asset class are made available in a JSON file format.The user should be able to fill the values in JSON file. The JSON file will be validated against a predefined JSON asset validator and allows user to move to next step.</a:t>
            </a:r>
            <a:endParaRPr sz="1400">
              <a:latin typeface="Arial"/>
              <a:ea typeface="Arial"/>
              <a:cs typeface="Arial"/>
              <a:sym typeface="Arial"/>
            </a:endParaRPr>
          </a:p>
          <a:p>
            <a:pPr indent="-317500" lvl="0" marL="457200" rtl="0" algn="l">
              <a:spcBef>
                <a:spcPts val="0"/>
              </a:spcBef>
              <a:spcAft>
                <a:spcPts val="0"/>
              </a:spcAft>
              <a:buSzPts val="1400"/>
              <a:buFont typeface="Arial"/>
              <a:buAutoNum type="arabicPeriod"/>
            </a:pPr>
            <a:r>
              <a:rPr lang="en" sz="1400">
                <a:latin typeface="Arial"/>
                <a:ea typeface="Arial"/>
                <a:cs typeface="Arial"/>
                <a:sym typeface="Arial"/>
              </a:rPr>
              <a:t>Action-Response Definitions - This step allows users to provide an action-response relationship between the assets described in step2 in a JSON file format. This section provides clarity on possible interactions between assets with one-on-one and one-on-many in the scene described as per Step 1.   </a:t>
            </a:r>
            <a:endParaRPr sz="1400">
              <a:latin typeface="Arial"/>
              <a:ea typeface="Arial"/>
              <a:cs typeface="Arial"/>
              <a:sym typeface="Arial"/>
            </a:endParaRPr>
          </a:p>
        </p:txBody>
      </p:sp>
      <p:sp>
        <p:nvSpPr>
          <p:cNvPr id="163" name="Google Shape;163;p25"/>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CAF50"/>
        </a:solidFill>
      </p:bgPr>
    </p:bg>
    <p:spTree>
      <p:nvGrpSpPr>
        <p:cNvPr id="167" name="Shape 167"/>
        <p:cNvGrpSpPr/>
        <p:nvPr/>
      </p:nvGrpSpPr>
      <p:grpSpPr>
        <a:xfrm>
          <a:off x="0" y="0"/>
          <a:ext cx="0" cy="0"/>
          <a:chOff x="0" y="0"/>
          <a:chExt cx="0" cy="0"/>
        </a:xfrm>
      </p:grpSpPr>
      <p:sp>
        <p:nvSpPr>
          <p:cNvPr id="168" name="Google Shape;168;p26"/>
          <p:cNvSpPr txBox="1"/>
          <p:nvPr>
            <p:ph type="title"/>
          </p:nvPr>
        </p:nvSpPr>
        <p:spPr>
          <a:xfrm>
            <a:off x="847600" y="622725"/>
            <a:ext cx="48015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AUTHENTICATION</a:t>
            </a:r>
            <a:endParaRPr/>
          </a:p>
        </p:txBody>
      </p:sp>
      <p:sp>
        <p:nvSpPr>
          <p:cNvPr id="169" name="Google Shape;169;p26"/>
          <p:cNvSpPr txBox="1"/>
          <p:nvPr>
            <p:ph idx="1" type="body"/>
          </p:nvPr>
        </p:nvSpPr>
        <p:spPr>
          <a:xfrm>
            <a:off x="847600" y="1091975"/>
            <a:ext cx="6081900" cy="3657900"/>
          </a:xfrm>
          <a:prstGeom prst="rect">
            <a:avLst/>
          </a:prstGeom>
        </p:spPr>
        <p:txBody>
          <a:bodyPr anchorCtr="0" anchor="t" bIns="91425" lIns="91425" spcFirstLastPara="1" rIns="91425" wrap="square" tIns="91425">
            <a:noAutofit/>
          </a:bodyPr>
          <a:lstStyle/>
          <a:p>
            <a:pPr indent="-317500" lvl="0" marL="457200" rtl="0" algn="l">
              <a:spcBef>
                <a:spcPts val="600"/>
              </a:spcBef>
              <a:spcAft>
                <a:spcPts val="0"/>
              </a:spcAft>
              <a:buClr>
                <a:srgbClr val="273239"/>
              </a:buClr>
              <a:buSzPts val="1400"/>
              <a:buFont typeface="Arial"/>
              <a:buChar char="●"/>
            </a:pPr>
            <a:r>
              <a:rPr lang="en" sz="1400">
                <a:solidFill>
                  <a:srgbClr val="273239"/>
                </a:solidFill>
                <a:highlight>
                  <a:srgbClr val="FFFFFF"/>
                </a:highlight>
                <a:latin typeface="Arial"/>
                <a:ea typeface="Arial"/>
                <a:cs typeface="Arial"/>
                <a:sym typeface="Arial"/>
              </a:rPr>
              <a:t>We are doing authentication by using JWT Tokens.</a:t>
            </a:r>
            <a:endParaRPr sz="1400">
              <a:solidFill>
                <a:srgbClr val="273239"/>
              </a:solidFill>
              <a:highlight>
                <a:srgbClr val="FFFFFF"/>
              </a:highlight>
              <a:latin typeface="Arial"/>
              <a:ea typeface="Arial"/>
              <a:cs typeface="Arial"/>
              <a:sym typeface="Arial"/>
            </a:endParaRPr>
          </a:p>
          <a:p>
            <a:pPr indent="-317500" lvl="0" marL="457200" rtl="0" algn="l">
              <a:spcBef>
                <a:spcPts val="0"/>
              </a:spcBef>
              <a:spcAft>
                <a:spcPts val="0"/>
              </a:spcAft>
              <a:buClr>
                <a:srgbClr val="273239"/>
              </a:buClr>
              <a:buSzPts val="1400"/>
              <a:buFont typeface="Arial"/>
              <a:buChar char="●"/>
            </a:pPr>
            <a:r>
              <a:rPr lang="en" sz="1400">
                <a:solidFill>
                  <a:srgbClr val="273239"/>
                </a:solidFill>
                <a:highlight>
                  <a:srgbClr val="FFFFFF"/>
                </a:highlight>
                <a:latin typeface="Arial"/>
                <a:ea typeface="Arial"/>
                <a:cs typeface="Arial"/>
                <a:sym typeface="Arial"/>
              </a:rPr>
              <a:t>JSON Web Token is an open standard for securely transferring data within parties using a JSON object. </a:t>
            </a:r>
            <a:endParaRPr sz="1400">
              <a:solidFill>
                <a:srgbClr val="273239"/>
              </a:solidFill>
              <a:highlight>
                <a:srgbClr val="FFFFFF"/>
              </a:highlight>
              <a:latin typeface="Arial"/>
              <a:ea typeface="Arial"/>
              <a:cs typeface="Arial"/>
              <a:sym typeface="Arial"/>
            </a:endParaRPr>
          </a:p>
          <a:p>
            <a:pPr indent="-317500" lvl="0" marL="457200" rtl="0" algn="l">
              <a:spcBef>
                <a:spcPts val="0"/>
              </a:spcBef>
              <a:spcAft>
                <a:spcPts val="0"/>
              </a:spcAft>
              <a:buClr>
                <a:srgbClr val="273239"/>
              </a:buClr>
              <a:buSzPts val="1400"/>
              <a:buFont typeface="Arial"/>
              <a:buChar char="●"/>
            </a:pPr>
            <a:r>
              <a:rPr lang="en" sz="1400">
                <a:solidFill>
                  <a:srgbClr val="273239"/>
                </a:solidFill>
                <a:highlight>
                  <a:srgbClr val="FFFFFF"/>
                </a:highlight>
                <a:latin typeface="Arial"/>
                <a:ea typeface="Arial"/>
                <a:cs typeface="Arial"/>
                <a:sym typeface="Arial"/>
              </a:rPr>
              <a:t>JWT is used for stateless authentication mechanisms for users and providers, this means maintaining session is on the client-side instead of storing sessions on the server. </a:t>
            </a:r>
            <a:endParaRPr sz="1400">
              <a:solidFill>
                <a:srgbClr val="273239"/>
              </a:solidFill>
              <a:highlight>
                <a:srgbClr val="FFFFFF"/>
              </a:highlight>
              <a:latin typeface="Arial"/>
              <a:ea typeface="Arial"/>
              <a:cs typeface="Arial"/>
              <a:sym typeface="Arial"/>
            </a:endParaRPr>
          </a:p>
          <a:p>
            <a:pPr indent="-317500" lvl="0" marL="457200" rtl="0" algn="l">
              <a:spcBef>
                <a:spcPts val="0"/>
              </a:spcBef>
              <a:spcAft>
                <a:spcPts val="0"/>
              </a:spcAft>
              <a:buClr>
                <a:srgbClr val="273239"/>
              </a:buClr>
              <a:buSzPts val="1400"/>
              <a:buFont typeface="Arial"/>
              <a:buChar char="●"/>
            </a:pPr>
            <a:r>
              <a:rPr lang="en" sz="1400">
                <a:solidFill>
                  <a:srgbClr val="273239"/>
                </a:solidFill>
                <a:highlight>
                  <a:srgbClr val="FFFFFF"/>
                </a:highlight>
                <a:latin typeface="Arial"/>
                <a:ea typeface="Arial"/>
                <a:cs typeface="Arial"/>
                <a:sym typeface="Arial"/>
              </a:rPr>
              <a:t>Here, we have implemented the JWT authentication system in NodeJs.</a:t>
            </a:r>
            <a:endParaRPr sz="1300">
              <a:latin typeface="Arial"/>
              <a:ea typeface="Arial"/>
              <a:cs typeface="Arial"/>
              <a:sym typeface="Arial"/>
            </a:endParaRPr>
          </a:p>
        </p:txBody>
      </p:sp>
      <p:sp>
        <p:nvSpPr>
          <p:cNvPr id="170" name="Google Shape;170;p26"/>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7"/>
          <p:cNvSpPr txBox="1"/>
          <p:nvPr>
            <p:ph type="title"/>
          </p:nvPr>
        </p:nvSpPr>
        <p:spPr>
          <a:xfrm>
            <a:off x="841000" y="663500"/>
            <a:ext cx="48015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FUTURE SCOPE</a:t>
            </a:r>
            <a:endParaRPr/>
          </a:p>
        </p:txBody>
      </p:sp>
      <p:sp>
        <p:nvSpPr>
          <p:cNvPr id="176" name="Google Shape;176;p27"/>
          <p:cNvSpPr txBox="1"/>
          <p:nvPr>
            <p:ph idx="1" type="body"/>
          </p:nvPr>
        </p:nvSpPr>
        <p:spPr>
          <a:xfrm>
            <a:off x="841000" y="1162800"/>
            <a:ext cx="5976300" cy="28179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1000"/>
              </a:spcBef>
              <a:spcAft>
                <a:spcPts val="0"/>
              </a:spcAft>
              <a:buClr>
                <a:srgbClr val="273239"/>
              </a:buClr>
              <a:buSzPts val="1300"/>
              <a:buFont typeface="Arial"/>
              <a:buChar char="●"/>
            </a:pPr>
            <a:r>
              <a:rPr lang="en" sz="1300">
                <a:solidFill>
                  <a:srgbClr val="273239"/>
                </a:solidFill>
                <a:highlight>
                  <a:srgbClr val="FFFFFF"/>
                </a:highlight>
                <a:latin typeface="Arial"/>
                <a:ea typeface="Arial"/>
                <a:cs typeface="Arial"/>
                <a:sym typeface="Arial"/>
              </a:rPr>
              <a:t>This project is helping us to validate the grammar of JSON as of now. </a:t>
            </a:r>
            <a:endParaRPr sz="1300">
              <a:solidFill>
                <a:srgbClr val="273239"/>
              </a:solidFill>
              <a:highlight>
                <a:srgbClr val="FFFFFF"/>
              </a:highlight>
              <a:latin typeface="Arial"/>
              <a:ea typeface="Arial"/>
              <a:cs typeface="Arial"/>
              <a:sym typeface="Arial"/>
            </a:endParaRPr>
          </a:p>
          <a:p>
            <a:pPr indent="-311150" lvl="0" marL="457200" rtl="0" algn="l">
              <a:lnSpc>
                <a:spcPct val="150000"/>
              </a:lnSpc>
              <a:spcBef>
                <a:spcPts val="0"/>
              </a:spcBef>
              <a:spcAft>
                <a:spcPts val="0"/>
              </a:spcAft>
              <a:buClr>
                <a:srgbClr val="273239"/>
              </a:buClr>
              <a:buSzPts val="1300"/>
              <a:buFont typeface="Arial"/>
              <a:buChar char="●"/>
            </a:pPr>
            <a:r>
              <a:rPr lang="en" sz="1300">
                <a:solidFill>
                  <a:srgbClr val="273239"/>
                </a:solidFill>
                <a:highlight>
                  <a:srgbClr val="FFFFFF"/>
                </a:highlight>
                <a:latin typeface="Arial"/>
                <a:ea typeface="Arial"/>
                <a:cs typeface="Arial"/>
                <a:sym typeface="Arial"/>
              </a:rPr>
              <a:t>Going forward by making some tweaks in the logic this also can be used to validate more complex logics. </a:t>
            </a:r>
            <a:endParaRPr sz="1300">
              <a:solidFill>
                <a:srgbClr val="273239"/>
              </a:solidFill>
              <a:highlight>
                <a:srgbClr val="FFFFFF"/>
              </a:highlight>
              <a:latin typeface="Arial"/>
              <a:ea typeface="Arial"/>
              <a:cs typeface="Arial"/>
              <a:sym typeface="Arial"/>
            </a:endParaRPr>
          </a:p>
          <a:p>
            <a:pPr indent="-330200" lvl="0" marL="457200" rtl="0" algn="l">
              <a:lnSpc>
                <a:spcPct val="150000"/>
              </a:lnSpc>
              <a:spcBef>
                <a:spcPts val="0"/>
              </a:spcBef>
              <a:spcAft>
                <a:spcPts val="0"/>
              </a:spcAft>
              <a:buSzPts val="1600"/>
              <a:buChar char="●"/>
            </a:pPr>
            <a:r>
              <a:rPr lang="en" sz="1300">
                <a:solidFill>
                  <a:srgbClr val="273239"/>
                </a:solidFill>
                <a:highlight>
                  <a:srgbClr val="FFFFFF"/>
                </a:highlight>
                <a:latin typeface="Arial"/>
                <a:ea typeface="Arial"/>
                <a:cs typeface="Arial"/>
                <a:sym typeface="Arial"/>
              </a:rPr>
              <a:t>Moreover, it is grammar dependent so keeping the underlying architecture same we can simply make it to va</a:t>
            </a:r>
            <a:r>
              <a:rPr lang="en" sz="1200">
                <a:solidFill>
                  <a:srgbClr val="000000"/>
                </a:solidFill>
                <a:latin typeface="Roboto"/>
                <a:ea typeface="Roboto"/>
                <a:cs typeface="Roboto"/>
                <a:sym typeface="Roboto"/>
              </a:rPr>
              <a:t>lidate other languages' grammars.</a:t>
            </a:r>
            <a:endParaRPr sz="1200">
              <a:solidFill>
                <a:srgbClr val="000000"/>
              </a:solidFill>
              <a:latin typeface="Roboto"/>
              <a:ea typeface="Roboto"/>
              <a:cs typeface="Roboto"/>
              <a:sym typeface="Roboto"/>
            </a:endParaRPr>
          </a:p>
          <a:p>
            <a:pPr indent="-304800" lvl="0" marL="457200" rtl="0" algn="l">
              <a:lnSpc>
                <a:spcPct val="150000"/>
              </a:lnSpc>
              <a:spcBef>
                <a:spcPts val="0"/>
              </a:spcBef>
              <a:spcAft>
                <a:spcPts val="0"/>
              </a:spcAft>
              <a:buClr>
                <a:srgbClr val="000000"/>
              </a:buClr>
              <a:buSzPts val="1200"/>
              <a:buFont typeface="Roboto"/>
              <a:buChar char="●"/>
            </a:pPr>
            <a:r>
              <a:rPr lang="en" sz="1200">
                <a:solidFill>
                  <a:srgbClr val="000000"/>
                </a:solidFill>
                <a:latin typeface="Roboto"/>
                <a:ea typeface="Roboto"/>
                <a:cs typeface="Roboto"/>
                <a:sym typeface="Roboto"/>
              </a:rPr>
              <a:t>It can also be extended to verify the syntaxes of any programming languages like C, C++ etc.</a:t>
            </a:r>
            <a:endParaRPr sz="1200">
              <a:solidFill>
                <a:srgbClr val="000000"/>
              </a:solidFill>
              <a:latin typeface="Roboto"/>
              <a:ea typeface="Roboto"/>
              <a:cs typeface="Roboto"/>
              <a:sym typeface="Roboto"/>
            </a:endParaRPr>
          </a:p>
        </p:txBody>
      </p:sp>
      <p:sp>
        <p:nvSpPr>
          <p:cNvPr id="177" name="Google Shape;177;p27"/>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DDC39"/>
        </a:solidFill>
      </p:bgPr>
    </p:bg>
    <p:spTree>
      <p:nvGrpSpPr>
        <p:cNvPr id="181" name="Shape 181"/>
        <p:cNvGrpSpPr/>
        <p:nvPr/>
      </p:nvGrpSpPr>
      <p:grpSpPr>
        <a:xfrm>
          <a:off x="0" y="0"/>
          <a:ext cx="0" cy="0"/>
          <a:chOff x="0" y="0"/>
          <a:chExt cx="0" cy="0"/>
        </a:xfrm>
      </p:grpSpPr>
      <p:sp>
        <p:nvSpPr>
          <p:cNvPr id="182" name="Google Shape;182;p28"/>
          <p:cNvSpPr txBox="1"/>
          <p:nvPr>
            <p:ph type="title"/>
          </p:nvPr>
        </p:nvSpPr>
        <p:spPr>
          <a:xfrm>
            <a:off x="708925" y="563200"/>
            <a:ext cx="48015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REFERENCES</a:t>
            </a:r>
            <a:endParaRPr sz="2400">
              <a:solidFill>
                <a:srgbClr val="CDDC39"/>
              </a:solidFill>
            </a:endParaRPr>
          </a:p>
        </p:txBody>
      </p:sp>
      <p:sp>
        <p:nvSpPr>
          <p:cNvPr id="183" name="Google Shape;183;p28"/>
          <p:cNvSpPr txBox="1"/>
          <p:nvPr/>
        </p:nvSpPr>
        <p:spPr>
          <a:xfrm>
            <a:off x="785125" y="1029750"/>
            <a:ext cx="6526200" cy="30840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rPr b="1" lang="en" sz="1500" u="sng">
                <a:solidFill>
                  <a:schemeClr val="hlink"/>
                </a:solidFill>
                <a:latin typeface="Karla"/>
                <a:ea typeface="Karla"/>
                <a:cs typeface="Karla"/>
                <a:sym typeface="Karla"/>
                <a:hlinkClick r:id="rId3"/>
              </a:rPr>
              <a:t>https://reactjs.org/</a:t>
            </a:r>
            <a:endParaRPr b="1" sz="1500">
              <a:solidFill>
                <a:srgbClr val="666666"/>
              </a:solidFill>
              <a:latin typeface="Karla"/>
              <a:ea typeface="Karla"/>
              <a:cs typeface="Karla"/>
              <a:sym typeface="Karla"/>
            </a:endParaRPr>
          </a:p>
          <a:p>
            <a:pPr indent="0" lvl="0" marL="0" rtl="0" algn="l">
              <a:spcBef>
                <a:spcPts val="1000"/>
              </a:spcBef>
              <a:spcAft>
                <a:spcPts val="0"/>
              </a:spcAft>
              <a:buNone/>
            </a:pPr>
            <a:r>
              <a:rPr b="1" lang="en" sz="1500" u="sng">
                <a:solidFill>
                  <a:schemeClr val="hlink"/>
                </a:solidFill>
                <a:latin typeface="Karla"/>
                <a:ea typeface="Karla"/>
                <a:cs typeface="Karla"/>
                <a:sym typeface="Karla"/>
                <a:hlinkClick r:id="rId4"/>
              </a:rPr>
              <a:t>https://nodejs.org/en/</a:t>
            </a:r>
            <a:endParaRPr b="1" sz="1500">
              <a:solidFill>
                <a:srgbClr val="666666"/>
              </a:solidFill>
              <a:latin typeface="Karla"/>
              <a:ea typeface="Karla"/>
              <a:cs typeface="Karla"/>
              <a:sym typeface="Karla"/>
            </a:endParaRPr>
          </a:p>
          <a:p>
            <a:pPr indent="0" lvl="0" marL="0" rtl="0" algn="l">
              <a:spcBef>
                <a:spcPts val="1000"/>
              </a:spcBef>
              <a:spcAft>
                <a:spcPts val="0"/>
              </a:spcAft>
              <a:buNone/>
            </a:pPr>
            <a:r>
              <a:rPr b="1" lang="en" sz="1500" u="sng">
                <a:solidFill>
                  <a:schemeClr val="hlink"/>
                </a:solidFill>
                <a:latin typeface="Karla"/>
                <a:ea typeface="Karla"/>
                <a:cs typeface="Karla"/>
                <a:sym typeface="Karla"/>
                <a:hlinkClick r:id="rId5"/>
              </a:rPr>
              <a:t>https://www.mongodb.com/</a:t>
            </a:r>
            <a:endParaRPr b="1" sz="1500">
              <a:solidFill>
                <a:srgbClr val="666666"/>
              </a:solidFill>
              <a:latin typeface="Karla"/>
              <a:ea typeface="Karla"/>
              <a:cs typeface="Karla"/>
              <a:sym typeface="Karla"/>
            </a:endParaRPr>
          </a:p>
          <a:p>
            <a:pPr indent="0" lvl="0" marL="0" rtl="0" algn="l">
              <a:spcBef>
                <a:spcPts val="1000"/>
              </a:spcBef>
              <a:spcAft>
                <a:spcPts val="0"/>
              </a:spcAft>
              <a:buNone/>
            </a:pPr>
            <a:r>
              <a:rPr b="1" lang="en" sz="1500" u="sng">
                <a:solidFill>
                  <a:schemeClr val="hlink"/>
                </a:solidFill>
                <a:latin typeface="Karla"/>
                <a:ea typeface="Karla"/>
                <a:cs typeface="Karla"/>
                <a:sym typeface="Karla"/>
                <a:hlinkClick r:id="rId6"/>
              </a:rPr>
              <a:t>https://www.npmjs.com/</a:t>
            </a:r>
            <a:endParaRPr b="1" sz="1500">
              <a:solidFill>
                <a:srgbClr val="666666"/>
              </a:solidFill>
              <a:latin typeface="Karla"/>
              <a:ea typeface="Karla"/>
              <a:cs typeface="Karla"/>
              <a:sym typeface="Karla"/>
            </a:endParaRPr>
          </a:p>
          <a:p>
            <a:pPr indent="0" lvl="0" marL="0" rtl="0" algn="l">
              <a:spcBef>
                <a:spcPts val="1000"/>
              </a:spcBef>
              <a:spcAft>
                <a:spcPts val="0"/>
              </a:spcAft>
              <a:buNone/>
            </a:pPr>
            <a:r>
              <a:rPr b="1" lang="en" sz="1500" u="sng">
                <a:solidFill>
                  <a:schemeClr val="hlink"/>
                </a:solidFill>
                <a:latin typeface="Karla"/>
                <a:ea typeface="Karla"/>
                <a:cs typeface="Karla"/>
                <a:sym typeface="Karla"/>
                <a:hlinkClick r:id="rId7"/>
              </a:rPr>
              <a:t>https://www.json.org/</a:t>
            </a:r>
            <a:endParaRPr b="1" sz="1500">
              <a:solidFill>
                <a:schemeClr val="dk1"/>
              </a:solidFill>
              <a:latin typeface="Karla"/>
              <a:ea typeface="Karla"/>
              <a:cs typeface="Karla"/>
              <a:sym typeface="Karla"/>
            </a:endParaRPr>
          </a:p>
          <a:p>
            <a:pPr indent="0" lvl="0" marL="0" rtl="0" algn="l">
              <a:spcBef>
                <a:spcPts val="1000"/>
              </a:spcBef>
              <a:spcAft>
                <a:spcPts val="0"/>
              </a:spcAft>
              <a:buNone/>
            </a:pPr>
            <a:r>
              <a:rPr b="1" lang="en" sz="1500" u="sng">
                <a:solidFill>
                  <a:schemeClr val="hlink"/>
                </a:solidFill>
                <a:latin typeface="Karla"/>
                <a:ea typeface="Karla"/>
                <a:cs typeface="Karla"/>
                <a:sym typeface="Karla"/>
                <a:hlinkClick r:id="rId8"/>
              </a:rPr>
              <a:t>https://www.figma.com/proto/aNDqtWSaYI54PmGxySTpdB/VReqST?node-id=4%3A2&amp;scaling=contain&amp;page-id=0%3A1</a:t>
            </a:r>
            <a:endParaRPr b="1" sz="1500">
              <a:solidFill>
                <a:srgbClr val="666666"/>
              </a:solidFill>
              <a:latin typeface="Karla"/>
              <a:ea typeface="Karla"/>
              <a:cs typeface="Karla"/>
              <a:sym typeface="Karla"/>
            </a:endParaRPr>
          </a:p>
          <a:p>
            <a:pPr indent="0" lvl="0" marL="0" rtl="0" algn="l">
              <a:spcBef>
                <a:spcPts val="1000"/>
              </a:spcBef>
              <a:spcAft>
                <a:spcPts val="0"/>
              </a:spcAft>
              <a:buNone/>
            </a:pPr>
            <a:r>
              <a:rPr b="1" lang="en" sz="1500" u="sng">
                <a:solidFill>
                  <a:schemeClr val="hlink"/>
                </a:solidFill>
                <a:latin typeface="Karla"/>
                <a:ea typeface="Karla"/>
                <a:cs typeface="Karla"/>
                <a:sym typeface="Karla"/>
                <a:hlinkClick r:id="rId9"/>
              </a:rPr>
              <a:t>https://expressjs.com/</a:t>
            </a:r>
            <a:endParaRPr b="1" sz="1500">
              <a:solidFill>
                <a:srgbClr val="666666"/>
              </a:solidFill>
              <a:latin typeface="Karla"/>
              <a:ea typeface="Karla"/>
              <a:cs typeface="Karla"/>
              <a:sym typeface="Karla"/>
            </a:endParaRPr>
          </a:p>
          <a:p>
            <a:pPr indent="0" lvl="0" marL="0" rtl="0" algn="l">
              <a:spcBef>
                <a:spcPts val="1000"/>
              </a:spcBef>
              <a:spcAft>
                <a:spcPts val="0"/>
              </a:spcAft>
              <a:buNone/>
            </a:pPr>
            <a:r>
              <a:t/>
            </a:r>
            <a:endParaRPr b="1" sz="1500">
              <a:solidFill>
                <a:srgbClr val="666666"/>
              </a:solidFill>
              <a:latin typeface="Karla"/>
              <a:ea typeface="Karla"/>
              <a:cs typeface="Karla"/>
              <a:sym typeface="Karla"/>
            </a:endParaRPr>
          </a:p>
          <a:p>
            <a:pPr indent="0" lvl="0" marL="0" rtl="0" algn="l">
              <a:spcBef>
                <a:spcPts val="1000"/>
              </a:spcBef>
              <a:spcAft>
                <a:spcPts val="0"/>
              </a:spcAft>
              <a:buNone/>
            </a:pPr>
            <a:r>
              <a:t/>
            </a:r>
            <a:endParaRPr b="1" sz="1500">
              <a:solidFill>
                <a:srgbClr val="666666"/>
              </a:solidFill>
              <a:latin typeface="Karla"/>
              <a:ea typeface="Karla"/>
              <a:cs typeface="Karla"/>
              <a:sym typeface="Karla"/>
            </a:endParaRPr>
          </a:p>
          <a:p>
            <a:pPr indent="0" lvl="0" marL="0" rtl="0" algn="l">
              <a:spcBef>
                <a:spcPts val="1000"/>
              </a:spcBef>
              <a:spcAft>
                <a:spcPts val="1000"/>
              </a:spcAft>
              <a:buNone/>
            </a:pPr>
            <a:r>
              <a:t/>
            </a:r>
            <a:endParaRPr b="1" sz="1500">
              <a:solidFill>
                <a:srgbClr val="666666"/>
              </a:solidFill>
              <a:latin typeface="Karla"/>
              <a:ea typeface="Karla"/>
              <a:cs typeface="Karla"/>
              <a:sym typeface="Karla"/>
            </a:endParaRPr>
          </a:p>
        </p:txBody>
      </p:sp>
      <p:sp>
        <p:nvSpPr>
          <p:cNvPr id="184" name="Google Shape;184;p28"/>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DDC39"/>
        </a:solidFill>
      </p:bgPr>
    </p:bg>
    <p:spTree>
      <p:nvGrpSpPr>
        <p:cNvPr id="188" name="Shape 188"/>
        <p:cNvGrpSpPr/>
        <p:nvPr/>
      </p:nvGrpSpPr>
      <p:grpSpPr>
        <a:xfrm>
          <a:off x="0" y="0"/>
          <a:ext cx="0" cy="0"/>
          <a:chOff x="0" y="0"/>
          <a:chExt cx="0" cy="0"/>
        </a:xfrm>
      </p:grpSpPr>
      <p:sp>
        <p:nvSpPr>
          <p:cNvPr id="189" name="Google Shape;189;p29"/>
          <p:cNvSpPr txBox="1"/>
          <p:nvPr/>
        </p:nvSpPr>
        <p:spPr>
          <a:xfrm>
            <a:off x="724573" y="1302250"/>
            <a:ext cx="6021600" cy="27879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t/>
            </a:r>
            <a:endParaRPr sz="1100">
              <a:solidFill>
                <a:srgbClr val="666666"/>
              </a:solidFill>
              <a:latin typeface="Karla"/>
              <a:ea typeface="Karla"/>
              <a:cs typeface="Karla"/>
              <a:sym typeface="Karla"/>
            </a:endParaRPr>
          </a:p>
        </p:txBody>
      </p:sp>
      <p:sp>
        <p:nvSpPr>
          <p:cNvPr id="190" name="Google Shape;190;p29"/>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1" name="Google Shape;191;p29"/>
          <p:cNvSpPr/>
          <p:nvPr/>
        </p:nvSpPr>
        <p:spPr>
          <a:xfrm>
            <a:off x="796025" y="1816050"/>
            <a:ext cx="6306905" cy="1062676"/>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DDC39"/>
        </a:solidFill>
      </p:bgPr>
    </p:bg>
    <p:spTree>
      <p:nvGrpSpPr>
        <p:cNvPr id="80" name="Shape 80"/>
        <p:cNvGrpSpPr/>
        <p:nvPr/>
      </p:nvGrpSpPr>
      <p:grpSpPr>
        <a:xfrm>
          <a:off x="0" y="0"/>
          <a:ext cx="0" cy="0"/>
          <a:chOff x="0" y="0"/>
          <a:chExt cx="0" cy="0"/>
        </a:xfrm>
      </p:grpSpPr>
      <p:sp>
        <p:nvSpPr>
          <p:cNvPr id="81" name="Google Shape;81;p15"/>
          <p:cNvSpPr txBox="1"/>
          <p:nvPr>
            <p:ph type="title"/>
          </p:nvPr>
        </p:nvSpPr>
        <p:spPr>
          <a:xfrm>
            <a:off x="505450" y="877875"/>
            <a:ext cx="48015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TEAM MEMBERS</a:t>
            </a:r>
            <a:endParaRPr/>
          </a:p>
        </p:txBody>
      </p:sp>
      <p:sp>
        <p:nvSpPr>
          <p:cNvPr id="82" name="Google Shape;82;p15"/>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3" name="Google Shape;83;p15"/>
          <p:cNvSpPr txBox="1"/>
          <p:nvPr/>
        </p:nvSpPr>
        <p:spPr>
          <a:xfrm>
            <a:off x="538900" y="1764375"/>
            <a:ext cx="3308400" cy="409500"/>
          </a:xfrm>
          <a:prstGeom prst="rect">
            <a:avLst/>
          </a:prstGeom>
          <a:noFill/>
          <a:ln>
            <a:noFill/>
          </a:ln>
        </p:spPr>
        <p:txBody>
          <a:bodyPr anchorCtr="0" anchor="t" bIns="0" lIns="0" spcFirstLastPara="1" rIns="0" wrap="square" tIns="0">
            <a:noAutofit/>
          </a:bodyPr>
          <a:lstStyle/>
          <a:p>
            <a:pPr indent="0" lvl="0" marL="0" rtl="0" algn="l">
              <a:spcBef>
                <a:spcPts val="0"/>
              </a:spcBef>
              <a:spcAft>
                <a:spcPts val="400"/>
              </a:spcAft>
              <a:buNone/>
            </a:pPr>
            <a:r>
              <a:rPr b="1" lang="en" sz="1700">
                <a:solidFill>
                  <a:schemeClr val="dk1"/>
                </a:solidFill>
                <a:latin typeface="Karla"/>
                <a:ea typeface="Karla"/>
                <a:cs typeface="Karla"/>
                <a:sym typeface="Karla"/>
              </a:rPr>
              <a:t>Bhanuj Gandhi  (</a:t>
            </a:r>
            <a:r>
              <a:rPr lang="en" sz="1900">
                <a:latin typeface="Karla"/>
                <a:ea typeface="Karla"/>
                <a:cs typeface="Karla"/>
                <a:sym typeface="Karla"/>
              </a:rPr>
              <a:t>2022201068)</a:t>
            </a:r>
            <a:endParaRPr sz="1900">
              <a:latin typeface="Karla"/>
              <a:ea typeface="Karla"/>
              <a:cs typeface="Karla"/>
              <a:sym typeface="Karla"/>
            </a:endParaRPr>
          </a:p>
        </p:txBody>
      </p:sp>
      <p:sp>
        <p:nvSpPr>
          <p:cNvPr id="84" name="Google Shape;84;p15"/>
          <p:cNvSpPr txBox="1"/>
          <p:nvPr/>
        </p:nvSpPr>
        <p:spPr>
          <a:xfrm>
            <a:off x="545350" y="2266738"/>
            <a:ext cx="4145400" cy="481800"/>
          </a:xfrm>
          <a:prstGeom prst="rect">
            <a:avLst/>
          </a:prstGeom>
          <a:noFill/>
          <a:ln>
            <a:noFill/>
          </a:ln>
        </p:spPr>
        <p:txBody>
          <a:bodyPr anchorCtr="0" anchor="t" bIns="0" lIns="0" spcFirstLastPara="1" rIns="0" wrap="square" tIns="0">
            <a:noAutofit/>
          </a:bodyPr>
          <a:lstStyle/>
          <a:p>
            <a:pPr indent="0" lvl="0" marL="0" rtl="0" algn="l">
              <a:spcBef>
                <a:spcPts val="0"/>
              </a:spcBef>
              <a:spcAft>
                <a:spcPts val="400"/>
              </a:spcAft>
              <a:buNone/>
            </a:pPr>
            <a:r>
              <a:rPr b="1" lang="en" sz="1700">
                <a:solidFill>
                  <a:schemeClr val="dk1"/>
                </a:solidFill>
                <a:latin typeface="Karla"/>
                <a:ea typeface="Karla"/>
                <a:cs typeface="Karla"/>
                <a:sym typeface="Karla"/>
              </a:rPr>
              <a:t>Harsimran Singh (</a:t>
            </a:r>
            <a:r>
              <a:rPr lang="en" sz="1300">
                <a:solidFill>
                  <a:schemeClr val="dk2"/>
                </a:solidFill>
                <a:latin typeface="Karla"/>
                <a:ea typeface="Karla"/>
                <a:cs typeface="Karla"/>
                <a:sym typeface="Karla"/>
              </a:rPr>
              <a:t> </a:t>
            </a:r>
            <a:r>
              <a:rPr lang="en" sz="1900">
                <a:latin typeface="Karla"/>
                <a:ea typeface="Karla"/>
                <a:cs typeface="Karla"/>
                <a:sym typeface="Karla"/>
              </a:rPr>
              <a:t>2022201049)</a:t>
            </a:r>
            <a:endParaRPr sz="1900">
              <a:latin typeface="Karla"/>
              <a:ea typeface="Karla"/>
              <a:cs typeface="Karla"/>
              <a:sym typeface="Karla"/>
            </a:endParaRPr>
          </a:p>
        </p:txBody>
      </p:sp>
      <p:sp>
        <p:nvSpPr>
          <p:cNvPr id="85" name="Google Shape;85;p15"/>
          <p:cNvSpPr txBox="1"/>
          <p:nvPr/>
        </p:nvSpPr>
        <p:spPr>
          <a:xfrm>
            <a:off x="545350" y="2790400"/>
            <a:ext cx="4721700" cy="481800"/>
          </a:xfrm>
          <a:prstGeom prst="rect">
            <a:avLst/>
          </a:prstGeom>
          <a:noFill/>
          <a:ln>
            <a:noFill/>
          </a:ln>
        </p:spPr>
        <p:txBody>
          <a:bodyPr anchorCtr="0" anchor="t" bIns="0" lIns="0" spcFirstLastPara="1" rIns="0" wrap="square" tIns="0">
            <a:noAutofit/>
          </a:bodyPr>
          <a:lstStyle/>
          <a:p>
            <a:pPr indent="0" lvl="0" marL="0" rtl="0" algn="l">
              <a:spcBef>
                <a:spcPts val="0"/>
              </a:spcBef>
              <a:spcAft>
                <a:spcPts val="400"/>
              </a:spcAft>
              <a:buNone/>
            </a:pPr>
            <a:r>
              <a:rPr b="1" lang="en" sz="1700">
                <a:solidFill>
                  <a:schemeClr val="dk1"/>
                </a:solidFill>
                <a:latin typeface="Karla"/>
                <a:ea typeface="Karla"/>
                <a:cs typeface="Karla"/>
                <a:sym typeface="Karla"/>
              </a:rPr>
              <a:t>Yash Maheshwari</a:t>
            </a:r>
            <a:r>
              <a:rPr lang="en" sz="1300">
                <a:solidFill>
                  <a:schemeClr val="dk2"/>
                </a:solidFill>
                <a:latin typeface="Karla"/>
                <a:ea typeface="Karla"/>
                <a:cs typeface="Karla"/>
                <a:sym typeface="Karla"/>
              </a:rPr>
              <a:t> </a:t>
            </a:r>
            <a:r>
              <a:rPr lang="en" sz="1900">
                <a:latin typeface="Karla"/>
                <a:ea typeface="Karla"/>
                <a:cs typeface="Karla"/>
                <a:sym typeface="Karla"/>
              </a:rPr>
              <a:t> </a:t>
            </a:r>
            <a:r>
              <a:rPr lang="en" sz="1900">
                <a:latin typeface="Karla"/>
                <a:ea typeface="Karla"/>
                <a:cs typeface="Karla"/>
                <a:sym typeface="Karla"/>
              </a:rPr>
              <a:t>(2022201074)</a:t>
            </a:r>
            <a:endParaRPr sz="1900">
              <a:latin typeface="Karla"/>
              <a:ea typeface="Karla"/>
              <a:cs typeface="Karla"/>
              <a:sym typeface="Karla"/>
            </a:endParaRPr>
          </a:p>
        </p:txBody>
      </p:sp>
      <p:sp>
        <p:nvSpPr>
          <p:cNvPr id="86" name="Google Shape;86;p15"/>
          <p:cNvSpPr txBox="1"/>
          <p:nvPr/>
        </p:nvSpPr>
        <p:spPr>
          <a:xfrm>
            <a:off x="545350" y="3314050"/>
            <a:ext cx="3785700" cy="481800"/>
          </a:xfrm>
          <a:prstGeom prst="rect">
            <a:avLst/>
          </a:prstGeom>
          <a:noFill/>
          <a:ln>
            <a:noFill/>
          </a:ln>
        </p:spPr>
        <p:txBody>
          <a:bodyPr anchorCtr="0" anchor="t" bIns="0" lIns="0" spcFirstLastPara="1" rIns="0" wrap="square" tIns="0">
            <a:noAutofit/>
          </a:bodyPr>
          <a:lstStyle/>
          <a:p>
            <a:pPr indent="0" lvl="0" marL="0" rtl="0" algn="l">
              <a:spcBef>
                <a:spcPts val="0"/>
              </a:spcBef>
              <a:spcAft>
                <a:spcPts val="400"/>
              </a:spcAft>
              <a:buNone/>
            </a:pPr>
            <a:r>
              <a:rPr b="1" lang="en" sz="1700">
                <a:solidFill>
                  <a:schemeClr val="dk1"/>
                </a:solidFill>
                <a:latin typeface="Karla"/>
                <a:ea typeface="Karla"/>
                <a:cs typeface="Karla"/>
                <a:sym typeface="Karla"/>
              </a:rPr>
              <a:t>Tarun Kumar</a:t>
            </a:r>
            <a:r>
              <a:rPr lang="en" sz="1300">
                <a:solidFill>
                  <a:schemeClr val="dk2"/>
                </a:solidFill>
                <a:latin typeface="Karla"/>
                <a:ea typeface="Karla"/>
                <a:cs typeface="Karla"/>
                <a:sym typeface="Karla"/>
              </a:rPr>
              <a:t> </a:t>
            </a:r>
            <a:r>
              <a:rPr lang="en" sz="1900">
                <a:latin typeface="Karla"/>
                <a:ea typeface="Karla"/>
                <a:cs typeface="Karla"/>
                <a:sym typeface="Karla"/>
              </a:rPr>
              <a:t> </a:t>
            </a:r>
            <a:r>
              <a:rPr lang="en" sz="1900">
                <a:latin typeface="Karla"/>
                <a:ea typeface="Karla"/>
                <a:cs typeface="Karla"/>
                <a:sym typeface="Karla"/>
              </a:rPr>
              <a:t>(2022201008)</a:t>
            </a:r>
            <a:endParaRPr sz="1900">
              <a:latin typeface="Karla"/>
              <a:ea typeface="Karla"/>
              <a:cs typeface="Karla"/>
              <a:sym typeface="Karl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DDC39"/>
        </a:solidFill>
      </p:bgPr>
    </p:bg>
    <p:spTree>
      <p:nvGrpSpPr>
        <p:cNvPr id="90" name="Shape 90"/>
        <p:cNvGrpSpPr/>
        <p:nvPr/>
      </p:nvGrpSpPr>
      <p:grpSpPr>
        <a:xfrm>
          <a:off x="0" y="0"/>
          <a:ext cx="0" cy="0"/>
          <a:chOff x="0" y="0"/>
          <a:chExt cx="0" cy="0"/>
        </a:xfrm>
      </p:grpSpPr>
      <p:sp>
        <p:nvSpPr>
          <p:cNvPr id="91" name="Google Shape;91;p16"/>
          <p:cNvSpPr txBox="1"/>
          <p:nvPr>
            <p:ph type="title"/>
          </p:nvPr>
        </p:nvSpPr>
        <p:spPr>
          <a:xfrm>
            <a:off x="841000" y="665300"/>
            <a:ext cx="48015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500"/>
              <a:t>ABOUT</a:t>
            </a:r>
            <a:endParaRPr sz="2500">
              <a:solidFill>
                <a:srgbClr val="CDDC39"/>
              </a:solidFill>
            </a:endParaRPr>
          </a:p>
        </p:txBody>
      </p:sp>
      <p:sp>
        <p:nvSpPr>
          <p:cNvPr id="92" name="Google Shape;92;p16"/>
          <p:cNvSpPr txBox="1"/>
          <p:nvPr/>
        </p:nvSpPr>
        <p:spPr>
          <a:xfrm>
            <a:off x="626200" y="1074800"/>
            <a:ext cx="5231100" cy="2787900"/>
          </a:xfrm>
          <a:prstGeom prst="rect">
            <a:avLst/>
          </a:prstGeom>
          <a:noFill/>
          <a:ln>
            <a:noFill/>
          </a:ln>
        </p:spPr>
        <p:txBody>
          <a:bodyPr anchorCtr="0" anchor="t" bIns="91425" lIns="91425" spcFirstLastPara="1" rIns="91425" wrap="square" tIns="91425">
            <a:noAutofit/>
          </a:bodyPr>
          <a:lstStyle/>
          <a:p>
            <a:pPr indent="-327025" lvl="0" marL="457200" rtl="0" algn="l">
              <a:spcBef>
                <a:spcPts val="600"/>
              </a:spcBef>
              <a:spcAft>
                <a:spcPts val="0"/>
              </a:spcAft>
              <a:buClr>
                <a:srgbClr val="4A4A4A"/>
              </a:buClr>
              <a:buSzPts val="1550"/>
              <a:buChar char="●"/>
            </a:pPr>
            <a:r>
              <a:rPr lang="en" sz="1550">
                <a:solidFill>
                  <a:srgbClr val="4A4A4A"/>
                </a:solidFill>
                <a:highlight>
                  <a:srgbClr val="FAFAFA"/>
                </a:highlight>
              </a:rPr>
              <a:t>This JSON VALIDATOR  is created to help with debugging the syntax and grammar in the form of JSON. As JSON data is often output without line breaks to save space, it can be extremely difficult to actually read and make sense of it. </a:t>
            </a:r>
            <a:endParaRPr sz="1550">
              <a:solidFill>
                <a:srgbClr val="4A4A4A"/>
              </a:solidFill>
              <a:highlight>
                <a:srgbClr val="FAFAFA"/>
              </a:highlight>
            </a:endParaRPr>
          </a:p>
          <a:p>
            <a:pPr indent="0" lvl="0" marL="457200" rtl="0" algn="l">
              <a:spcBef>
                <a:spcPts val="600"/>
              </a:spcBef>
              <a:spcAft>
                <a:spcPts val="0"/>
              </a:spcAft>
              <a:buNone/>
            </a:pPr>
            <a:r>
              <a:t/>
            </a:r>
            <a:endParaRPr sz="1550">
              <a:solidFill>
                <a:srgbClr val="4A4A4A"/>
              </a:solidFill>
              <a:highlight>
                <a:srgbClr val="FAFAFA"/>
              </a:highlight>
            </a:endParaRPr>
          </a:p>
          <a:p>
            <a:pPr indent="-327025" lvl="0" marL="457200" rtl="0" algn="l">
              <a:spcBef>
                <a:spcPts val="600"/>
              </a:spcBef>
              <a:spcAft>
                <a:spcPts val="0"/>
              </a:spcAft>
              <a:buClr>
                <a:srgbClr val="4A4A4A"/>
              </a:buClr>
              <a:buSzPts val="1550"/>
              <a:buChar char="●"/>
            </a:pPr>
            <a:r>
              <a:rPr lang="en" sz="1550">
                <a:solidFill>
                  <a:srgbClr val="4A4A4A"/>
                </a:solidFill>
                <a:highlight>
                  <a:srgbClr val="FAFAFA"/>
                </a:highlight>
              </a:rPr>
              <a:t>It asks for the JSON data, verifies it and identify where the error is. This will help to identify and remove that error and can also be used in debugging. </a:t>
            </a:r>
            <a:endParaRPr sz="1550">
              <a:solidFill>
                <a:srgbClr val="4A4A4A"/>
              </a:solidFill>
              <a:highlight>
                <a:srgbClr val="FAFAFA"/>
              </a:highlight>
            </a:endParaRPr>
          </a:p>
        </p:txBody>
      </p:sp>
      <p:sp>
        <p:nvSpPr>
          <p:cNvPr id="93" name="Google Shape;93;p16"/>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sz="1400"/>
              <a:t>‹#›</a:t>
            </a:fld>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5722"/>
        </a:solidFill>
      </p:bgPr>
    </p:bg>
    <p:spTree>
      <p:nvGrpSpPr>
        <p:cNvPr id="97" name="Shape 97"/>
        <p:cNvGrpSpPr/>
        <p:nvPr/>
      </p:nvGrpSpPr>
      <p:grpSpPr>
        <a:xfrm>
          <a:off x="0" y="0"/>
          <a:ext cx="0" cy="0"/>
          <a:chOff x="0" y="0"/>
          <a:chExt cx="0" cy="0"/>
        </a:xfrm>
      </p:grpSpPr>
      <p:sp>
        <p:nvSpPr>
          <p:cNvPr id="98" name="Google Shape;98;p17"/>
          <p:cNvSpPr txBox="1"/>
          <p:nvPr>
            <p:ph type="title"/>
          </p:nvPr>
        </p:nvSpPr>
        <p:spPr>
          <a:xfrm>
            <a:off x="838350" y="89350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TECH STACK</a:t>
            </a:r>
            <a:endParaRPr/>
          </a:p>
        </p:txBody>
      </p:sp>
      <p:sp>
        <p:nvSpPr>
          <p:cNvPr id="99" name="Google Shape;99;p17"/>
          <p:cNvSpPr txBox="1"/>
          <p:nvPr>
            <p:ph idx="1" type="body"/>
          </p:nvPr>
        </p:nvSpPr>
        <p:spPr>
          <a:xfrm>
            <a:off x="838250" y="1504950"/>
            <a:ext cx="5324100" cy="22557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REACT JS</a:t>
            </a:r>
            <a:endParaRPr/>
          </a:p>
          <a:p>
            <a:pPr indent="-355600" lvl="0" marL="457200" rtl="0" algn="l">
              <a:spcBef>
                <a:spcPts val="0"/>
              </a:spcBef>
              <a:spcAft>
                <a:spcPts val="0"/>
              </a:spcAft>
              <a:buSzPts val="2000"/>
              <a:buChar char="▸"/>
            </a:pPr>
            <a:r>
              <a:rPr lang="en"/>
              <a:t>NODE JS</a:t>
            </a:r>
            <a:endParaRPr/>
          </a:p>
          <a:p>
            <a:pPr indent="-355600" lvl="0" marL="457200" rtl="0" algn="l">
              <a:spcBef>
                <a:spcPts val="0"/>
              </a:spcBef>
              <a:spcAft>
                <a:spcPts val="0"/>
              </a:spcAft>
              <a:buSzPts val="2000"/>
              <a:buChar char="▸"/>
            </a:pPr>
            <a:r>
              <a:rPr lang="en"/>
              <a:t>MONGODB</a:t>
            </a:r>
            <a:endParaRPr/>
          </a:p>
          <a:p>
            <a:pPr indent="-355600" lvl="0" marL="457200" rtl="0" algn="l">
              <a:spcBef>
                <a:spcPts val="0"/>
              </a:spcBef>
              <a:spcAft>
                <a:spcPts val="0"/>
              </a:spcAft>
              <a:buSzPts val="2000"/>
              <a:buChar char="▸"/>
            </a:pPr>
            <a:r>
              <a:rPr lang="en"/>
              <a:t>EXPRESS JS</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grpSp>
        <p:nvGrpSpPr>
          <p:cNvPr id="100" name="Google Shape;100;p17"/>
          <p:cNvGrpSpPr/>
          <p:nvPr/>
        </p:nvGrpSpPr>
        <p:grpSpPr>
          <a:xfrm>
            <a:off x="301521" y="869242"/>
            <a:ext cx="457190" cy="457120"/>
            <a:chOff x="1923675" y="1633650"/>
            <a:chExt cx="436000" cy="435975"/>
          </a:xfrm>
        </p:grpSpPr>
        <p:sp>
          <p:nvSpPr>
            <p:cNvPr id="101" name="Google Shape;101;p17"/>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7"/>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7"/>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7"/>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7"/>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7"/>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 name="Google Shape;107;p17"/>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5722"/>
        </a:solidFill>
      </p:bgPr>
    </p:bg>
    <p:spTree>
      <p:nvGrpSpPr>
        <p:cNvPr id="111" name="Shape 111"/>
        <p:cNvGrpSpPr/>
        <p:nvPr/>
      </p:nvGrpSpPr>
      <p:grpSpPr>
        <a:xfrm>
          <a:off x="0" y="0"/>
          <a:ext cx="0" cy="0"/>
          <a:chOff x="0" y="0"/>
          <a:chExt cx="0" cy="0"/>
        </a:xfrm>
      </p:grpSpPr>
      <p:sp>
        <p:nvSpPr>
          <p:cNvPr id="112" name="Google Shape;112;p18"/>
          <p:cNvSpPr txBox="1"/>
          <p:nvPr>
            <p:ph type="title"/>
          </p:nvPr>
        </p:nvSpPr>
        <p:spPr>
          <a:xfrm>
            <a:off x="302325" y="281175"/>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MERN</a:t>
            </a:r>
            <a:r>
              <a:rPr lang="en"/>
              <a:t> STACK BASIC WORKING</a:t>
            </a:r>
            <a:endParaRPr/>
          </a:p>
        </p:txBody>
      </p:sp>
      <p:sp>
        <p:nvSpPr>
          <p:cNvPr id="113" name="Google Shape;113;p18"/>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4" name="Google Shape;114;p18"/>
          <p:cNvPicPr preferRelativeResize="0"/>
          <p:nvPr/>
        </p:nvPicPr>
        <p:blipFill>
          <a:blip r:embed="rId3">
            <a:alphaModFix/>
          </a:blip>
          <a:stretch>
            <a:fillRect/>
          </a:stretch>
        </p:blipFill>
        <p:spPr>
          <a:xfrm>
            <a:off x="302325" y="828100"/>
            <a:ext cx="6768946" cy="40106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91E63"/>
        </a:solidFill>
      </p:bgPr>
    </p:bg>
    <p:spTree>
      <p:nvGrpSpPr>
        <p:cNvPr id="118" name="Shape 118"/>
        <p:cNvGrpSpPr/>
        <p:nvPr/>
      </p:nvGrpSpPr>
      <p:grpSpPr>
        <a:xfrm>
          <a:off x="0" y="0"/>
          <a:ext cx="0" cy="0"/>
          <a:chOff x="0" y="0"/>
          <a:chExt cx="0" cy="0"/>
        </a:xfrm>
      </p:grpSpPr>
      <p:sp>
        <p:nvSpPr>
          <p:cNvPr id="119" name="Google Shape;119;p19"/>
          <p:cNvSpPr txBox="1"/>
          <p:nvPr>
            <p:ph idx="1" type="body"/>
          </p:nvPr>
        </p:nvSpPr>
        <p:spPr>
          <a:xfrm>
            <a:off x="545050" y="639150"/>
            <a:ext cx="6510600" cy="42798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b="1" lang="en" sz="1800"/>
              <a:t>REACT JS:</a:t>
            </a:r>
            <a:endParaRPr b="1" sz="1800"/>
          </a:p>
          <a:p>
            <a:pPr indent="0" lvl="0" marL="457200" rtl="0" algn="l">
              <a:spcBef>
                <a:spcPts val="600"/>
              </a:spcBef>
              <a:spcAft>
                <a:spcPts val="0"/>
              </a:spcAft>
              <a:buNone/>
            </a:pPr>
            <a:r>
              <a:rPr lang="en" sz="1300">
                <a:solidFill>
                  <a:srgbClr val="000000"/>
                </a:solidFill>
                <a:latin typeface="Arial"/>
                <a:ea typeface="Arial"/>
                <a:cs typeface="Arial"/>
                <a:sym typeface="Arial"/>
              </a:rPr>
              <a:t>React makes it painless to create interactive UIs.</a:t>
            </a:r>
            <a:endParaRPr sz="1300">
              <a:solidFill>
                <a:srgbClr val="000000"/>
              </a:solidFill>
              <a:latin typeface="Arial"/>
              <a:ea typeface="Arial"/>
              <a:cs typeface="Arial"/>
              <a:sym typeface="Arial"/>
            </a:endParaRPr>
          </a:p>
          <a:p>
            <a:pPr indent="0" lvl="0" marL="457200" rtl="0" algn="l">
              <a:spcBef>
                <a:spcPts val="600"/>
              </a:spcBef>
              <a:spcAft>
                <a:spcPts val="0"/>
              </a:spcAft>
              <a:buNone/>
            </a:pPr>
            <a:r>
              <a:rPr lang="en" sz="1300">
                <a:solidFill>
                  <a:srgbClr val="000000"/>
                </a:solidFill>
                <a:latin typeface="Arial"/>
                <a:ea typeface="Arial"/>
                <a:cs typeface="Arial"/>
                <a:sym typeface="Arial"/>
              </a:rPr>
              <a:t>It builds encapsulated components that manage their own state, then compose them to make complex UIs.</a:t>
            </a:r>
            <a:endParaRPr sz="1300">
              <a:solidFill>
                <a:srgbClr val="000000"/>
              </a:solidFill>
              <a:latin typeface="Arial"/>
              <a:ea typeface="Arial"/>
              <a:cs typeface="Arial"/>
              <a:sym typeface="Arial"/>
            </a:endParaRPr>
          </a:p>
          <a:p>
            <a:pPr indent="-342900" lvl="0" marL="457200" rtl="0" algn="l">
              <a:spcBef>
                <a:spcPts val="600"/>
              </a:spcBef>
              <a:spcAft>
                <a:spcPts val="0"/>
              </a:spcAft>
              <a:buSzPts val="1800"/>
              <a:buChar char="➔"/>
            </a:pPr>
            <a:r>
              <a:rPr b="1" lang="en" sz="1800"/>
              <a:t>NODE</a:t>
            </a:r>
            <a:r>
              <a:rPr b="1" lang="en" sz="1800"/>
              <a:t> JS:</a:t>
            </a:r>
            <a:endParaRPr b="1" sz="1800"/>
          </a:p>
          <a:p>
            <a:pPr indent="0" lvl="0" marL="457200" rtl="0" algn="l">
              <a:spcBef>
                <a:spcPts val="600"/>
              </a:spcBef>
              <a:spcAft>
                <a:spcPts val="0"/>
              </a:spcAft>
              <a:buNone/>
            </a:pPr>
            <a:r>
              <a:rPr lang="en" sz="1300">
                <a:solidFill>
                  <a:srgbClr val="333333"/>
                </a:solidFill>
                <a:highlight>
                  <a:srgbClr val="FFFFFF"/>
                </a:highlight>
                <a:latin typeface="Arial"/>
                <a:ea typeface="Arial"/>
                <a:cs typeface="Arial"/>
                <a:sym typeface="Arial"/>
              </a:rPr>
              <a:t>As an asynchronous event-driven JavaScript runtime, Node.js is designed to build scalable network applications.Many connections can be handled concurrently.</a:t>
            </a:r>
            <a:endParaRPr sz="1300">
              <a:solidFill>
                <a:srgbClr val="333333"/>
              </a:solidFill>
              <a:highlight>
                <a:srgbClr val="FFFFFF"/>
              </a:highlight>
              <a:latin typeface="Arial"/>
              <a:ea typeface="Arial"/>
              <a:cs typeface="Arial"/>
              <a:sym typeface="Arial"/>
            </a:endParaRPr>
          </a:p>
          <a:p>
            <a:pPr indent="-342900" lvl="0" marL="457200" rtl="0" algn="l">
              <a:spcBef>
                <a:spcPts val="600"/>
              </a:spcBef>
              <a:spcAft>
                <a:spcPts val="0"/>
              </a:spcAft>
              <a:buSzPts val="1800"/>
              <a:buChar char="➔"/>
            </a:pPr>
            <a:r>
              <a:rPr b="1" lang="en" sz="1800"/>
              <a:t>EXPRESS JS:</a:t>
            </a:r>
            <a:endParaRPr sz="1300">
              <a:solidFill>
                <a:srgbClr val="333333"/>
              </a:solidFill>
              <a:highlight>
                <a:srgbClr val="FFFFFF"/>
              </a:highlight>
              <a:latin typeface="Arial"/>
              <a:ea typeface="Arial"/>
              <a:cs typeface="Arial"/>
              <a:sym typeface="Arial"/>
            </a:endParaRPr>
          </a:p>
          <a:p>
            <a:pPr indent="0" lvl="0" marL="457200" rtl="0" algn="l">
              <a:spcBef>
                <a:spcPts val="600"/>
              </a:spcBef>
              <a:spcAft>
                <a:spcPts val="0"/>
              </a:spcAft>
              <a:buNone/>
            </a:pPr>
            <a:r>
              <a:rPr lang="en" sz="1300">
                <a:solidFill>
                  <a:srgbClr val="292929"/>
                </a:solidFill>
                <a:highlight>
                  <a:srgbClr val="FFFFFF"/>
                </a:highlight>
                <a:latin typeface="Arial"/>
                <a:ea typeface="Arial"/>
                <a:cs typeface="Arial"/>
                <a:sym typeface="Arial"/>
              </a:rPr>
              <a:t>Sits on top of  NODE JS to make the routing, request handling, and responding easier to write.</a:t>
            </a:r>
            <a:endParaRPr sz="1300">
              <a:solidFill>
                <a:srgbClr val="292929"/>
              </a:solidFill>
              <a:highlight>
                <a:srgbClr val="FFFFFF"/>
              </a:highlight>
              <a:latin typeface="Arial"/>
              <a:ea typeface="Arial"/>
              <a:cs typeface="Arial"/>
              <a:sym typeface="Arial"/>
            </a:endParaRPr>
          </a:p>
          <a:p>
            <a:pPr indent="-342900" lvl="0" marL="457200" rtl="0" algn="l">
              <a:spcBef>
                <a:spcPts val="600"/>
              </a:spcBef>
              <a:spcAft>
                <a:spcPts val="0"/>
              </a:spcAft>
              <a:buSzPts val="1800"/>
              <a:buChar char="➔"/>
            </a:pPr>
            <a:r>
              <a:rPr b="1" lang="en" sz="1800"/>
              <a:t>MONGODB:</a:t>
            </a:r>
            <a:endParaRPr b="1" sz="1800"/>
          </a:p>
          <a:p>
            <a:pPr indent="0" lvl="0" marL="457200" rtl="0" algn="l">
              <a:spcBef>
                <a:spcPts val="600"/>
              </a:spcBef>
              <a:spcAft>
                <a:spcPts val="0"/>
              </a:spcAft>
              <a:buNone/>
            </a:pPr>
            <a:r>
              <a:rPr lang="en" sz="1300">
                <a:latin typeface="Arial"/>
                <a:ea typeface="Arial"/>
                <a:cs typeface="Arial"/>
                <a:sym typeface="Arial"/>
              </a:rPr>
              <a:t>It is used for database because it is highly efficient and scalable</a:t>
            </a:r>
            <a:endParaRPr sz="1300">
              <a:latin typeface="Arial"/>
              <a:ea typeface="Arial"/>
              <a:cs typeface="Arial"/>
              <a:sym typeface="Arial"/>
            </a:endParaRPr>
          </a:p>
        </p:txBody>
      </p:sp>
      <p:sp>
        <p:nvSpPr>
          <p:cNvPr id="120" name="Google Shape;120;p19"/>
          <p:cNvSpPr txBox="1"/>
          <p:nvPr>
            <p:ph type="title"/>
          </p:nvPr>
        </p:nvSpPr>
        <p:spPr>
          <a:xfrm>
            <a:off x="545050" y="290875"/>
            <a:ext cx="48015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500"/>
              <a:t>IMPLEMENTATION</a:t>
            </a:r>
            <a:endParaRPr sz="2500"/>
          </a:p>
        </p:txBody>
      </p:sp>
      <p:sp>
        <p:nvSpPr>
          <p:cNvPr id="121" name="Google Shape;121;p19"/>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C27B0"/>
        </a:solidFill>
      </p:bgPr>
    </p:bg>
    <p:spTree>
      <p:nvGrpSpPr>
        <p:cNvPr id="125" name="Shape 125"/>
        <p:cNvGrpSpPr/>
        <p:nvPr/>
      </p:nvGrpSpPr>
      <p:grpSpPr>
        <a:xfrm>
          <a:off x="0" y="0"/>
          <a:ext cx="0" cy="0"/>
          <a:chOff x="0" y="0"/>
          <a:chExt cx="0" cy="0"/>
        </a:xfrm>
      </p:grpSpPr>
      <p:sp>
        <p:nvSpPr>
          <p:cNvPr id="126" name="Google Shape;126;p20"/>
          <p:cNvSpPr txBox="1"/>
          <p:nvPr>
            <p:ph type="title"/>
          </p:nvPr>
        </p:nvSpPr>
        <p:spPr>
          <a:xfrm>
            <a:off x="494025" y="491350"/>
            <a:ext cx="48015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9C27B0"/>
                </a:solidFill>
              </a:rPr>
              <a:t>MOTIVATION</a:t>
            </a:r>
            <a:endParaRPr>
              <a:solidFill>
                <a:srgbClr val="9C27B0"/>
              </a:solidFill>
            </a:endParaRPr>
          </a:p>
        </p:txBody>
      </p:sp>
      <p:sp>
        <p:nvSpPr>
          <p:cNvPr id="127" name="Google Shape;127;p20"/>
          <p:cNvSpPr txBox="1"/>
          <p:nvPr>
            <p:ph idx="1" type="body"/>
          </p:nvPr>
        </p:nvSpPr>
        <p:spPr>
          <a:xfrm>
            <a:off x="443000" y="839625"/>
            <a:ext cx="6241500" cy="39774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en" sz="1200">
                <a:solidFill>
                  <a:srgbClr val="000000"/>
                </a:solidFill>
                <a:latin typeface="Open Sans"/>
                <a:ea typeface="Open Sans"/>
                <a:cs typeface="Open Sans"/>
                <a:sym typeface="Open Sans"/>
              </a:rPr>
              <a:t>Software practitioners use a variety of Requirement engineering approaches to produce a well-defined product. These methods impact the software product’s ultimate traits and target a particular audience segment. Virtual Reality (VR) products are no different from such an influence. With the notable rise in product offerings across various fields, VR has become an essential technology for the future. Thus, we introduce a tool called VReqST - a requirement specification tool for VR system development. Requirement Specification of VR systems can be performed 5 steps:</a:t>
            </a:r>
            <a:endParaRPr sz="1200">
              <a:solidFill>
                <a:srgbClr val="000000"/>
              </a:solidFill>
              <a:latin typeface="Open Sans"/>
              <a:ea typeface="Open Sans"/>
              <a:cs typeface="Open Sans"/>
              <a:sym typeface="Open Sans"/>
            </a:endParaRPr>
          </a:p>
          <a:p>
            <a:pPr indent="0" lvl="0" marL="0" rtl="0" algn="l">
              <a:lnSpc>
                <a:spcPct val="150000"/>
              </a:lnSpc>
              <a:spcBef>
                <a:spcPts val="1000"/>
              </a:spcBef>
              <a:spcAft>
                <a:spcPts val="0"/>
              </a:spcAft>
              <a:buNone/>
            </a:pPr>
            <a:r>
              <a:rPr lang="en" sz="1200">
                <a:solidFill>
                  <a:srgbClr val="000000"/>
                </a:solidFill>
                <a:latin typeface="Open Sans"/>
                <a:ea typeface="Open Sans"/>
                <a:cs typeface="Open Sans"/>
                <a:sym typeface="Open Sans"/>
              </a:rPr>
              <a:t>a. Specifying VR Scene layout Properties</a:t>
            </a:r>
            <a:endParaRPr sz="1200">
              <a:solidFill>
                <a:srgbClr val="000000"/>
              </a:solidFill>
              <a:latin typeface="Open Sans"/>
              <a:ea typeface="Open Sans"/>
              <a:cs typeface="Open Sans"/>
              <a:sym typeface="Open Sans"/>
            </a:endParaRPr>
          </a:p>
          <a:p>
            <a:pPr indent="0" lvl="0" marL="0" rtl="0" algn="l">
              <a:lnSpc>
                <a:spcPct val="150000"/>
              </a:lnSpc>
              <a:spcBef>
                <a:spcPts val="1000"/>
              </a:spcBef>
              <a:spcAft>
                <a:spcPts val="0"/>
              </a:spcAft>
              <a:buNone/>
            </a:pPr>
            <a:r>
              <a:rPr lang="en" sz="1200">
                <a:solidFill>
                  <a:srgbClr val="000000"/>
                </a:solidFill>
                <a:latin typeface="Open Sans"/>
                <a:ea typeface="Open Sans"/>
                <a:cs typeface="Open Sans"/>
                <a:sym typeface="Open Sans"/>
              </a:rPr>
              <a:t>b. Specifying Object Properties that are used in VR scene</a:t>
            </a:r>
            <a:endParaRPr sz="1200">
              <a:solidFill>
                <a:srgbClr val="000000"/>
              </a:solidFill>
              <a:latin typeface="Open Sans"/>
              <a:ea typeface="Open Sans"/>
              <a:cs typeface="Open Sans"/>
              <a:sym typeface="Open Sans"/>
            </a:endParaRPr>
          </a:p>
          <a:p>
            <a:pPr indent="0" lvl="0" marL="0" rtl="0" algn="l">
              <a:lnSpc>
                <a:spcPct val="150000"/>
              </a:lnSpc>
              <a:spcBef>
                <a:spcPts val="1000"/>
              </a:spcBef>
              <a:spcAft>
                <a:spcPts val="0"/>
              </a:spcAft>
              <a:buNone/>
            </a:pPr>
            <a:r>
              <a:rPr lang="en" sz="1200">
                <a:solidFill>
                  <a:srgbClr val="000000"/>
                </a:solidFill>
                <a:latin typeface="Open Sans"/>
                <a:ea typeface="Open Sans"/>
                <a:cs typeface="Open Sans"/>
                <a:sym typeface="Open Sans"/>
              </a:rPr>
              <a:t>c. Action-Responses allowed between Objects in the given Scene</a:t>
            </a:r>
            <a:endParaRPr sz="1200">
              <a:solidFill>
                <a:srgbClr val="000000"/>
              </a:solidFill>
              <a:latin typeface="Open Sans"/>
              <a:ea typeface="Open Sans"/>
              <a:cs typeface="Open Sans"/>
              <a:sym typeface="Open Sans"/>
            </a:endParaRPr>
          </a:p>
          <a:p>
            <a:pPr indent="0" lvl="0" marL="0" rtl="0" algn="l">
              <a:lnSpc>
                <a:spcPct val="150000"/>
              </a:lnSpc>
              <a:spcBef>
                <a:spcPts val="1000"/>
              </a:spcBef>
              <a:spcAft>
                <a:spcPts val="0"/>
              </a:spcAft>
              <a:buNone/>
            </a:pPr>
            <a:r>
              <a:rPr lang="en" sz="1200">
                <a:solidFill>
                  <a:srgbClr val="000000"/>
                </a:solidFill>
                <a:latin typeface="Open Sans"/>
                <a:ea typeface="Open Sans"/>
                <a:cs typeface="Open Sans"/>
                <a:sym typeface="Open Sans"/>
              </a:rPr>
              <a:t>d. Custom Scripts to document custom tasks-responses, defining algorithms etc.</a:t>
            </a:r>
            <a:endParaRPr sz="1200">
              <a:solidFill>
                <a:srgbClr val="000000"/>
              </a:solidFill>
              <a:latin typeface="Open Sans"/>
              <a:ea typeface="Open Sans"/>
              <a:cs typeface="Open Sans"/>
              <a:sym typeface="Open Sans"/>
            </a:endParaRPr>
          </a:p>
          <a:p>
            <a:pPr indent="0" lvl="0" marL="0" rtl="0" algn="l">
              <a:lnSpc>
                <a:spcPct val="150000"/>
              </a:lnSpc>
              <a:spcBef>
                <a:spcPts val="1000"/>
              </a:spcBef>
              <a:spcAft>
                <a:spcPts val="0"/>
              </a:spcAft>
              <a:buNone/>
            </a:pPr>
            <a:r>
              <a:rPr lang="en" sz="1200">
                <a:solidFill>
                  <a:srgbClr val="000000"/>
                </a:solidFill>
                <a:latin typeface="Open Sans"/>
                <a:ea typeface="Open Sans"/>
                <a:cs typeface="Open Sans"/>
                <a:sym typeface="Open Sans"/>
              </a:rPr>
              <a:t>e. Specifying a timeline of events of all objects in the specified scene.</a:t>
            </a:r>
            <a:endParaRPr sz="1700"/>
          </a:p>
        </p:txBody>
      </p:sp>
      <p:sp>
        <p:nvSpPr>
          <p:cNvPr id="128" name="Google Shape;128;p20"/>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CAF50"/>
        </a:solidFill>
      </p:bgPr>
    </p:bg>
    <p:spTree>
      <p:nvGrpSpPr>
        <p:cNvPr id="132" name="Shape 132"/>
        <p:cNvGrpSpPr/>
        <p:nvPr/>
      </p:nvGrpSpPr>
      <p:grpSpPr>
        <a:xfrm>
          <a:off x="0" y="0"/>
          <a:ext cx="0" cy="0"/>
          <a:chOff x="0" y="0"/>
          <a:chExt cx="0" cy="0"/>
        </a:xfrm>
      </p:grpSpPr>
      <p:sp>
        <p:nvSpPr>
          <p:cNvPr id="133" name="Google Shape;133;p21"/>
          <p:cNvSpPr txBox="1"/>
          <p:nvPr>
            <p:ph type="title"/>
          </p:nvPr>
        </p:nvSpPr>
        <p:spPr>
          <a:xfrm>
            <a:off x="847600" y="622725"/>
            <a:ext cx="48015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SYSTEM DESIGN </a:t>
            </a:r>
            <a:endParaRPr/>
          </a:p>
        </p:txBody>
      </p:sp>
      <p:sp>
        <p:nvSpPr>
          <p:cNvPr id="134" name="Google Shape;134;p21"/>
          <p:cNvSpPr txBox="1"/>
          <p:nvPr>
            <p:ph idx="1" type="body"/>
          </p:nvPr>
        </p:nvSpPr>
        <p:spPr>
          <a:xfrm>
            <a:off x="847600" y="1091975"/>
            <a:ext cx="6081900" cy="3657900"/>
          </a:xfrm>
          <a:prstGeom prst="rect">
            <a:avLst/>
          </a:prstGeom>
        </p:spPr>
        <p:txBody>
          <a:bodyPr anchorCtr="0" anchor="t" bIns="91425" lIns="91425" spcFirstLastPara="1" rIns="91425" wrap="square" tIns="91425">
            <a:noAutofit/>
          </a:bodyPr>
          <a:lstStyle/>
          <a:p>
            <a:pPr indent="-323850" lvl="0" marL="457200" rtl="0" algn="l">
              <a:spcBef>
                <a:spcPts val="600"/>
              </a:spcBef>
              <a:spcAft>
                <a:spcPts val="0"/>
              </a:spcAft>
              <a:buSzPts val="1500"/>
              <a:buFont typeface="Arial"/>
              <a:buChar char="●"/>
            </a:pPr>
            <a:r>
              <a:rPr lang="en" sz="1500">
                <a:latin typeface="Arial"/>
                <a:ea typeface="Arial"/>
                <a:cs typeface="Arial"/>
                <a:sym typeface="Arial"/>
              </a:rPr>
              <a:t>We are authenticating using JWT tokens.</a:t>
            </a:r>
            <a:endParaRPr sz="1500">
              <a:latin typeface="Arial"/>
              <a:ea typeface="Arial"/>
              <a:cs typeface="Arial"/>
              <a:sym typeface="Arial"/>
            </a:endParaRPr>
          </a:p>
          <a:p>
            <a:pPr indent="-323850" lvl="0" marL="457200" rtl="0" algn="l">
              <a:spcBef>
                <a:spcPts val="0"/>
              </a:spcBef>
              <a:spcAft>
                <a:spcPts val="0"/>
              </a:spcAft>
              <a:buSzPts val="1500"/>
              <a:buFont typeface="Arial"/>
              <a:buChar char="●"/>
            </a:pPr>
            <a:r>
              <a:rPr lang="en" sz="1500">
                <a:latin typeface="Arial"/>
                <a:ea typeface="Arial"/>
                <a:cs typeface="Arial"/>
                <a:sym typeface="Arial"/>
              </a:rPr>
              <a:t>We have made dashboard module which shows recent activities of the user and projects</a:t>
            </a:r>
            <a:endParaRPr sz="1500">
              <a:latin typeface="Arial"/>
              <a:ea typeface="Arial"/>
              <a:cs typeface="Arial"/>
              <a:sym typeface="Arial"/>
            </a:endParaRPr>
          </a:p>
          <a:p>
            <a:pPr indent="-323850" lvl="0" marL="457200" rtl="0" algn="l">
              <a:spcBef>
                <a:spcPts val="0"/>
              </a:spcBef>
              <a:spcAft>
                <a:spcPts val="0"/>
              </a:spcAft>
              <a:buSzPts val="1500"/>
              <a:buFont typeface="Arial"/>
              <a:buChar char="●"/>
            </a:pPr>
            <a:r>
              <a:rPr lang="en" sz="1500">
                <a:latin typeface="Arial"/>
                <a:ea typeface="Arial"/>
                <a:cs typeface="Arial"/>
                <a:sym typeface="Arial"/>
              </a:rPr>
              <a:t>User can also add file modules which gives user, the capability to add grammar file which can be used for validation in projects in the future.</a:t>
            </a:r>
            <a:endParaRPr sz="1500">
              <a:latin typeface="Arial"/>
              <a:ea typeface="Arial"/>
              <a:cs typeface="Arial"/>
              <a:sym typeface="Arial"/>
            </a:endParaRPr>
          </a:p>
          <a:p>
            <a:pPr indent="-323850" lvl="0" marL="457200" rtl="0" algn="l">
              <a:spcBef>
                <a:spcPts val="0"/>
              </a:spcBef>
              <a:spcAft>
                <a:spcPts val="0"/>
              </a:spcAft>
              <a:buSzPts val="1500"/>
              <a:buFont typeface="Arial"/>
              <a:buChar char="●"/>
            </a:pPr>
            <a:r>
              <a:rPr lang="en" sz="1500">
                <a:latin typeface="Arial"/>
                <a:ea typeface="Arial"/>
                <a:cs typeface="Arial"/>
                <a:sym typeface="Arial"/>
              </a:rPr>
              <a:t>Our project Module is a three phase module which includes Scene, Action and Asset. User can validate this file. Upon successful validation files are stored in the database and user can edit these files too.</a:t>
            </a:r>
            <a:endParaRPr sz="1500">
              <a:latin typeface="Arial"/>
              <a:ea typeface="Arial"/>
              <a:cs typeface="Arial"/>
              <a:sym typeface="Arial"/>
            </a:endParaRPr>
          </a:p>
          <a:p>
            <a:pPr indent="-323850" lvl="0" marL="457200" rtl="0" algn="l">
              <a:spcBef>
                <a:spcPts val="0"/>
              </a:spcBef>
              <a:spcAft>
                <a:spcPts val="0"/>
              </a:spcAft>
              <a:buSzPts val="1500"/>
              <a:buFont typeface="Arial"/>
              <a:buChar char="●"/>
            </a:pPr>
            <a:r>
              <a:rPr lang="en" sz="1500">
                <a:latin typeface="Arial"/>
                <a:ea typeface="Arial"/>
                <a:cs typeface="Arial"/>
                <a:sym typeface="Arial"/>
              </a:rPr>
              <a:t> Download file module is another module which lets user download separate file i.e., available for download after successful validation or all the files as a zip once project is done.</a:t>
            </a:r>
            <a:endParaRPr sz="1500">
              <a:latin typeface="Arial"/>
              <a:ea typeface="Arial"/>
              <a:cs typeface="Arial"/>
              <a:sym typeface="Arial"/>
            </a:endParaRPr>
          </a:p>
          <a:p>
            <a:pPr indent="0" lvl="0" marL="457200" rtl="0" algn="l">
              <a:spcBef>
                <a:spcPts val="600"/>
              </a:spcBef>
              <a:spcAft>
                <a:spcPts val="0"/>
              </a:spcAft>
              <a:buNone/>
            </a:pPr>
            <a:r>
              <a:t/>
            </a:r>
            <a:endParaRPr sz="1500">
              <a:latin typeface="Arial"/>
              <a:ea typeface="Arial"/>
              <a:cs typeface="Arial"/>
              <a:sym typeface="Arial"/>
            </a:endParaRPr>
          </a:p>
        </p:txBody>
      </p:sp>
      <p:sp>
        <p:nvSpPr>
          <p:cNvPr id="135" name="Google Shape;135;p21"/>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CAF50"/>
        </a:solidFill>
      </p:bgPr>
    </p:bg>
    <p:spTree>
      <p:nvGrpSpPr>
        <p:cNvPr id="139" name="Shape 139"/>
        <p:cNvGrpSpPr/>
        <p:nvPr/>
      </p:nvGrpSpPr>
      <p:grpSpPr>
        <a:xfrm>
          <a:off x="0" y="0"/>
          <a:ext cx="0" cy="0"/>
          <a:chOff x="0" y="0"/>
          <a:chExt cx="0" cy="0"/>
        </a:xfrm>
      </p:grpSpPr>
      <p:sp>
        <p:nvSpPr>
          <p:cNvPr id="140" name="Google Shape;140;p22"/>
          <p:cNvSpPr txBox="1"/>
          <p:nvPr>
            <p:ph type="title"/>
          </p:nvPr>
        </p:nvSpPr>
        <p:spPr>
          <a:xfrm>
            <a:off x="847600" y="622725"/>
            <a:ext cx="48015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SYSTEM DESIGN </a:t>
            </a:r>
            <a:endParaRPr/>
          </a:p>
        </p:txBody>
      </p:sp>
      <p:sp>
        <p:nvSpPr>
          <p:cNvPr id="141" name="Google Shape;141;p22"/>
          <p:cNvSpPr txBox="1"/>
          <p:nvPr>
            <p:ph idx="1" type="body"/>
          </p:nvPr>
        </p:nvSpPr>
        <p:spPr>
          <a:xfrm>
            <a:off x="847600" y="1091975"/>
            <a:ext cx="6081900" cy="3657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500">
                <a:latin typeface="Arial"/>
                <a:ea typeface="Arial"/>
                <a:cs typeface="Arial"/>
                <a:sym typeface="Arial"/>
              </a:rPr>
              <a:t>LOGIN MANAGEMENT:</a:t>
            </a:r>
            <a:endParaRPr b="1" sz="1500">
              <a:latin typeface="Arial"/>
              <a:ea typeface="Arial"/>
              <a:cs typeface="Arial"/>
              <a:sym typeface="Arial"/>
            </a:endParaRPr>
          </a:p>
          <a:p>
            <a:pPr indent="-323850" lvl="0" marL="457200" rtl="0" algn="l">
              <a:spcBef>
                <a:spcPts val="600"/>
              </a:spcBef>
              <a:spcAft>
                <a:spcPts val="0"/>
              </a:spcAft>
              <a:buSzPts val="1500"/>
              <a:buFont typeface="Arial"/>
              <a:buChar char="●"/>
            </a:pPr>
            <a:r>
              <a:rPr lang="en" sz="1500">
                <a:latin typeface="Arial"/>
                <a:ea typeface="Arial"/>
                <a:cs typeface="Arial"/>
                <a:sym typeface="Arial"/>
              </a:rPr>
              <a:t>To gain access to this tool, the user should register by accessing a registration page.</a:t>
            </a:r>
            <a:endParaRPr sz="1500">
              <a:latin typeface="Arial"/>
              <a:ea typeface="Arial"/>
              <a:cs typeface="Arial"/>
              <a:sym typeface="Arial"/>
            </a:endParaRPr>
          </a:p>
          <a:p>
            <a:pPr indent="-323850" lvl="0" marL="457200" rtl="0" algn="l">
              <a:spcBef>
                <a:spcPts val="0"/>
              </a:spcBef>
              <a:spcAft>
                <a:spcPts val="0"/>
              </a:spcAft>
              <a:buSzPts val="1500"/>
              <a:buFont typeface="Arial"/>
              <a:buChar char="●"/>
            </a:pPr>
            <a:r>
              <a:rPr lang="en" sz="1500">
                <a:latin typeface="Arial"/>
                <a:ea typeface="Arial"/>
                <a:cs typeface="Arial"/>
                <a:sym typeface="Arial"/>
              </a:rPr>
              <a:t>Registration data is stored in a Mongo database in the collection named person and user login.</a:t>
            </a:r>
            <a:endParaRPr sz="1500">
              <a:latin typeface="Arial"/>
              <a:ea typeface="Arial"/>
              <a:cs typeface="Arial"/>
              <a:sym typeface="Arial"/>
            </a:endParaRPr>
          </a:p>
          <a:p>
            <a:pPr indent="-323850" lvl="0" marL="457200" rtl="0" algn="l">
              <a:spcBef>
                <a:spcPts val="0"/>
              </a:spcBef>
              <a:spcAft>
                <a:spcPts val="0"/>
              </a:spcAft>
              <a:buSzPts val="1500"/>
              <a:buFont typeface="Arial"/>
              <a:buChar char="●"/>
            </a:pPr>
            <a:r>
              <a:rPr lang="en" sz="1500">
                <a:latin typeface="Arial"/>
                <a:ea typeface="Arial"/>
                <a:cs typeface="Arial"/>
                <a:sym typeface="Arial"/>
              </a:rPr>
              <a:t>These two collections are maintained separarely as userlogin will be busy with authentication API and person table will be busy with session and UI login management.</a:t>
            </a:r>
            <a:endParaRPr sz="1500">
              <a:latin typeface="Arial"/>
              <a:ea typeface="Arial"/>
              <a:cs typeface="Arial"/>
              <a:sym typeface="Arial"/>
            </a:endParaRPr>
          </a:p>
        </p:txBody>
      </p:sp>
      <p:sp>
        <p:nvSpPr>
          <p:cNvPr id="142" name="Google Shape;142;p22"/>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rviragus template">
  <a:themeElements>
    <a:clrScheme name="Custom 347">
      <a:dk1>
        <a:srgbClr val="666666"/>
      </a:dk1>
      <a:lt1>
        <a:srgbClr val="FFFFFF"/>
      </a:lt1>
      <a:dk2>
        <a:srgbClr val="999999"/>
      </a:dk2>
      <a:lt2>
        <a:srgbClr val="DCE2E7"/>
      </a:lt2>
      <a:accent1>
        <a:srgbClr val="8BC34A"/>
      </a:accent1>
      <a:accent2>
        <a:srgbClr val="00BCD4"/>
      </a:accent2>
      <a:accent3>
        <a:srgbClr val="9C27B0"/>
      </a:accent3>
      <a:accent4>
        <a:srgbClr val="E91E63"/>
      </a:accent4>
      <a:accent5>
        <a:srgbClr val="FF9800"/>
      </a:accent5>
      <a:accent6>
        <a:srgbClr val="FFEB3B"/>
      </a:accent6>
      <a:hlink>
        <a:srgbClr val="2196F3"/>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