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9C8-9D46-4B17-A403-C765AF65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D045E-D323-487C-8E19-1CAAF31E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E38C-857E-419F-9912-5FCC7E6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A1A3-DFF3-49E5-BFC1-350E3E30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0F47-665E-4539-BFD3-149BF09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120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6B0D-CA8F-4BD2-A4E7-7D4F935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E6C2-2DA5-40AD-9D13-59DFD8FA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75E1-A9D6-4551-B7C1-5ECB4FF3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F0A1-E7E0-4748-94AB-3096D79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705A-A4D0-4D50-BC3C-E523C4A8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095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8314-04ED-4516-9B0B-30EACEA7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8367-0016-4CCD-8AEC-C543EB8D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B969-B6C3-47D1-93F8-F273E6A2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A0D0B-218D-4582-B661-67D320E9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210E-DDB6-42EC-ABBF-7C802932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9AF4-F2F1-42A3-80CE-A4C597FB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75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D7B9-69B8-4155-9EE6-41CB49B7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B6596-214D-4874-B160-17988390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C7F41-59B5-411B-A2F8-870686D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3A15D-09AA-4B4D-9212-9541D86E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29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E89BA-864F-454A-A87C-77C6692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C45EE-4F41-4AB1-AC9C-E83C9DE3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D7590-A171-4488-A0D8-D45150A1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19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B917-E6C9-47F3-9102-8F2B2DBA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9E8-A206-40EC-803C-9C119362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74128-C72B-4662-91F4-7E6AB67F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C688-8737-44C5-BE26-71B69A0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E357-3A56-4C32-A453-FFCB765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5BC8-44BB-4E58-95D6-2E00C77A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865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418A-0AEC-46B5-97A8-D4ED580C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9DA71-C2EC-43A8-9DD9-92196AD5B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7194B-600A-4F47-9801-6BA567503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9A9A-9DDB-4879-9031-2B863DBA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B24-D23E-4B80-B5D1-FD1A4AB2ADBE}" type="datetimeFigureOut">
              <a:rPr lang="en-FI" smtClean="0"/>
              <a:t>02/10/2017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9E813-1EE9-479A-881F-462F20DC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334B-639A-4756-ACAD-A8963A05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2EB-9935-4E4C-A270-55296E4514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719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BF8-45EB-4B03-9EA8-60935314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Kirjastoja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54D5-7DFA-445A-84B0-A7DD3FC3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Arduinolle löytyy monia erilaisia kirjastoja.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0561-1AE6-4887-929F-A466313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63" y="2429473"/>
            <a:ext cx="7500042" cy="4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7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Ohjelmointi</vt:lpstr>
      <vt:lpstr>Kirjastoja</vt:lpstr>
      <vt:lpstr>Dokumentaatio</vt:lpstr>
      <vt:lpstr>Helppo yhdistää erilaisiin komponentteihin</vt:lpstr>
      <vt:lpstr>Esimerkki ohjelmia</vt:lpstr>
      <vt:lpstr>Esimerkki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asiota</dc:title>
  <dc:creator>Santtu Nyman</dc:creator>
  <cp:lastModifiedBy>Santtu Nyman</cp:lastModifiedBy>
  <cp:revision>31</cp:revision>
  <dcterms:created xsi:type="dcterms:W3CDTF">2017-10-01T08:43:01Z</dcterms:created>
  <dcterms:modified xsi:type="dcterms:W3CDTF">2017-10-02T09:19:52Z</dcterms:modified>
</cp:coreProperties>
</file>