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ssistan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sistan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Assistant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47448be2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47448be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647448be2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647448be2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56d26471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56d26471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56d2647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56d2647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14eb7c7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14eb7c7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4eb7c7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14eb7c7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4eb7c7f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4eb7c7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14eb7c7f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14eb7c7f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ebc42d9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ebc42d9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ebc42d9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ebc42d9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takuya@redi-school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sonplaceholder.typicode.com/posts'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11700" y="2084850"/>
            <a:ext cx="8151900" cy="9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JavaScript </a:t>
            </a:r>
            <a:r>
              <a:rPr lang="en" sz="3700"/>
              <a:t>Final Project Presentation</a:t>
            </a:r>
            <a:r>
              <a:rPr lang="en" sz="4900"/>
              <a:t> </a:t>
            </a:r>
            <a:endParaRPr sz="4900"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11700" y="3015350"/>
            <a:ext cx="60891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</a:t>
            </a:r>
            <a:r>
              <a:rPr lang="en">
                <a:solidFill>
                  <a:schemeClr val="dk1"/>
                </a:solidFill>
              </a:rPr>
              <a:t>Santus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Uwamairo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JavaScript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773300" y="3499275"/>
            <a:ext cx="5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0"/>
          <p:cNvSpPr txBox="1"/>
          <p:nvPr>
            <p:ph idx="4294967295" type="body"/>
          </p:nvPr>
        </p:nvSpPr>
        <p:spPr>
          <a:xfrm>
            <a:off x="1596900" y="2586975"/>
            <a:ext cx="57675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Contact</a:t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Santus Uwamairo</a:t>
            </a:r>
            <a:br>
              <a:rPr lang="en" sz="1400"/>
            </a:br>
            <a:r>
              <a:rPr lang="en" sz="1400"/>
              <a:t>JavaScript  Student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emekasantus101@gmail.com</a:t>
            </a:r>
            <a:endParaRPr sz="1400"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a lot!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Stopwatch with API Integration</a:t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3003925" y="501000"/>
            <a:ext cx="35625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highlight>
                  <a:schemeClr val="lt1"/>
                </a:highlight>
                <a:latin typeface="Assistant"/>
                <a:ea typeface="Assistant"/>
                <a:cs typeface="Assistant"/>
                <a:sym typeface="Assistant"/>
              </a:rPr>
              <a:t>Project Title</a:t>
            </a:r>
            <a:endParaRPr b="1" sz="3100">
              <a:solidFill>
                <a:schemeClr val="accent1"/>
              </a:solidFill>
              <a:highlight>
                <a:schemeClr val="lt1"/>
              </a:highlight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041525" y="342900"/>
            <a:ext cx="51702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275"/>
              <a:buFont typeface="Arial"/>
              <a:buNone/>
            </a:pPr>
            <a:r>
              <a:rPr lang="en" sz="3633">
                <a:latin typeface="Arial"/>
                <a:ea typeface="Arial"/>
                <a:cs typeface="Arial"/>
                <a:sym typeface="Arial"/>
              </a:rPr>
              <a:t>Overview of the Interface</a:t>
            </a:r>
            <a:endParaRPr sz="36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91560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**HTML Structure:**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Stopwatch display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Start, Stop, Reset buttons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Call API button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50E17"/>
              </a:solidFill>
              <a:highlight>
                <a:srgbClr val="F1F2F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Google Shape;152;p23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53" name="Google Shape;153;p23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3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156" name="Google Shape;156;p23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2566850" y="293925"/>
            <a:ext cx="416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Styling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11050" y="1001300"/>
            <a:ext cx="7852200" cy="3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Clean and responsive design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of green and red buttons for clarity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Consistent font for better readability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646950" y="342900"/>
            <a:ext cx="62277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Stopwatch Functionality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406717" lvl="0" marL="457200" rtl="0" algn="l">
              <a:spcBef>
                <a:spcPts val="0"/>
              </a:spcBef>
              <a:spcAft>
                <a:spcPts val="0"/>
              </a:spcAft>
              <a:buSzPct val="173684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JavaScript Implementation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406717" lvl="0" marL="457200" rtl="0" algn="l">
              <a:spcBef>
                <a:spcPts val="0"/>
              </a:spcBef>
              <a:spcAft>
                <a:spcPts val="0"/>
              </a:spcAft>
              <a:buSzPct val="173684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Functions for starting, stopping, and resetting the timer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406717" lvl="0" marL="457200" rtl="0" algn="l">
              <a:spcBef>
                <a:spcPts val="0"/>
              </a:spcBef>
              <a:spcAft>
                <a:spcPts val="0"/>
              </a:spcAft>
              <a:buSzPct val="173684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Update display dynamically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406717" lvl="0" marL="457200" rtl="0" algn="l">
              <a:spcBef>
                <a:spcPts val="0"/>
              </a:spcBef>
              <a:spcAft>
                <a:spcPts val="0"/>
              </a:spcAft>
              <a:buSzPct val="173684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Use of setInterval for continuous updates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                                User Interaction: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718">
                <a:latin typeface="Arial"/>
                <a:ea typeface="Arial"/>
                <a:cs typeface="Arial"/>
                <a:sym typeface="Arial"/>
              </a:rPr>
              <a:t>Intuitive buttons for a seamless user experience</a:t>
            </a:r>
            <a:endParaRPr sz="171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12"/>
              <a:buFont typeface="Arial"/>
              <a:buNone/>
            </a:pPr>
            <a:r>
              <a:rPr lang="en" sz="1718">
                <a:latin typeface="Arial"/>
                <a:ea typeface="Arial"/>
                <a:cs typeface="Arial"/>
                <a:sym typeface="Arial"/>
              </a:rPr>
              <a:t>                    Real-time updates on the stopwatch display</a:t>
            </a:r>
            <a:endParaRPr sz="171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736300" y="411525"/>
            <a:ext cx="36714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37"/>
              <a:buFont typeface="Arial"/>
              <a:buNone/>
            </a:pPr>
            <a:r>
              <a:rPr lang="en" sz="3555">
                <a:latin typeface="Arial"/>
                <a:ea typeface="Arial"/>
                <a:cs typeface="Arial"/>
                <a:sym typeface="Arial"/>
              </a:rPr>
              <a:t>API Integration</a:t>
            </a:r>
            <a:endParaRPr sz="355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642950" y="1454113"/>
            <a:ext cx="80418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**Functionality</a:t>
            </a:r>
            <a:r>
              <a:rPr lang="en" sz="2400">
                <a:solidFill>
                  <a:schemeClr val="dk1"/>
                </a:solidFill>
              </a:rPr>
              <a:t>:**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 Call API button triggers a fetch request to '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https://jsonplaceholder.typicode.com/posts'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Handling of the API response and error cases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**User Feedback:**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  A pop-up alert with the API response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  Error logging in the console for debugging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 rot="-268">
            <a:off x="2556175" y="411776"/>
            <a:ext cx="3842700" cy="20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37"/>
              <a:buFont typeface="Arial"/>
              <a:buNone/>
            </a:pPr>
            <a:r>
              <a:rPr lang="en" sz="3555">
                <a:latin typeface="Arial"/>
                <a:ea typeface="Arial"/>
                <a:cs typeface="Arial"/>
                <a:sym typeface="Arial"/>
              </a:rPr>
              <a:t>Styling Choices</a:t>
            </a:r>
            <a:endParaRPr sz="355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686225" y="1458225"/>
            <a:ext cx="778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**CSS Styling:**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Consistent design for a visually appealing interface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Use of color-coded buttons for clear functionality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Responsive layout for different screen sizes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2980350" y="446050"/>
            <a:ext cx="31833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Code Structure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25" y="1289275"/>
            <a:ext cx="85206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**HTML:**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   Well-organized structure with essential elements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**CSS:**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   Global styling for a uniform look and feel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**JavaScript:**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   Functions for stopwatch and API integration clearly defined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   Event listeners for user interaction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73825" y="519050"/>
            <a:ext cx="255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37"/>
              <a:buFont typeface="Arial"/>
              <a:buNone/>
            </a:pPr>
            <a:r>
              <a:rPr lang="en" sz="3555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55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686225" y="1321000"/>
            <a:ext cx="79431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**Achievements:**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    Successful implementation of a functional stopwatch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    Seamless integration with an external API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**Future Enhancements:**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    Explore additional features and improvements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