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6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566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7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73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6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5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2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9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89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 —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Interactive Dashboard + PPT Summary</a:t>
            </a:r>
          </a:p>
          <a:p>
            <a:r>
              <a:rPr dirty="0"/>
              <a:t>Tools: Power BI / Tableau</a:t>
            </a:r>
          </a:p>
          <a:p>
            <a:r>
              <a:rPr dirty="0"/>
              <a:t>Dataset: Sales / Financial dataset (e.g., Kaggle)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Sample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Suggested dataset: 'Sales - Financial' from Kaggle (or similar)</a:t>
            </a:r>
          </a:p>
          <a:p>
            <a:pPr>
              <a:defRPr sz="1800"/>
            </a:pPr>
            <a:r>
              <a:t>Typical fields: OrderID, OrderDate, ProductID, ProductCategory, Region, Sales, Cost, Quantity, CustomerID, Channel</a:t>
            </a:r>
          </a:p>
          <a:p>
            <a:pPr>
              <a:defRPr sz="1800"/>
            </a:pPr>
            <a:r>
              <a:t>Derived fields: Profit = Sales - Cost, Margin = Profit / Sales, AOV = Sales / Orders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Interactive file: Power BI (.pbix) or Tableau Workbook (.twbx) with published sample where possible</a:t>
            </a:r>
          </a:p>
          <a:p>
            <a:pPr>
              <a:defRPr sz="1800"/>
            </a:pPr>
            <a:r>
              <a:t>PPT summary: This deck with wireframes, KPI definitions, implementation notes, and screenshots</a:t>
            </a:r>
          </a:p>
          <a:p>
            <a:pPr>
              <a:defRPr sz="1800"/>
            </a:pPr>
            <a:r>
              <a:t>Optional: Data prep script (Python / SQL), README, and sample CSV exported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(What I'll provide)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A ready-to-use PPT summary (this deck + one with placeholders for dashboard screenshots).</a:t>
            </a:r>
          </a:p>
          <a:p>
            <a:pPr>
              <a:defRPr sz="1800"/>
            </a:pPr>
            <a:r>
              <a:t>• A sample Power BI wireframe file or step-by-step build guide upon request.</a:t>
            </a:r>
          </a:p>
          <a:p>
            <a:pPr>
              <a:defRPr sz="1800"/>
            </a:pPr>
            <a:r>
              <a:t>• Example DAX measures and sample data-prep code (if you want).</a:t>
            </a:r>
          </a:p>
          <a:p>
            <a:pPr>
              <a:defRPr sz="1800"/>
            </a:pPr>
            <a:r>
              <a:t>Tell me which deliverable you'd like first: PPT (done), sample dataset, DAX snippets, or a PBIX mockup.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Objective: Design an interactive dashboard for business stakeholders.</a:t>
            </a:r>
          </a:p>
          <a:p>
            <a:pPr>
              <a:defRPr sz="1800"/>
            </a:pPr>
            <a:r>
              <a:t>Outcome: Learn to create dashboards that inform business decisions.</a:t>
            </a:r>
          </a:p>
          <a:p>
            <a:pPr>
              <a:defRPr sz="1800"/>
            </a:pPr>
            <a:r>
              <a:t>Deliverables: Interactive dashboard (Power BI / Tableau) + PPT summary with wireframes, KPIs, and implementation steps.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Sales: Total Sales, Sales by Product/Region, Sales Growth (YoY / MoM)</a:t>
            </a:r>
          </a:p>
          <a:p>
            <a:pPr>
              <a:defRPr sz="1800"/>
            </a:pPr>
            <a:r>
              <a:t>Profit: Gross Profit, Net Profit, Profit Margin</a:t>
            </a:r>
          </a:p>
          <a:p>
            <a:pPr>
              <a:defRPr sz="1800"/>
            </a:pPr>
            <a:r>
              <a:t>Growth: Revenue Growth Rate, New vs Returning Customers, Market Share proxies</a:t>
            </a:r>
          </a:p>
          <a:p>
            <a:pPr>
              <a:defRPr sz="1800"/>
            </a:pPr>
            <a:r>
              <a:t>Operational: Average Order Value, Units Sold, Inventory Turnover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 (Suggested Wireframe)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188720"/>
            <a:ext cx="7718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r>
              <a:rPr dirty="0"/>
              <a:t>Top row: KPI cards (Totals) — Total Sales, Total Profit, Growth %, AOV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2011680"/>
            <a:ext cx="9331401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r>
              <a:rPr dirty="0"/>
              <a:t>Left: Time-series chart (Sales trend) | Middle: Category breakdown (bar/</a:t>
            </a:r>
            <a:r>
              <a:rPr dirty="0" err="1"/>
              <a:t>treemap</a:t>
            </a:r>
            <a:r>
              <a:rPr dirty="0"/>
              <a:t>)</a:t>
            </a:r>
            <a:endParaRPr lang="en-US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r>
              <a:rPr dirty="0"/>
              <a:t>Right: Map / Regional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3200400"/>
            <a:ext cx="680827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r>
              <a:rPr dirty="0"/>
              <a:t>Bottom: Detailed table / KPI trend small-multiples / Forecast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Slicers / Filters: Date range, Region, Product Category, Sales Channel, Customer Segment</a:t>
            </a:r>
          </a:p>
          <a:p>
            <a:pPr>
              <a:defRPr sz="1800"/>
            </a:pPr>
            <a:r>
              <a:t>Drill-downs: Month → Week → Day, Category → Sub-category → SKU</a:t>
            </a:r>
          </a:p>
          <a:p>
            <a:pPr>
              <a:defRPr sz="1800"/>
            </a:pPr>
            <a:r>
              <a:t>Cross-filtering: Click a region to filter maps, charts, and table</a:t>
            </a:r>
          </a:p>
          <a:p>
            <a:pPr>
              <a:defRPr sz="1800"/>
            </a:pPr>
            <a:r>
              <a:t>Tooltips &amp; Details on demand for context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Time-Series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Include moving averages, YoY / MoM comparisons, seasonality indicators</a:t>
            </a:r>
          </a:p>
          <a:p>
            <a:pPr>
              <a:defRPr sz="1800"/>
            </a:pPr>
            <a:r>
              <a:t>Add forecast widget (ARIMA / ETS or built-in Power BI Forecast) and confidence bands</a:t>
            </a:r>
          </a:p>
          <a:p>
            <a:pPr>
              <a:defRPr sz="1800"/>
            </a:pPr>
            <a:r>
              <a:t>Show anomaly detection highlights (spikes/dips) with callouts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Cards / Totals /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Use card visuals for single-number KPIs with % change compared to prior period</a:t>
            </a:r>
          </a:p>
          <a:p>
            <a:pPr>
              <a:defRPr sz="1800"/>
            </a:pPr>
            <a:r>
              <a:t>Color-coded trend indicators (up/down arrows) and small-sparkline charts inside cards</a:t>
            </a:r>
          </a:p>
          <a:p>
            <a:pPr>
              <a:defRPr sz="1800"/>
            </a:pPr>
            <a:r>
              <a:t>Add a 'Summary' toggle that shows top 3 insights (auto-generated text) for stakeholders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Color Theme &amp;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Apply consistent color palette (brand or muted professional palette). Use 2–3 accent colors for categories.</a:t>
            </a:r>
          </a:p>
          <a:p>
            <a:pPr>
              <a:defRPr sz="1800"/>
            </a:pPr>
            <a:r>
              <a:t>Navigation: Use page tabs or buttons (Overview, Regional, Product, Financials, Details)</a:t>
            </a:r>
          </a:p>
          <a:p>
            <a:pPr>
              <a:defRPr sz="1800"/>
            </a:pPr>
            <a:r>
              <a:t>Accessibility: ensure contrast, avoid relying on color alone for meaning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1) Source: Import Sales_Financial dataset (CSV / Excel) and inspect schema.</a:t>
            </a:r>
          </a:p>
          <a:p>
            <a:pPr>
              <a:defRPr sz="1800"/>
            </a:pPr>
            <a:r>
              <a:t>2) Data Prep: Clean nulls, standardize dates, create calculated columns (Profit, Margin, AOV).</a:t>
            </a:r>
          </a:p>
          <a:p>
            <a:pPr>
              <a:defRPr sz="1800"/>
            </a:pPr>
            <a:r>
              <a:t>3) Modeling: Define relationships (Date table, Product, Customer, Region).</a:t>
            </a:r>
          </a:p>
          <a:p>
            <a:pPr>
              <a:defRPr sz="1800"/>
            </a:pPr>
            <a:r>
              <a:t>4) Measures: Create DAX / Tableau calculations for KPIs and YoY / MoM.</a:t>
            </a:r>
          </a:p>
          <a:p>
            <a:pPr>
              <a:defRPr sz="1800"/>
            </a:pPr>
            <a:r>
              <a:t>5) Visuals: Build KPI cards, time-series, maps, bar/treemap, table; arrange per wireframe.</a:t>
            </a:r>
          </a:p>
          <a:p>
            <a:pPr>
              <a:defRPr sz="1800"/>
            </a:pPr>
            <a:r>
              <a:t>6) Interactions: Add slicers, set cross-filtering, implement drill-throughs and bookmarks (Power BI).</a:t>
            </a:r>
          </a:p>
          <a:p>
            <a:pPr>
              <a:defRPr sz="1800"/>
            </a:pPr>
            <a:r>
              <a:t>7) QA: Validate numbers vs sample calculations and business rules.</a:t>
            </a:r>
          </a:p>
          <a:p>
            <a:pPr>
              <a:defRPr sz="1800"/>
            </a:pPr>
            <a:r>
              <a:t>8) Publish: Power BI Service / Tableau Server and set refresh schedule.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707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Task 4 — Dashboard Design</vt:lpstr>
      <vt:lpstr>Objective &amp; Outcome</vt:lpstr>
      <vt:lpstr>Recommended KPIs</vt:lpstr>
      <vt:lpstr>Dashboard Layout (Suggested Wireframe)</vt:lpstr>
      <vt:lpstr>Interactivity &amp; Filters</vt:lpstr>
      <vt:lpstr>Time-Series &amp; Analysis</vt:lpstr>
      <vt:lpstr>Cards / Totals / Summary</vt:lpstr>
      <vt:lpstr>Color Theme &amp; Navigation</vt:lpstr>
      <vt:lpstr>Implementation Steps</vt:lpstr>
      <vt:lpstr>Dataset &amp; Sample Fields</vt:lpstr>
      <vt:lpstr>Deliverables</vt:lpstr>
      <vt:lpstr>Next Steps (What I'll provide)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 — Dashboard Design</dc:title>
  <dc:subject/>
  <dc:creator/>
  <cp:keywords/>
  <dc:description>generated using python-pptx</dc:description>
  <cp:lastModifiedBy>Sanu Kumar</cp:lastModifiedBy>
  <cp:revision>2</cp:revision>
  <dcterms:created xsi:type="dcterms:W3CDTF">2013-01-27T09:14:16Z</dcterms:created>
  <dcterms:modified xsi:type="dcterms:W3CDTF">2025-10-24T16:19:56Z</dcterms:modified>
  <cp:category/>
</cp:coreProperties>
</file>