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1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7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413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3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7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82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6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9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0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524946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Data Visualization and Storytelling</a:t>
            </a:r>
          </a:p>
          <a:p>
            <a:r>
              <a:rPr dirty="0"/>
              <a:t>Tool: Tableau / Power BI</a:t>
            </a:r>
          </a:p>
          <a:p>
            <a:r>
              <a:rPr dirty="0"/>
              <a:t>Dataset: Superstore.csv</a:t>
            </a:r>
          </a:p>
          <a:p>
            <a:r>
              <a:rPr dirty="0"/>
              <a:t>Created by: </a:t>
            </a:r>
            <a:r>
              <a:rPr lang="en-US" dirty="0"/>
              <a:t>SANU 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To uncover actionable insights into sales, profit, and customer behavior using data visualization techniques.</a:t>
            </a:r>
          </a:p>
          <a:p>
            <a:endParaRPr dirty="0"/>
          </a:p>
          <a:p>
            <a:r>
              <a:rPr dirty="0"/>
              <a:t>Focus: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Show clear business stories through data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Use right visual types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Highlight key takeaways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Provide data-driven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Total Sales: $2.3M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Total Profit: $270K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Average Discount: 15%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Orders: 5,009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Profit Margin: 11.7%</a:t>
            </a:r>
          </a:p>
          <a:p>
            <a:endParaRPr dirty="0"/>
          </a:p>
          <a:p>
            <a:r>
              <a:rPr dirty="0"/>
              <a:t>Insight: Superstore achieved consistent growth with healthy margins, though discounts impacted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and Profit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Visualization: Line Chart (Sales vs Profit)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Sales peak every Q4 – indicating seasonal </a:t>
            </a:r>
            <a:r>
              <a:rPr lang="en-US" dirty="0"/>
              <a:t>	</a:t>
            </a:r>
            <a:r>
              <a:rPr dirty="0"/>
              <a:t>demand.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Profit margins fluctuate due to discount </a:t>
            </a:r>
            <a:r>
              <a:rPr lang="en-US" dirty="0"/>
              <a:t>	</a:t>
            </a:r>
            <a:r>
              <a:rPr dirty="0"/>
              <a:t>variations.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Upward trend from 2015–2017 shows business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Visualization: Filled Map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West region generates highest profit.</a:t>
            </a:r>
          </a:p>
          <a:p>
            <a:pPr marL="457200" lvl="1" indent="0">
              <a:buNone/>
            </a:pPr>
            <a:r>
              <a:rPr dirty="0"/>
              <a:t>• South region underperforms despite moderate sales.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Regional imbalance suggests need for </a:t>
            </a:r>
            <a:r>
              <a:rPr lang="en-US" dirty="0"/>
              <a:t>	</a:t>
            </a:r>
            <a:r>
              <a:rPr dirty="0"/>
              <a:t>targeted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and Sub-Category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Visualization: Bar Chart &amp; </a:t>
            </a:r>
            <a:r>
              <a:rPr dirty="0" err="1"/>
              <a:t>Treemap</a:t>
            </a:r>
            <a:endParaRPr dirty="0"/>
          </a:p>
          <a:p>
            <a:endParaRPr dirty="0"/>
          </a:p>
          <a:p>
            <a:r>
              <a:rPr dirty="0"/>
              <a:t>Insights: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Technology leads in both sales and profit.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Furniture shows lower margins due to </a:t>
            </a:r>
            <a:r>
              <a:rPr lang="en-US" dirty="0"/>
              <a:t>	</a:t>
            </a:r>
            <a:r>
              <a:rPr dirty="0"/>
              <a:t>discounts.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Office Supplies stable but low growth.</a:t>
            </a:r>
            <a:endParaRPr lang="en-IN" dirty="0"/>
          </a:p>
          <a:p>
            <a:r>
              <a:rPr dirty="0"/>
              <a:t>Action: Optimize discount strategy for Furniture and boost marketing for Technology.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Impact on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Visualization: Scatter Plot (Discount vs Profit)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High discounts correlate with negative profits.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Technology tolerates discounts better than </a:t>
            </a:r>
            <a:r>
              <a:rPr lang="en-US" dirty="0"/>
              <a:t>	</a:t>
            </a:r>
            <a:r>
              <a:rPr dirty="0"/>
              <a:t>Furniture.</a:t>
            </a:r>
          </a:p>
          <a:p>
            <a:r>
              <a:rPr dirty="0"/>
              <a:t>Action: Limit discounts on low-margin items; run targeted promotions instead.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Visualization: Horizontal Bar Chart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Few customers contribute major sales volume.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Customer loyalty programs could help </a:t>
            </a:r>
            <a:r>
              <a:rPr lang="en-US" dirty="0"/>
              <a:t>	</a:t>
            </a:r>
            <a:r>
              <a:rPr dirty="0"/>
              <a:t>retention.</a:t>
            </a:r>
          </a:p>
          <a:p>
            <a:r>
              <a:rPr dirty="0"/>
              <a:t>Action: Introduce loyalty discounts or premium benefits for top spenders.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Key Insights:</a:t>
            </a:r>
          </a:p>
          <a:p>
            <a:r>
              <a:t>• West region and Technology category are main profit drivers.</a:t>
            </a:r>
          </a:p>
          <a:p>
            <a:r>
              <a:t>• High discounts reduce profit margins.</a:t>
            </a:r>
          </a:p>
          <a:p>
            <a:r>
              <a:t>• Sales are seasonal — strongest in Q4.</a:t>
            </a:r>
          </a:p>
          <a:p>
            <a:endParaRPr/>
          </a:p>
          <a:p>
            <a:r>
              <a:t>Recommendations:</a:t>
            </a:r>
          </a:p>
          <a:p>
            <a:r>
              <a:t>• Focus marketing in profitable regions.</a:t>
            </a:r>
          </a:p>
          <a:p>
            <a:r>
              <a:t>• Reduce excessive discounts.</a:t>
            </a:r>
          </a:p>
          <a:p>
            <a:r>
              <a:t>• Increase stock before seasonal spikes.</a:t>
            </a:r>
          </a:p>
          <a:p>
            <a:r>
              <a:t>• Build loyalty programs for top customers.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412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Superstore Sales Performance Dashboard</vt:lpstr>
      <vt:lpstr>Objective</vt:lpstr>
      <vt:lpstr>Key Performance Indicators (KPIs)</vt:lpstr>
      <vt:lpstr>Sales and Profit Over Time</vt:lpstr>
      <vt:lpstr>Regional Performance</vt:lpstr>
      <vt:lpstr>Category and Sub-Category Insights</vt:lpstr>
      <vt:lpstr>Discount Impact on Profit</vt:lpstr>
      <vt:lpstr>Top 10 Customers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Performance Dashboard</dc:title>
  <dc:subject/>
  <dc:creator/>
  <cp:keywords/>
  <dc:description>generated using python-pptx</dc:description>
  <cp:lastModifiedBy>Sanu Kumar</cp:lastModifiedBy>
  <cp:revision>2</cp:revision>
  <dcterms:created xsi:type="dcterms:W3CDTF">2013-01-27T09:14:16Z</dcterms:created>
  <dcterms:modified xsi:type="dcterms:W3CDTF">2025-10-22T16:17:18Z</dcterms:modified>
  <cp:category/>
</cp:coreProperties>
</file>