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5AA8A-EAEB-416C-9BCD-F8FC2210A3A5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91ECE-9FB9-4317-AA66-71A5F7718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443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67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4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220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72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50679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25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72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0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123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104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00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256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39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522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6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26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00C-B133-458F-BE69-A7D30AB64F99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AC585FB-0004-496B-8877-877A803681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67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3FA5-C6BE-9A1A-E987-971891F259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820" y="65015"/>
            <a:ext cx="8915399" cy="2262781"/>
          </a:xfrm>
        </p:spPr>
        <p:txBody>
          <a:bodyPr>
            <a:no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 Detection and Cooling System for Machine Parts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CFC19-A5B6-55E2-3743-1186696D70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EEE3305-Engineering Research (Embedded Systems) Project </a:t>
            </a:r>
          </a:p>
          <a:p>
            <a:r>
              <a:rPr lang="en-US" dirty="0"/>
              <a:t>Faculty of Engineering</a:t>
            </a:r>
          </a:p>
          <a:p>
            <a:r>
              <a:rPr lang="en-US" dirty="0"/>
              <a:t>SLTC Research University</a:t>
            </a:r>
          </a:p>
        </p:txBody>
      </p:sp>
    </p:spTree>
    <p:extLst>
      <p:ext uri="{BB962C8B-B14F-4D97-AF65-F5344CB8AC3E}">
        <p14:creationId xmlns:p14="http://schemas.microsoft.com/office/powerpoint/2010/main" val="72870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3FD7-4F1A-40FA-855B-003A940EC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022" y="624110"/>
            <a:ext cx="9692589" cy="1213079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/>
              <a:t>Introducing a Smart Temperature Control System designed for industrial applications.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Utilizes a DT11 sensor and PIC 16F877A for precise temperature monitoring and an LCD display for real-time data visualization.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Integration of advanced features such as PWM-controlled performance reduction and seamless backup machinery activation ensures optimal operational efficiency.</a:t>
            </a:r>
            <a:br>
              <a:rPr lang="en-US" sz="2200" dirty="0"/>
            </a:br>
            <a:br>
              <a:rPr lang="en-US" sz="4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36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932E-339E-087D-366B-E2AEB96E9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Advantages of the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AA69F-8BF5-FD3F-954B-9B3FF6AF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Monitoring: Immediate detection and display of temperature on the LCD enable proactive decision-making.</a:t>
            </a:r>
          </a:p>
          <a:p>
            <a:r>
              <a:rPr lang="en-US" dirty="0"/>
              <a:t>Precision Cooling: Activation of cooling fans at 31°C prevents overheating, preserving machinery health.</a:t>
            </a:r>
          </a:p>
          <a:p>
            <a:r>
              <a:rPr lang="en-US" dirty="0"/>
              <a:t>Energy Efficiency: PWM-controlled performance reduction optimizes machine operation, contributing to energy savings.</a:t>
            </a:r>
          </a:p>
          <a:p>
            <a:r>
              <a:rPr lang="en-US" dirty="0"/>
              <a:t>Reliability: Seamless transition to a backup machine guarantees uninterrupted production even under challenging conditions.</a:t>
            </a:r>
          </a:p>
          <a:p>
            <a:r>
              <a:rPr lang="en-US" dirty="0"/>
              <a:t>Data Logging: Micro SD card storage facilitates historical temperature data analysis for predictive maintenance.</a:t>
            </a:r>
          </a:p>
        </p:txBody>
      </p:sp>
    </p:spTree>
    <p:extLst>
      <p:ext uri="{BB962C8B-B14F-4D97-AF65-F5344CB8AC3E}">
        <p14:creationId xmlns:p14="http://schemas.microsoft.com/office/powerpoint/2010/main" val="3100220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8127-88E6-9CA8-0F2D-D7AAB7AE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Versatile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6402-C76A-4932-31E2-997B9DD4B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Industrial Machinery: Ideal for temperature-sensitive machinery in manufacturing and processing industries.</a:t>
            </a:r>
          </a:p>
          <a:p>
            <a:r>
              <a:rPr lang="en-US" dirty="0"/>
              <a:t>Data Centers: Ensures optimal cooling in data centers, preventing hardware damage and downtime.</a:t>
            </a:r>
          </a:p>
          <a:p>
            <a:r>
              <a:rPr lang="en-US" dirty="0"/>
              <a:t>Climate Control: Applicable in HVAC systems for maintaining desired temperatures in controlled environments.</a:t>
            </a:r>
          </a:p>
          <a:p>
            <a:r>
              <a:rPr lang="en-US" dirty="0"/>
              <a:t>Energy Management: Contributes to energy-efficient operations in various industrial settings.</a:t>
            </a:r>
          </a:p>
          <a:p>
            <a:r>
              <a:rPr lang="en-US" dirty="0"/>
              <a:t>Remote Monitoring: </a:t>
            </a:r>
            <a:r>
              <a:rPr lang="en-US" dirty="0" err="1"/>
              <a:t>WiFi</a:t>
            </a:r>
            <a:r>
              <a:rPr lang="en-US" dirty="0"/>
              <a:t> module allows for remote system shutdown and real-time monitoring, extending its usability across diverse applications.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95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CBAA-F05C-C78B-4B6F-3485CA07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Hardware Justification and Interconnection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14386-5567-0B78-357B-1110FED31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242" y="1616015"/>
            <a:ext cx="8915400" cy="3777622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500" b="1" dirty="0"/>
              <a:t>Hardware Justification:</a:t>
            </a:r>
          </a:p>
          <a:p>
            <a:endParaRPr lang="en-US" sz="2500" dirty="0"/>
          </a:p>
          <a:p>
            <a:r>
              <a:rPr lang="en-US" sz="2500" dirty="0"/>
              <a:t>DT11 Sensor: Offers precise temperature and humidity measurements for accurate monitoring.</a:t>
            </a:r>
          </a:p>
          <a:p>
            <a:r>
              <a:rPr lang="en-US" sz="2500" dirty="0"/>
              <a:t>PIC 16F877A Microcontroller: Employs timers, interrupts, and PWM signals for intelligent decision-making.</a:t>
            </a:r>
          </a:p>
          <a:p>
            <a:r>
              <a:rPr lang="en-US" sz="2500" dirty="0"/>
              <a:t>LDR (Light Dependent Resistor): Utilized for analog-to-digital signal input to enhance environmental sensitivity.</a:t>
            </a:r>
          </a:p>
          <a:p>
            <a:r>
              <a:rPr lang="en-US" sz="2500" dirty="0"/>
              <a:t>8000Hz Crystal: Provides accurate timing for microcontroller operations.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Interconnection:</a:t>
            </a:r>
          </a:p>
          <a:p>
            <a:endParaRPr lang="en-US" sz="2500" dirty="0"/>
          </a:p>
          <a:p>
            <a:r>
              <a:rPr lang="en-US" sz="2500" dirty="0"/>
              <a:t>DT11 sensor feeds data to the PIC 16F877A, initiating responses based on temperature thresholds.</a:t>
            </a:r>
          </a:p>
          <a:p>
            <a:r>
              <a:rPr lang="en-US" sz="2500" dirty="0"/>
              <a:t>PWM signals dynamically control the primary machine's performance, displayed as "Avail. time" on the LCD.</a:t>
            </a:r>
          </a:p>
          <a:p>
            <a:r>
              <a:rPr lang="en-US" sz="2500" dirty="0"/>
              <a:t>The ESP32 Wi-Fi module connects to the microcontroller, enabling remote system shutdown and backup machine activation.</a:t>
            </a:r>
          </a:p>
          <a:p>
            <a:r>
              <a:rPr lang="en-US" sz="2500" dirty="0"/>
              <a:t>Micro SD card stores temperature data for analysis, contributing to long-term monitoring and maintenance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3501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CF3CA-7119-2F90-E907-7BE389C9E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öhne"/>
              </a:rPr>
              <a:t>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D61F7-647F-CADB-FD24-E5A3FA99D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483743"/>
            <a:ext cx="8915400" cy="44274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/>
              <a:t>Results:</a:t>
            </a:r>
          </a:p>
          <a:p>
            <a:endParaRPr lang="en-US" sz="1200" dirty="0"/>
          </a:p>
          <a:p>
            <a:r>
              <a:rPr lang="en-US" sz="1200" dirty="0"/>
              <a:t>Efficient Cooling: First fan activation at 31°C effectively prevents rapid temperature escalation.</a:t>
            </a:r>
          </a:p>
          <a:p>
            <a:r>
              <a:rPr lang="en-US" sz="1200" dirty="0"/>
              <a:t>Smooth Transition: Gradual performance reduction through PWM ensures a controlled shift to the backup machine at 37°C.</a:t>
            </a:r>
          </a:p>
          <a:p>
            <a:r>
              <a:rPr lang="en-US" sz="1200" dirty="0"/>
              <a:t>Remote Control: ESP32 Wi-Fi module facilitates system shutdown and second fan activation for remote management.</a:t>
            </a:r>
          </a:p>
          <a:p>
            <a:r>
              <a:rPr lang="en-US" sz="1200" dirty="0"/>
              <a:t>Data Logging: Micro SD card stores temperature data, allowing for long-term analysis and trend identification.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b="1" dirty="0"/>
              <a:t>Analysis:</a:t>
            </a:r>
          </a:p>
          <a:p>
            <a:endParaRPr lang="en-US" sz="1200" dirty="0"/>
          </a:p>
          <a:p>
            <a:r>
              <a:rPr lang="en-US" sz="1200" dirty="0"/>
              <a:t>Enhanced Reliability: Seamless transitions and proactive cooling contribute to increased system reliability.</a:t>
            </a:r>
          </a:p>
          <a:p>
            <a:r>
              <a:rPr lang="en-US" sz="1200" dirty="0"/>
              <a:t>Energy Optimization: PWM-controlled performance reduction aligns machinery output with thermal conditions, promoting energy efficiency.</a:t>
            </a:r>
          </a:p>
          <a:p>
            <a:r>
              <a:rPr lang="en-US" sz="1200" dirty="0"/>
              <a:t>Predictive Maintenance: Data logging enables predictive maintenance by identifying trends and potential issues before critical failures.</a:t>
            </a:r>
          </a:p>
        </p:txBody>
      </p:sp>
    </p:spTree>
    <p:extLst>
      <p:ext uri="{BB962C8B-B14F-4D97-AF65-F5344CB8AC3E}">
        <p14:creationId xmlns:p14="http://schemas.microsoft.com/office/powerpoint/2010/main" val="926156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70753-18A5-D979-A1B9-DEF1CC44A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59002"/>
            <a:ext cx="8911687" cy="1280890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Thank You !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/>
              <a:t>Group Members: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4B23F-4AD2-6235-9549-010203CA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824" y="4345079"/>
            <a:ext cx="8915400" cy="3777622"/>
          </a:xfrm>
        </p:spPr>
        <p:txBody>
          <a:bodyPr/>
          <a:lstStyle/>
          <a:p>
            <a:r>
              <a:rPr lang="en-US" dirty="0"/>
              <a:t>M. N. K. M. Bandara.    -   21ug0481</a:t>
            </a:r>
          </a:p>
          <a:p>
            <a:r>
              <a:rPr lang="en-US" dirty="0"/>
              <a:t>S. M. S. M. Bandara.     -   21ug0496</a:t>
            </a:r>
          </a:p>
        </p:txBody>
      </p:sp>
    </p:spTree>
    <p:extLst>
      <p:ext uri="{BB962C8B-B14F-4D97-AF65-F5344CB8AC3E}">
        <p14:creationId xmlns:p14="http://schemas.microsoft.com/office/powerpoint/2010/main" val="124745527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</TotalTime>
  <Words>544</Words>
  <Application>Microsoft Office PowerPoint</Application>
  <PresentationFormat>Widescreen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Söhne</vt:lpstr>
      <vt:lpstr>Wingdings 3</vt:lpstr>
      <vt:lpstr>Wisp</vt:lpstr>
      <vt:lpstr>Temperature Detection and Cooling System for Machine Parts</vt:lpstr>
      <vt:lpstr>Introduction   Introducing a Smart Temperature Control System designed for industrial applications.  Utilizes a DT11 sensor and PIC 16F877A for precise temperature monitoring and an LCD display for real-time data visualization.  Integration of advanced features such as PWM-controlled performance reduction and seamless backup machinery activation ensures optimal operational efficiency.  </vt:lpstr>
      <vt:lpstr>Key Advantages of the System</vt:lpstr>
      <vt:lpstr>Versatile Applications</vt:lpstr>
      <vt:lpstr>Hardware Justification and Interconnection</vt:lpstr>
      <vt:lpstr>Results and Analysis</vt:lpstr>
      <vt:lpstr>Thank You !      Group Members: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Temperature Detection and Cooling System for Machine Parts</dc:title>
  <dc:creator>Viraj Sandeepa</dc:creator>
  <cp:lastModifiedBy>Viraj Sandeepa</cp:lastModifiedBy>
  <cp:revision>3</cp:revision>
  <dcterms:created xsi:type="dcterms:W3CDTF">2024-01-19T17:36:54Z</dcterms:created>
  <dcterms:modified xsi:type="dcterms:W3CDTF">2024-01-19T18:14:09Z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2024-01-19T18:09:03Z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f628541d-ca45-4bda-ab5a-ce7b97f0212e</vt:lpwstr>
  </property>
  <property fmtid="{D5CDD505-2E9C-101B-9397-08002B2CF9AE}" pid="7" name="MSIP_Label_defa4170-0d19-0005-0004-bc88714345d2_ActionId">
    <vt:lpwstr>bf1769be-31e4-4e12-b860-cfed7f85b066</vt:lpwstr>
  </property>
  <property fmtid="{D5CDD505-2E9C-101B-9397-08002B2CF9AE}" pid="8" name="MSIP_Label_defa4170-0d19-0005-0004-bc88714345d2_ContentBits">
    <vt:lpwstr>0</vt:lpwstr>
  </property>
</Properties>
</file>