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ohamed Shafraz" userId="6b22b2be-e220-48d9-a64a-a2f2bfb2b52e" providerId="ADAL" clId="{DAED4238-7E16-40D5-86FF-349CC02452BC}"/>
    <pc:docChg chg="custSel modSld">
      <pc:chgData name="Dr. Mohamed Shafraz" userId="6b22b2be-e220-48d9-a64a-a2f2bfb2b52e" providerId="ADAL" clId="{DAED4238-7E16-40D5-86FF-349CC02452BC}" dt="2024-01-28T13:46:29.888" v="1" actId="478"/>
      <pc:docMkLst>
        <pc:docMk/>
      </pc:docMkLst>
      <pc:sldChg chg="delSp mod">
        <pc:chgData name="Dr. Mohamed Shafraz" userId="6b22b2be-e220-48d9-a64a-a2f2bfb2b52e" providerId="ADAL" clId="{DAED4238-7E16-40D5-86FF-349CC02452BC}" dt="2024-01-28T13:46:13.833" v="0" actId="478"/>
        <pc:sldMkLst>
          <pc:docMk/>
          <pc:sldMk cId="0" sldId="256"/>
        </pc:sldMkLst>
        <pc:spChg chg="del">
          <ac:chgData name="Dr. Mohamed Shafraz" userId="6b22b2be-e220-48d9-a64a-a2f2bfb2b52e" providerId="ADAL" clId="{DAED4238-7E16-40D5-86FF-349CC02452BC}" dt="2024-01-28T13:46:13.833" v="0" actId="478"/>
          <ac:spMkLst>
            <pc:docMk/>
            <pc:sldMk cId="0" sldId="256"/>
            <ac:spMk id="8" creationId="{00000000-0000-0000-0000-000000000000}"/>
          </ac:spMkLst>
        </pc:spChg>
      </pc:sldChg>
      <pc:sldChg chg="delSp mod">
        <pc:chgData name="Dr. Mohamed Shafraz" userId="6b22b2be-e220-48d9-a64a-a2f2bfb2b52e" providerId="ADAL" clId="{DAED4238-7E16-40D5-86FF-349CC02452BC}" dt="2024-01-28T13:46:29.888" v="1" actId="478"/>
        <pc:sldMkLst>
          <pc:docMk/>
          <pc:sldMk cId="0" sldId="276"/>
        </pc:sldMkLst>
        <pc:spChg chg="del">
          <ac:chgData name="Dr. Mohamed Shafraz" userId="6b22b2be-e220-48d9-a64a-a2f2bfb2b52e" providerId="ADAL" clId="{DAED4238-7E16-40D5-86FF-349CC02452BC}" dt="2024-01-28T13:46:29.888" v="1" actId="478"/>
          <ac:spMkLst>
            <pc:docMk/>
            <pc:sldMk cId="0" sldId="276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8969" y="0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0" y="6857996"/>
                </a:moveTo>
                <a:lnTo>
                  <a:pt x="9525" y="6857996"/>
                </a:lnTo>
                <a:lnTo>
                  <a:pt x="9525" y="0"/>
                </a:lnTo>
                <a:lnTo>
                  <a:pt x="0" y="0"/>
                </a:lnTo>
                <a:lnTo>
                  <a:pt x="0" y="6857996"/>
                </a:lnTo>
                <a:close/>
              </a:path>
            </a:pathLst>
          </a:custGeom>
          <a:solidFill>
            <a:srgbClr val="999F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93776" y="3019044"/>
            <a:ext cx="820419" cy="820419"/>
          </a:xfrm>
          <a:custGeom>
            <a:avLst/>
            <a:gdLst/>
            <a:ahLst/>
            <a:cxnLst/>
            <a:rect l="l" t="t" r="r" b="b"/>
            <a:pathLst>
              <a:path w="820419" h="820420">
                <a:moveTo>
                  <a:pt x="409955" y="0"/>
                </a:moveTo>
                <a:lnTo>
                  <a:pt x="362145" y="2757"/>
                </a:lnTo>
                <a:lnTo>
                  <a:pt x="315955" y="10825"/>
                </a:lnTo>
                <a:lnTo>
                  <a:pt x="271693" y="23896"/>
                </a:lnTo>
                <a:lnTo>
                  <a:pt x="229666" y="41663"/>
                </a:lnTo>
                <a:lnTo>
                  <a:pt x="190182" y="63818"/>
                </a:lnTo>
                <a:lnTo>
                  <a:pt x="153548" y="90053"/>
                </a:lnTo>
                <a:lnTo>
                  <a:pt x="120072" y="120062"/>
                </a:lnTo>
                <a:lnTo>
                  <a:pt x="90061" y="153537"/>
                </a:lnTo>
                <a:lnTo>
                  <a:pt x="63824" y="190170"/>
                </a:lnTo>
                <a:lnTo>
                  <a:pt x="41667" y="229655"/>
                </a:lnTo>
                <a:lnTo>
                  <a:pt x="23899" y="271683"/>
                </a:lnTo>
                <a:lnTo>
                  <a:pt x="10827" y="315947"/>
                </a:lnTo>
                <a:lnTo>
                  <a:pt x="2758" y="362141"/>
                </a:lnTo>
                <a:lnTo>
                  <a:pt x="0" y="409955"/>
                </a:lnTo>
                <a:lnTo>
                  <a:pt x="2758" y="457770"/>
                </a:lnTo>
                <a:lnTo>
                  <a:pt x="10827" y="503964"/>
                </a:lnTo>
                <a:lnTo>
                  <a:pt x="23899" y="548228"/>
                </a:lnTo>
                <a:lnTo>
                  <a:pt x="41667" y="590256"/>
                </a:lnTo>
                <a:lnTo>
                  <a:pt x="63824" y="629741"/>
                </a:lnTo>
                <a:lnTo>
                  <a:pt x="90061" y="666374"/>
                </a:lnTo>
                <a:lnTo>
                  <a:pt x="120072" y="699849"/>
                </a:lnTo>
                <a:lnTo>
                  <a:pt x="153548" y="729858"/>
                </a:lnTo>
                <a:lnTo>
                  <a:pt x="190182" y="756093"/>
                </a:lnTo>
                <a:lnTo>
                  <a:pt x="229666" y="778248"/>
                </a:lnTo>
                <a:lnTo>
                  <a:pt x="271693" y="796015"/>
                </a:lnTo>
                <a:lnTo>
                  <a:pt x="315955" y="809086"/>
                </a:lnTo>
                <a:lnTo>
                  <a:pt x="362145" y="817154"/>
                </a:lnTo>
                <a:lnTo>
                  <a:pt x="409955" y="819911"/>
                </a:lnTo>
                <a:lnTo>
                  <a:pt x="457766" y="817154"/>
                </a:lnTo>
                <a:lnTo>
                  <a:pt x="503956" y="809086"/>
                </a:lnTo>
                <a:lnTo>
                  <a:pt x="548218" y="796015"/>
                </a:lnTo>
                <a:lnTo>
                  <a:pt x="590245" y="778248"/>
                </a:lnTo>
                <a:lnTo>
                  <a:pt x="629729" y="756093"/>
                </a:lnTo>
                <a:lnTo>
                  <a:pt x="666363" y="729858"/>
                </a:lnTo>
                <a:lnTo>
                  <a:pt x="699839" y="699849"/>
                </a:lnTo>
                <a:lnTo>
                  <a:pt x="729850" y="666374"/>
                </a:lnTo>
                <a:lnTo>
                  <a:pt x="756087" y="629741"/>
                </a:lnTo>
                <a:lnTo>
                  <a:pt x="778244" y="590256"/>
                </a:lnTo>
                <a:lnTo>
                  <a:pt x="796012" y="548228"/>
                </a:lnTo>
                <a:lnTo>
                  <a:pt x="809084" y="503964"/>
                </a:lnTo>
                <a:lnTo>
                  <a:pt x="817153" y="457770"/>
                </a:lnTo>
                <a:lnTo>
                  <a:pt x="819912" y="409955"/>
                </a:lnTo>
                <a:lnTo>
                  <a:pt x="817153" y="362141"/>
                </a:lnTo>
                <a:lnTo>
                  <a:pt x="809084" y="315947"/>
                </a:lnTo>
                <a:lnTo>
                  <a:pt x="796012" y="271683"/>
                </a:lnTo>
                <a:lnTo>
                  <a:pt x="778244" y="229655"/>
                </a:lnTo>
                <a:lnTo>
                  <a:pt x="756087" y="190170"/>
                </a:lnTo>
                <a:lnTo>
                  <a:pt x="729850" y="153537"/>
                </a:lnTo>
                <a:lnTo>
                  <a:pt x="699839" y="120062"/>
                </a:lnTo>
                <a:lnTo>
                  <a:pt x="666363" y="90053"/>
                </a:lnTo>
                <a:lnTo>
                  <a:pt x="629729" y="63818"/>
                </a:lnTo>
                <a:lnTo>
                  <a:pt x="590245" y="41663"/>
                </a:lnTo>
                <a:lnTo>
                  <a:pt x="548218" y="23896"/>
                </a:lnTo>
                <a:lnTo>
                  <a:pt x="503956" y="10825"/>
                </a:lnTo>
                <a:lnTo>
                  <a:pt x="457766" y="2757"/>
                </a:lnTo>
                <a:lnTo>
                  <a:pt x="409955" y="0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93776" y="3019044"/>
            <a:ext cx="820419" cy="820419"/>
          </a:xfrm>
          <a:custGeom>
            <a:avLst/>
            <a:gdLst/>
            <a:ahLst/>
            <a:cxnLst/>
            <a:rect l="l" t="t" r="r" b="b"/>
            <a:pathLst>
              <a:path w="820419" h="820420">
                <a:moveTo>
                  <a:pt x="0" y="409955"/>
                </a:moveTo>
                <a:lnTo>
                  <a:pt x="2758" y="362141"/>
                </a:lnTo>
                <a:lnTo>
                  <a:pt x="10827" y="315947"/>
                </a:lnTo>
                <a:lnTo>
                  <a:pt x="23899" y="271683"/>
                </a:lnTo>
                <a:lnTo>
                  <a:pt x="41667" y="229655"/>
                </a:lnTo>
                <a:lnTo>
                  <a:pt x="63824" y="190170"/>
                </a:lnTo>
                <a:lnTo>
                  <a:pt x="90061" y="153537"/>
                </a:lnTo>
                <a:lnTo>
                  <a:pt x="120072" y="120062"/>
                </a:lnTo>
                <a:lnTo>
                  <a:pt x="153548" y="90053"/>
                </a:lnTo>
                <a:lnTo>
                  <a:pt x="190182" y="63818"/>
                </a:lnTo>
                <a:lnTo>
                  <a:pt x="229666" y="41663"/>
                </a:lnTo>
                <a:lnTo>
                  <a:pt x="271693" y="23896"/>
                </a:lnTo>
                <a:lnTo>
                  <a:pt x="315955" y="10825"/>
                </a:lnTo>
                <a:lnTo>
                  <a:pt x="362145" y="2757"/>
                </a:lnTo>
                <a:lnTo>
                  <a:pt x="409955" y="0"/>
                </a:lnTo>
                <a:lnTo>
                  <a:pt x="457766" y="2757"/>
                </a:lnTo>
                <a:lnTo>
                  <a:pt x="503956" y="10825"/>
                </a:lnTo>
                <a:lnTo>
                  <a:pt x="548218" y="23896"/>
                </a:lnTo>
                <a:lnTo>
                  <a:pt x="590245" y="41663"/>
                </a:lnTo>
                <a:lnTo>
                  <a:pt x="629729" y="63818"/>
                </a:lnTo>
                <a:lnTo>
                  <a:pt x="666363" y="90053"/>
                </a:lnTo>
                <a:lnTo>
                  <a:pt x="699839" y="120062"/>
                </a:lnTo>
                <a:lnTo>
                  <a:pt x="729850" y="153537"/>
                </a:lnTo>
                <a:lnTo>
                  <a:pt x="756087" y="190170"/>
                </a:lnTo>
                <a:lnTo>
                  <a:pt x="778244" y="229655"/>
                </a:lnTo>
                <a:lnTo>
                  <a:pt x="796012" y="271683"/>
                </a:lnTo>
                <a:lnTo>
                  <a:pt x="809084" y="315947"/>
                </a:lnTo>
                <a:lnTo>
                  <a:pt x="817153" y="362141"/>
                </a:lnTo>
                <a:lnTo>
                  <a:pt x="819912" y="409955"/>
                </a:lnTo>
                <a:lnTo>
                  <a:pt x="817153" y="457770"/>
                </a:lnTo>
                <a:lnTo>
                  <a:pt x="809084" y="503964"/>
                </a:lnTo>
                <a:lnTo>
                  <a:pt x="796012" y="548228"/>
                </a:lnTo>
                <a:lnTo>
                  <a:pt x="778244" y="590256"/>
                </a:lnTo>
                <a:lnTo>
                  <a:pt x="756087" y="629741"/>
                </a:lnTo>
                <a:lnTo>
                  <a:pt x="729850" y="666374"/>
                </a:lnTo>
                <a:lnTo>
                  <a:pt x="699839" y="699849"/>
                </a:lnTo>
                <a:lnTo>
                  <a:pt x="666363" y="729858"/>
                </a:lnTo>
                <a:lnTo>
                  <a:pt x="629729" y="756093"/>
                </a:lnTo>
                <a:lnTo>
                  <a:pt x="590245" y="778248"/>
                </a:lnTo>
                <a:lnTo>
                  <a:pt x="548218" y="796015"/>
                </a:lnTo>
                <a:lnTo>
                  <a:pt x="503956" y="809086"/>
                </a:lnTo>
                <a:lnTo>
                  <a:pt x="457766" y="817154"/>
                </a:lnTo>
                <a:lnTo>
                  <a:pt x="409955" y="819911"/>
                </a:lnTo>
                <a:lnTo>
                  <a:pt x="362145" y="817154"/>
                </a:lnTo>
                <a:lnTo>
                  <a:pt x="315955" y="809086"/>
                </a:lnTo>
                <a:lnTo>
                  <a:pt x="271693" y="796015"/>
                </a:lnTo>
                <a:lnTo>
                  <a:pt x="229666" y="778248"/>
                </a:lnTo>
                <a:lnTo>
                  <a:pt x="190182" y="756093"/>
                </a:lnTo>
                <a:lnTo>
                  <a:pt x="153548" y="729858"/>
                </a:lnTo>
                <a:lnTo>
                  <a:pt x="120072" y="699849"/>
                </a:lnTo>
                <a:lnTo>
                  <a:pt x="90061" y="666374"/>
                </a:lnTo>
                <a:lnTo>
                  <a:pt x="63824" y="629741"/>
                </a:lnTo>
                <a:lnTo>
                  <a:pt x="41667" y="590256"/>
                </a:lnTo>
                <a:lnTo>
                  <a:pt x="23899" y="548228"/>
                </a:lnTo>
                <a:lnTo>
                  <a:pt x="10827" y="503964"/>
                </a:lnTo>
                <a:lnTo>
                  <a:pt x="2758" y="457770"/>
                </a:lnTo>
                <a:lnTo>
                  <a:pt x="0" y="409955"/>
                </a:lnTo>
                <a:close/>
              </a:path>
            </a:pathLst>
          </a:custGeom>
          <a:ln w="9525">
            <a:solidFill>
              <a:srgbClr val="999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04239" y="1775492"/>
            <a:ext cx="6335521" cy="1831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1">
                <a:solidFill>
                  <a:srgbClr val="39C0B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9C0B9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8969" y="0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0" y="6857996"/>
                </a:moveTo>
                <a:lnTo>
                  <a:pt x="9525" y="6857996"/>
                </a:lnTo>
                <a:lnTo>
                  <a:pt x="9525" y="0"/>
                </a:lnTo>
                <a:lnTo>
                  <a:pt x="0" y="0"/>
                </a:lnTo>
                <a:lnTo>
                  <a:pt x="0" y="6857996"/>
                </a:lnTo>
                <a:close/>
              </a:path>
            </a:pathLst>
          </a:custGeom>
          <a:solidFill>
            <a:srgbClr val="999FA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18" y="786574"/>
            <a:ext cx="217550" cy="21907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69619" y="1862327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5">
                <a:moveTo>
                  <a:pt x="134111" y="0"/>
                </a:moveTo>
                <a:lnTo>
                  <a:pt x="91722" y="6839"/>
                </a:lnTo>
                <a:lnTo>
                  <a:pt x="54907" y="25883"/>
                </a:lnTo>
                <a:lnTo>
                  <a:pt x="25876" y="54918"/>
                </a:lnTo>
                <a:lnTo>
                  <a:pt x="6837" y="91732"/>
                </a:lnTo>
                <a:lnTo>
                  <a:pt x="0" y="134112"/>
                </a:lnTo>
                <a:lnTo>
                  <a:pt x="6837" y="176491"/>
                </a:lnTo>
                <a:lnTo>
                  <a:pt x="25876" y="213305"/>
                </a:lnTo>
                <a:lnTo>
                  <a:pt x="54907" y="242340"/>
                </a:lnTo>
                <a:lnTo>
                  <a:pt x="91722" y="261384"/>
                </a:lnTo>
                <a:lnTo>
                  <a:pt x="134111" y="268224"/>
                </a:lnTo>
                <a:lnTo>
                  <a:pt x="176501" y="261384"/>
                </a:lnTo>
                <a:lnTo>
                  <a:pt x="213316" y="242340"/>
                </a:lnTo>
                <a:lnTo>
                  <a:pt x="242347" y="213305"/>
                </a:lnTo>
                <a:lnTo>
                  <a:pt x="261386" y="176491"/>
                </a:lnTo>
                <a:lnTo>
                  <a:pt x="268223" y="134112"/>
                </a:lnTo>
                <a:lnTo>
                  <a:pt x="261386" y="91732"/>
                </a:lnTo>
                <a:lnTo>
                  <a:pt x="242347" y="54918"/>
                </a:lnTo>
                <a:lnTo>
                  <a:pt x="213316" y="25883"/>
                </a:lnTo>
                <a:lnTo>
                  <a:pt x="176501" y="6839"/>
                </a:lnTo>
                <a:lnTo>
                  <a:pt x="134111" y="0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69619" y="1862327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5">
                <a:moveTo>
                  <a:pt x="0" y="134112"/>
                </a:moveTo>
                <a:lnTo>
                  <a:pt x="6837" y="91732"/>
                </a:lnTo>
                <a:lnTo>
                  <a:pt x="25876" y="54918"/>
                </a:lnTo>
                <a:lnTo>
                  <a:pt x="54907" y="25883"/>
                </a:lnTo>
                <a:lnTo>
                  <a:pt x="91722" y="6839"/>
                </a:lnTo>
                <a:lnTo>
                  <a:pt x="134111" y="0"/>
                </a:lnTo>
                <a:lnTo>
                  <a:pt x="176501" y="6839"/>
                </a:lnTo>
                <a:lnTo>
                  <a:pt x="213316" y="25883"/>
                </a:lnTo>
                <a:lnTo>
                  <a:pt x="242347" y="54918"/>
                </a:lnTo>
                <a:lnTo>
                  <a:pt x="261386" y="91732"/>
                </a:lnTo>
                <a:lnTo>
                  <a:pt x="268223" y="134112"/>
                </a:lnTo>
                <a:lnTo>
                  <a:pt x="261386" y="176491"/>
                </a:lnTo>
                <a:lnTo>
                  <a:pt x="242347" y="213305"/>
                </a:lnTo>
                <a:lnTo>
                  <a:pt x="213316" y="242340"/>
                </a:lnTo>
                <a:lnTo>
                  <a:pt x="176501" y="261384"/>
                </a:lnTo>
                <a:lnTo>
                  <a:pt x="134111" y="268224"/>
                </a:lnTo>
                <a:lnTo>
                  <a:pt x="91722" y="261384"/>
                </a:lnTo>
                <a:lnTo>
                  <a:pt x="54907" y="242340"/>
                </a:lnTo>
                <a:lnTo>
                  <a:pt x="25876" y="213305"/>
                </a:lnTo>
                <a:lnTo>
                  <a:pt x="6837" y="176491"/>
                </a:lnTo>
                <a:lnTo>
                  <a:pt x="0" y="134112"/>
                </a:lnTo>
                <a:close/>
              </a:path>
            </a:pathLst>
          </a:custGeom>
          <a:ln w="9525">
            <a:solidFill>
              <a:srgbClr val="999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1">
                <a:solidFill>
                  <a:srgbClr val="39C0B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3F3F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9C0B9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1">
                <a:solidFill>
                  <a:srgbClr val="39C0B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9C0B9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50" b="0" i="1">
                <a:solidFill>
                  <a:srgbClr val="39C0B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9C0B9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8969" y="0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0" y="6857996"/>
                </a:moveTo>
                <a:lnTo>
                  <a:pt x="9525" y="6857996"/>
                </a:lnTo>
                <a:lnTo>
                  <a:pt x="9525" y="0"/>
                </a:lnTo>
                <a:lnTo>
                  <a:pt x="0" y="0"/>
                </a:lnTo>
                <a:lnTo>
                  <a:pt x="0" y="6857996"/>
                </a:lnTo>
                <a:close/>
              </a:path>
            </a:pathLst>
          </a:custGeom>
          <a:solidFill>
            <a:srgbClr val="999FA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718" y="786574"/>
            <a:ext cx="217550" cy="21907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69619" y="1862327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5">
                <a:moveTo>
                  <a:pt x="134111" y="0"/>
                </a:moveTo>
                <a:lnTo>
                  <a:pt x="91722" y="6839"/>
                </a:lnTo>
                <a:lnTo>
                  <a:pt x="54907" y="25883"/>
                </a:lnTo>
                <a:lnTo>
                  <a:pt x="25876" y="54918"/>
                </a:lnTo>
                <a:lnTo>
                  <a:pt x="6837" y="91732"/>
                </a:lnTo>
                <a:lnTo>
                  <a:pt x="0" y="134112"/>
                </a:lnTo>
                <a:lnTo>
                  <a:pt x="6837" y="176491"/>
                </a:lnTo>
                <a:lnTo>
                  <a:pt x="25876" y="213305"/>
                </a:lnTo>
                <a:lnTo>
                  <a:pt x="54907" y="242340"/>
                </a:lnTo>
                <a:lnTo>
                  <a:pt x="91722" y="261384"/>
                </a:lnTo>
                <a:lnTo>
                  <a:pt x="134111" y="268224"/>
                </a:lnTo>
                <a:lnTo>
                  <a:pt x="176501" y="261384"/>
                </a:lnTo>
                <a:lnTo>
                  <a:pt x="213316" y="242340"/>
                </a:lnTo>
                <a:lnTo>
                  <a:pt x="242347" y="213305"/>
                </a:lnTo>
                <a:lnTo>
                  <a:pt x="261386" y="176491"/>
                </a:lnTo>
                <a:lnTo>
                  <a:pt x="268223" y="134112"/>
                </a:lnTo>
                <a:lnTo>
                  <a:pt x="261386" y="91732"/>
                </a:lnTo>
                <a:lnTo>
                  <a:pt x="242347" y="54918"/>
                </a:lnTo>
                <a:lnTo>
                  <a:pt x="213316" y="25883"/>
                </a:lnTo>
                <a:lnTo>
                  <a:pt x="176501" y="6839"/>
                </a:lnTo>
                <a:lnTo>
                  <a:pt x="134111" y="0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69619" y="1862327"/>
            <a:ext cx="268605" cy="268605"/>
          </a:xfrm>
          <a:custGeom>
            <a:avLst/>
            <a:gdLst/>
            <a:ahLst/>
            <a:cxnLst/>
            <a:rect l="l" t="t" r="r" b="b"/>
            <a:pathLst>
              <a:path w="268605" h="268605">
                <a:moveTo>
                  <a:pt x="0" y="134112"/>
                </a:moveTo>
                <a:lnTo>
                  <a:pt x="6837" y="91732"/>
                </a:lnTo>
                <a:lnTo>
                  <a:pt x="25876" y="54918"/>
                </a:lnTo>
                <a:lnTo>
                  <a:pt x="54907" y="25883"/>
                </a:lnTo>
                <a:lnTo>
                  <a:pt x="91722" y="6839"/>
                </a:lnTo>
                <a:lnTo>
                  <a:pt x="134111" y="0"/>
                </a:lnTo>
                <a:lnTo>
                  <a:pt x="176501" y="6839"/>
                </a:lnTo>
                <a:lnTo>
                  <a:pt x="213316" y="25883"/>
                </a:lnTo>
                <a:lnTo>
                  <a:pt x="242347" y="54918"/>
                </a:lnTo>
                <a:lnTo>
                  <a:pt x="261386" y="91732"/>
                </a:lnTo>
                <a:lnTo>
                  <a:pt x="268223" y="134112"/>
                </a:lnTo>
                <a:lnTo>
                  <a:pt x="261386" y="176491"/>
                </a:lnTo>
                <a:lnTo>
                  <a:pt x="242347" y="213305"/>
                </a:lnTo>
                <a:lnTo>
                  <a:pt x="213316" y="242340"/>
                </a:lnTo>
                <a:lnTo>
                  <a:pt x="176501" y="261384"/>
                </a:lnTo>
                <a:lnTo>
                  <a:pt x="134111" y="268224"/>
                </a:lnTo>
                <a:lnTo>
                  <a:pt x="91722" y="261384"/>
                </a:lnTo>
                <a:lnTo>
                  <a:pt x="54907" y="242340"/>
                </a:lnTo>
                <a:lnTo>
                  <a:pt x="25876" y="213305"/>
                </a:lnTo>
                <a:lnTo>
                  <a:pt x="6837" y="176491"/>
                </a:lnTo>
                <a:lnTo>
                  <a:pt x="0" y="134112"/>
                </a:lnTo>
                <a:close/>
              </a:path>
            </a:pathLst>
          </a:custGeom>
          <a:ln w="9525">
            <a:solidFill>
              <a:srgbClr val="999F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9C0B9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98969" y="0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0" y="6857996"/>
                </a:moveTo>
                <a:lnTo>
                  <a:pt x="9525" y="6857996"/>
                </a:lnTo>
                <a:lnTo>
                  <a:pt x="9525" y="0"/>
                </a:lnTo>
                <a:lnTo>
                  <a:pt x="0" y="0"/>
                </a:lnTo>
                <a:lnTo>
                  <a:pt x="0" y="6857996"/>
                </a:lnTo>
                <a:close/>
              </a:path>
            </a:pathLst>
          </a:custGeom>
          <a:solidFill>
            <a:srgbClr val="999F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2560" y="2065754"/>
            <a:ext cx="7278878" cy="1328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1">
                <a:solidFill>
                  <a:srgbClr val="39C0B9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8759" y="1572514"/>
            <a:ext cx="8066481" cy="2449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3F3F3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65158" y="6511849"/>
            <a:ext cx="255904" cy="215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9C0B9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‹#›</a:t>
            </a:fld>
            <a:endParaRPr spc="4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python.org/downloads/window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56094" y="3281362"/>
            <a:ext cx="297180" cy="3576320"/>
            <a:chOff x="756094" y="3281362"/>
            <a:chExt cx="297180" cy="3576320"/>
          </a:xfrm>
        </p:grpSpPr>
        <p:sp>
          <p:nvSpPr>
            <p:cNvPr id="4" name="object 4"/>
            <p:cNvSpPr/>
            <p:nvPr/>
          </p:nvSpPr>
          <p:spPr>
            <a:xfrm>
              <a:off x="903731" y="3563111"/>
              <a:ext cx="0" cy="3294379"/>
            </a:xfrm>
            <a:custGeom>
              <a:avLst/>
              <a:gdLst/>
              <a:ahLst/>
              <a:cxnLst/>
              <a:rect l="l" t="t" r="r" b="b"/>
              <a:pathLst>
                <a:path h="3294379">
                  <a:moveTo>
                    <a:pt x="0" y="0"/>
                  </a:moveTo>
                  <a:lnTo>
                    <a:pt x="0" y="3294298"/>
                  </a:lnTo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0381" y="329565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4">
                  <a:moveTo>
                    <a:pt x="134112" y="0"/>
                  </a:moveTo>
                  <a:lnTo>
                    <a:pt x="91722" y="6839"/>
                  </a:lnTo>
                  <a:lnTo>
                    <a:pt x="54907" y="25883"/>
                  </a:lnTo>
                  <a:lnTo>
                    <a:pt x="25876" y="54918"/>
                  </a:lnTo>
                  <a:lnTo>
                    <a:pt x="6837" y="91732"/>
                  </a:lnTo>
                  <a:lnTo>
                    <a:pt x="0" y="134112"/>
                  </a:lnTo>
                  <a:lnTo>
                    <a:pt x="6837" y="176491"/>
                  </a:lnTo>
                  <a:lnTo>
                    <a:pt x="25876" y="213305"/>
                  </a:lnTo>
                  <a:lnTo>
                    <a:pt x="54907" y="242340"/>
                  </a:lnTo>
                  <a:lnTo>
                    <a:pt x="91722" y="261384"/>
                  </a:lnTo>
                  <a:lnTo>
                    <a:pt x="134112" y="268224"/>
                  </a:lnTo>
                  <a:lnTo>
                    <a:pt x="176501" y="261384"/>
                  </a:lnTo>
                  <a:lnTo>
                    <a:pt x="213316" y="242340"/>
                  </a:lnTo>
                  <a:lnTo>
                    <a:pt x="242347" y="213305"/>
                  </a:lnTo>
                  <a:lnTo>
                    <a:pt x="261386" y="176491"/>
                  </a:lnTo>
                  <a:lnTo>
                    <a:pt x="268224" y="134112"/>
                  </a:lnTo>
                  <a:lnTo>
                    <a:pt x="261386" y="91732"/>
                  </a:lnTo>
                  <a:lnTo>
                    <a:pt x="242347" y="54918"/>
                  </a:lnTo>
                  <a:lnTo>
                    <a:pt x="213316" y="25883"/>
                  </a:lnTo>
                  <a:lnTo>
                    <a:pt x="176501" y="6839"/>
                  </a:lnTo>
                  <a:lnTo>
                    <a:pt x="134112" y="0"/>
                  </a:lnTo>
                  <a:close/>
                </a:path>
              </a:pathLst>
            </a:custGeom>
            <a:solidFill>
              <a:srgbClr val="39C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70381" y="3295650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4">
                  <a:moveTo>
                    <a:pt x="0" y="134112"/>
                  </a:moveTo>
                  <a:lnTo>
                    <a:pt x="6837" y="91732"/>
                  </a:lnTo>
                  <a:lnTo>
                    <a:pt x="25876" y="54918"/>
                  </a:lnTo>
                  <a:lnTo>
                    <a:pt x="54907" y="25883"/>
                  </a:lnTo>
                  <a:lnTo>
                    <a:pt x="91722" y="6839"/>
                  </a:lnTo>
                  <a:lnTo>
                    <a:pt x="134112" y="0"/>
                  </a:lnTo>
                  <a:lnTo>
                    <a:pt x="176501" y="6839"/>
                  </a:lnTo>
                  <a:lnTo>
                    <a:pt x="213316" y="25883"/>
                  </a:lnTo>
                  <a:lnTo>
                    <a:pt x="242347" y="54918"/>
                  </a:lnTo>
                  <a:lnTo>
                    <a:pt x="261386" y="91732"/>
                  </a:lnTo>
                  <a:lnTo>
                    <a:pt x="268224" y="134112"/>
                  </a:lnTo>
                  <a:lnTo>
                    <a:pt x="261386" y="176491"/>
                  </a:lnTo>
                  <a:lnTo>
                    <a:pt x="242347" y="213305"/>
                  </a:lnTo>
                  <a:lnTo>
                    <a:pt x="213316" y="242340"/>
                  </a:lnTo>
                  <a:lnTo>
                    <a:pt x="176501" y="261384"/>
                  </a:lnTo>
                  <a:lnTo>
                    <a:pt x="134112" y="268224"/>
                  </a:lnTo>
                  <a:lnTo>
                    <a:pt x="91722" y="261384"/>
                  </a:lnTo>
                  <a:lnTo>
                    <a:pt x="54907" y="242340"/>
                  </a:lnTo>
                  <a:lnTo>
                    <a:pt x="25876" y="213305"/>
                  </a:lnTo>
                  <a:lnTo>
                    <a:pt x="6837" y="176491"/>
                  </a:lnTo>
                  <a:lnTo>
                    <a:pt x="0" y="134112"/>
                  </a:lnTo>
                  <a:close/>
                </a:path>
              </a:pathLst>
            </a:custGeom>
            <a:ln w="28575">
              <a:solidFill>
                <a:srgbClr val="2D2F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2201" rIns="0" bIns="0" rtlCol="0">
            <a:spAutoFit/>
          </a:bodyPr>
          <a:lstStyle/>
          <a:p>
            <a:pPr marL="927100" marR="5080">
              <a:lnSpc>
                <a:spcPct val="100000"/>
              </a:lnSpc>
              <a:spcBef>
                <a:spcPts val="100"/>
              </a:spcBef>
            </a:pPr>
            <a:r>
              <a:rPr sz="6000" spc="75" dirty="0">
                <a:solidFill>
                  <a:srgbClr val="39C0B9"/>
                </a:solidFill>
              </a:rPr>
              <a:t>Introduction</a:t>
            </a:r>
            <a:r>
              <a:rPr sz="6000" spc="-300" dirty="0">
                <a:solidFill>
                  <a:srgbClr val="39C0B9"/>
                </a:solidFill>
              </a:rPr>
              <a:t> </a:t>
            </a:r>
            <a:r>
              <a:rPr sz="6000" spc="170" dirty="0">
                <a:solidFill>
                  <a:srgbClr val="39C0B9"/>
                </a:solidFill>
              </a:rPr>
              <a:t>to </a:t>
            </a:r>
            <a:r>
              <a:rPr sz="6000" spc="-1860" dirty="0">
                <a:solidFill>
                  <a:srgbClr val="39C0B9"/>
                </a:solidFill>
              </a:rPr>
              <a:t> </a:t>
            </a:r>
            <a:r>
              <a:rPr sz="6000" spc="200" dirty="0">
                <a:solidFill>
                  <a:srgbClr val="39C0B9"/>
                </a:solidFill>
              </a:rPr>
              <a:t>Python</a:t>
            </a:r>
            <a:endParaRPr sz="6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094" y="634746"/>
            <a:ext cx="6987540" cy="237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26034" indent="-419100">
              <a:lnSpc>
                <a:spcPct val="100000"/>
              </a:lnSpc>
              <a:spcBef>
                <a:spcPts val="100"/>
              </a:spcBef>
              <a:buSzPct val="125000"/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2400" spc="110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variable</a:t>
            </a:r>
            <a:r>
              <a:rPr sz="2400" spc="-7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F3F3F3"/>
                </a:solidFill>
                <a:latin typeface="Tahoma"/>
                <a:cs typeface="Tahoma"/>
              </a:rPr>
              <a:t>is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reserved</a:t>
            </a:r>
            <a:r>
              <a:rPr sz="2400" spc="-7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25" dirty="0">
                <a:solidFill>
                  <a:srgbClr val="F3F3F3"/>
                </a:solidFill>
                <a:latin typeface="Tahoma"/>
                <a:cs typeface="Tahoma"/>
              </a:rPr>
              <a:t>memory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location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used </a:t>
            </a:r>
            <a:r>
              <a:rPr sz="2400" spc="-7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for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storing</a:t>
            </a:r>
            <a:r>
              <a:rPr sz="24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20" dirty="0">
                <a:solidFill>
                  <a:srgbClr val="F3F3F3"/>
                </a:solidFill>
                <a:latin typeface="Tahoma"/>
                <a:cs typeface="Tahoma"/>
              </a:rPr>
              <a:t>data</a:t>
            </a:r>
            <a:r>
              <a:rPr sz="2400" spc="-8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F3F3F3"/>
                </a:solidFill>
                <a:latin typeface="Tahoma"/>
                <a:cs typeface="Tahoma"/>
              </a:rPr>
              <a:t>values.</a:t>
            </a:r>
            <a:endParaRPr sz="2400">
              <a:latin typeface="Tahoma"/>
              <a:cs typeface="Tahoma"/>
            </a:endParaRPr>
          </a:p>
          <a:p>
            <a:pPr marL="431800" marR="5080" indent="-419100">
              <a:lnSpc>
                <a:spcPct val="100000"/>
              </a:lnSpc>
              <a:spcBef>
                <a:spcPts val="600"/>
              </a:spcBef>
              <a:buSzPct val="125000"/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2400" spc="-125" dirty="0">
                <a:solidFill>
                  <a:srgbClr val="F3F3F3"/>
                </a:solidFill>
                <a:latin typeface="Tahoma"/>
                <a:cs typeface="Tahoma"/>
              </a:rPr>
              <a:t>In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5" dirty="0">
                <a:solidFill>
                  <a:srgbClr val="F3F3F3"/>
                </a:solidFill>
                <a:latin typeface="Tahoma"/>
                <a:cs typeface="Tahoma"/>
              </a:rPr>
              <a:t>p</a:t>
            </a: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yt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hon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F3F3F3"/>
                </a:solidFill>
                <a:latin typeface="Tahoma"/>
                <a:cs typeface="Tahoma"/>
              </a:rPr>
              <a:t>there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F3F3F3"/>
                </a:solidFill>
                <a:latin typeface="Tahoma"/>
                <a:cs typeface="Tahoma"/>
              </a:rPr>
              <a:t>is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no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35" dirty="0">
                <a:solidFill>
                  <a:srgbClr val="F3F3F3"/>
                </a:solidFill>
                <a:latin typeface="Tahoma"/>
                <a:cs typeface="Tahoma"/>
              </a:rPr>
              <a:t>com</a:t>
            </a:r>
            <a:r>
              <a:rPr sz="2400" spc="175" dirty="0">
                <a:solidFill>
                  <a:srgbClr val="F3F3F3"/>
                </a:solidFill>
                <a:latin typeface="Tahoma"/>
                <a:cs typeface="Tahoma"/>
              </a:rPr>
              <a:t>m</a:t>
            </a:r>
            <a:r>
              <a:rPr sz="2400" spc="114" dirty="0">
                <a:solidFill>
                  <a:srgbClr val="F3F3F3"/>
                </a:solidFill>
                <a:latin typeface="Tahoma"/>
                <a:cs typeface="Tahoma"/>
              </a:rPr>
              <a:t>and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for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F3F3F3"/>
                </a:solidFill>
                <a:latin typeface="Tahoma"/>
                <a:cs typeface="Tahoma"/>
              </a:rPr>
              <a:t>d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e</a:t>
            </a:r>
            <a:r>
              <a:rPr sz="2400" spc="75" dirty="0">
                <a:solidFill>
                  <a:srgbClr val="F3F3F3"/>
                </a:solidFill>
                <a:latin typeface="Tahoma"/>
                <a:cs typeface="Tahoma"/>
              </a:rPr>
              <a:t>claring</a:t>
            </a:r>
            <a:r>
              <a:rPr sz="2400" spc="-8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35" dirty="0">
                <a:solidFill>
                  <a:srgbClr val="F3F3F3"/>
                </a:solidFill>
                <a:latin typeface="Tahoma"/>
                <a:cs typeface="Tahoma"/>
              </a:rPr>
              <a:t>a 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variable.</a:t>
            </a:r>
            <a:endParaRPr sz="2400">
              <a:latin typeface="Tahoma"/>
              <a:cs typeface="Tahoma"/>
            </a:endParaRPr>
          </a:p>
          <a:p>
            <a:pPr marL="431800" marR="520700" indent="-419100">
              <a:lnSpc>
                <a:spcPct val="100000"/>
              </a:lnSpc>
              <a:spcBef>
                <a:spcPts val="600"/>
              </a:spcBef>
              <a:buSzPct val="125000"/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2400" spc="75" dirty="0">
                <a:solidFill>
                  <a:srgbClr val="F3F3F3"/>
                </a:solidFill>
                <a:latin typeface="Tahoma"/>
                <a:cs typeface="Tahoma"/>
              </a:rPr>
              <a:t>Declaration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happens</a:t>
            </a:r>
            <a:r>
              <a:rPr sz="2400" spc="-7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automatically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F3F3F3"/>
                </a:solidFill>
                <a:latin typeface="Tahoma"/>
                <a:cs typeface="Tahoma"/>
              </a:rPr>
              <a:t>when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 </a:t>
            </a:r>
            <a:r>
              <a:rPr sz="2400" spc="-7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value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F3F3F3"/>
                </a:solidFill>
                <a:latin typeface="Tahoma"/>
                <a:cs typeface="Tahoma"/>
              </a:rPr>
              <a:t>is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assigned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to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variable.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0094" y="4384675"/>
            <a:ext cx="70764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>
              <a:lnSpc>
                <a:spcPct val="100000"/>
              </a:lnSpc>
              <a:spcBef>
                <a:spcPts val="100"/>
              </a:spcBef>
              <a:buSzPct val="125000"/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2400" spc="114" dirty="0">
                <a:solidFill>
                  <a:srgbClr val="F3F3F3"/>
                </a:solidFill>
                <a:latin typeface="Tahoma"/>
                <a:cs typeface="Tahoma"/>
              </a:rPr>
              <a:t>Data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type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F3F3F3"/>
                </a:solidFill>
                <a:latin typeface="Tahoma"/>
                <a:cs typeface="Tahoma"/>
              </a:rPr>
              <a:t>of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the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variable</a:t>
            </a:r>
            <a:r>
              <a:rPr sz="2400" spc="-8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20" dirty="0">
                <a:solidFill>
                  <a:srgbClr val="F3F3F3"/>
                </a:solidFill>
                <a:latin typeface="Tahoma"/>
                <a:cs typeface="Tahoma"/>
              </a:rPr>
              <a:t>can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be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5" dirty="0">
                <a:solidFill>
                  <a:srgbClr val="F3F3F3"/>
                </a:solidFill>
                <a:latin typeface="Tahoma"/>
                <a:cs typeface="Tahoma"/>
              </a:rPr>
              <a:t>changed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even </a:t>
            </a:r>
            <a:r>
              <a:rPr sz="2400" spc="-7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after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F3F3F3"/>
                </a:solidFill>
                <a:latin typeface="Tahoma"/>
                <a:cs typeface="Tahoma"/>
              </a:rPr>
              <a:t>its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being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40" dirty="0">
                <a:solidFill>
                  <a:srgbClr val="F3F3F3"/>
                </a:solidFill>
                <a:latin typeface="Tahoma"/>
                <a:cs typeface="Tahoma"/>
              </a:rPr>
              <a:t>set.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26764" y="3346703"/>
            <a:ext cx="1490472" cy="8442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7816" y="5458967"/>
            <a:ext cx="4989576" cy="97840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10</a:t>
            </a:fld>
            <a:endParaRPr spc="4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0094" y="1146175"/>
            <a:ext cx="6386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>
              <a:lnSpc>
                <a:spcPct val="100000"/>
              </a:lnSpc>
              <a:spcBef>
                <a:spcPts val="100"/>
              </a:spcBef>
              <a:buSzPct val="125000"/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Several</a:t>
            </a:r>
            <a:r>
              <a:rPr sz="2400" spc="-8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F3F3F3"/>
                </a:solidFill>
                <a:latin typeface="Tahoma"/>
                <a:cs typeface="Tahoma"/>
              </a:rPr>
              <a:t>variables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20" dirty="0">
                <a:solidFill>
                  <a:srgbClr val="F3F3F3"/>
                </a:solidFill>
                <a:latin typeface="Tahoma"/>
                <a:cs typeface="Tahoma"/>
              </a:rPr>
              <a:t>can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be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assigned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single </a:t>
            </a:r>
            <a:r>
              <a:rPr sz="2400" spc="-7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value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F3F3F3"/>
                </a:solidFill>
                <a:latin typeface="Tahoma"/>
                <a:cs typeface="Tahoma"/>
              </a:rPr>
              <a:t>simultaneously.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60094" y="3280028"/>
            <a:ext cx="635127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100">
              <a:lnSpc>
                <a:spcPct val="100000"/>
              </a:lnSpc>
              <a:spcBef>
                <a:spcPts val="100"/>
              </a:spcBef>
              <a:buSzPct val="125000"/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2400" spc="40" dirty="0">
                <a:solidFill>
                  <a:srgbClr val="F3F3F3"/>
                </a:solidFill>
                <a:latin typeface="Tahoma"/>
                <a:cs typeface="Tahoma"/>
              </a:rPr>
              <a:t>Multiple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values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20" dirty="0">
                <a:solidFill>
                  <a:srgbClr val="F3F3F3"/>
                </a:solidFill>
                <a:latin typeface="Tahoma"/>
                <a:cs typeface="Tahoma"/>
              </a:rPr>
              <a:t>can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be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assigned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to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several </a:t>
            </a:r>
            <a:r>
              <a:rPr sz="2400" spc="-7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F3F3F3"/>
                </a:solidFill>
                <a:latin typeface="Tahoma"/>
                <a:cs typeface="Tahoma"/>
              </a:rPr>
              <a:t>variables</a:t>
            </a:r>
            <a:r>
              <a:rPr sz="2400" spc="-7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F3F3F3"/>
                </a:solidFill>
                <a:latin typeface="Tahoma"/>
                <a:cs typeface="Tahoma"/>
              </a:rPr>
              <a:t>at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20" dirty="0">
                <a:solidFill>
                  <a:srgbClr val="F3F3F3"/>
                </a:solidFill>
                <a:latin typeface="Tahoma"/>
                <a:cs typeface="Tahoma"/>
              </a:rPr>
              <a:t>time.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2035" y="2208276"/>
            <a:ext cx="5519927" cy="71475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12035" y="4354067"/>
            <a:ext cx="5519927" cy="75438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11</a:t>
            </a:fld>
            <a:endParaRPr spc="4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4295" y="738632"/>
            <a:ext cx="297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5" dirty="0">
                <a:solidFill>
                  <a:srgbClr val="39C0B9"/>
                </a:solidFill>
                <a:latin typeface="Tahoma"/>
                <a:cs typeface="Tahoma"/>
              </a:rPr>
              <a:t>Rules</a:t>
            </a:r>
            <a:r>
              <a:rPr sz="1800" spc="-80" dirty="0">
                <a:solidFill>
                  <a:srgbClr val="39C0B9"/>
                </a:solidFill>
                <a:latin typeface="Tahoma"/>
                <a:cs typeface="Tahoma"/>
              </a:rPr>
              <a:t> </a:t>
            </a:r>
            <a:r>
              <a:rPr sz="1800" spc="75" dirty="0">
                <a:solidFill>
                  <a:srgbClr val="39C0B9"/>
                </a:solidFill>
                <a:latin typeface="Tahoma"/>
                <a:cs typeface="Tahoma"/>
              </a:rPr>
              <a:t>of</a:t>
            </a:r>
            <a:r>
              <a:rPr sz="1800" spc="-90" dirty="0">
                <a:solidFill>
                  <a:srgbClr val="39C0B9"/>
                </a:solidFill>
                <a:latin typeface="Tahoma"/>
                <a:cs typeface="Tahoma"/>
              </a:rPr>
              <a:t> </a:t>
            </a:r>
            <a:r>
              <a:rPr sz="1800" spc="70" dirty="0">
                <a:solidFill>
                  <a:srgbClr val="39C0B9"/>
                </a:solidFill>
                <a:latin typeface="Tahoma"/>
                <a:cs typeface="Tahoma"/>
              </a:rPr>
              <a:t>naming</a:t>
            </a:r>
            <a:r>
              <a:rPr sz="1800" spc="-100" dirty="0">
                <a:solidFill>
                  <a:srgbClr val="39C0B9"/>
                </a:solidFill>
                <a:latin typeface="Tahoma"/>
                <a:cs typeface="Tahoma"/>
              </a:rPr>
              <a:t> </a:t>
            </a:r>
            <a:r>
              <a:rPr sz="1800" spc="135" dirty="0">
                <a:solidFill>
                  <a:srgbClr val="39C0B9"/>
                </a:solidFill>
                <a:latin typeface="Tahoma"/>
                <a:cs typeface="Tahoma"/>
              </a:rPr>
              <a:t>a</a:t>
            </a:r>
            <a:r>
              <a:rPr sz="1800" spc="-90" dirty="0">
                <a:solidFill>
                  <a:srgbClr val="39C0B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39C0B9"/>
                </a:solidFill>
                <a:latin typeface="Tahoma"/>
                <a:cs typeface="Tahoma"/>
              </a:rPr>
              <a:t>variable…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12</a:t>
            </a:fld>
            <a:endParaRPr spc="40" dirty="0"/>
          </a:p>
        </p:txBody>
      </p:sp>
      <p:sp>
        <p:nvSpPr>
          <p:cNvPr id="3" name="object 3"/>
          <p:cNvSpPr txBox="1"/>
          <p:nvPr/>
        </p:nvSpPr>
        <p:spPr>
          <a:xfrm>
            <a:off x="1282446" y="1895297"/>
            <a:ext cx="6320155" cy="3623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734">
              <a:lnSpc>
                <a:spcPct val="100000"/>
              </a:lnSpc>
              <a:spcBef>
                <a:spcPts val="100"/>
              </a:spcBef>
              <a:buSzPct val="125000"/>
              <a:buFont typeface="Times New Roman"/>
              <a:buChar char="◦"/>
              <a:tabLst>
                <a:tab pos="431800" algn="l"/>
                <a:tab pos="432434" algn="l"/>
              </a:tabLst>
            </a:pP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Must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start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F3F3F3"/>
                </a:solidFill>
                <a:latin typeface="Tahoma"/>
                <a:cs typeface="Tahoma"/>
              </a:rPr>
              <a:t>with</a:t>
            </a:r>
            <a:r>
              <a:rPr sz="24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letter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or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F3F3F3"/>
                </a:solidFill>
                <a:latin typeface="Tahoma"/>
                <a:cs typeface="Tahoma"/>
              </a:rPr>
              <a:t>underscore</a:t>
            </a:r>
            <a:endParaRPr sz="2400">
              <a:latin typeface="Tahoma"/>
              <a:cs typeface="Tahoma"/>
            </a:endParaRPr>
          </a:p>
          <a:p>
            <a:pPr marL="431800">
              <a:lnSpc>
                <a:spcPct val="100000"/>
              </a:lnSpc>
              <a:spcBef>
                <a:spcPts val="5"/>
              </a:spcBef>
            </a:pP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character.</a:t>
            </a:r>
            <a:endParaRPr sz="2400">
              <a:latin typeface="Tahoma"/>
              <a:cs typeface="Tahoma"/>
            </a:endParaRPr>
          </a:p>
          <a:p>
            <a:pPr marL="431800" indent="-419734">
              <a:lnSpc>
                <a:spcPct val="100000"/>
              </a:lnSpc>
              <a:spcBef>
                <a:spcPts val="600"/>
              </a:spcBef>
              <a:buSzPct val="125000"/>
              <a:buFont typeface="Times New Roman"/>
              <a:buChar char="◦"/>
              <a:tabLst>
                <a:tab pos="431800" algn="l"/>
                <a:tab pos="432434" algn="l"/>
              </a:tabLst>
            </a:pP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Cannot</a:t>
            </a:r>
            <a:r>
              <a:rPr sz="2400" spc="-1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start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3F3F3"/>
                </a:solidFill>
                <a:latin typeface="Tahoma"/>
                <a:cs typeface="Tahoma"/>
              </a:rPr>
              <a:t>with</a:t>
            </a:r>
            <a:r>
              <a:rPr sz="24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number</a:t>
            </a:r>
            <a:endParaRPr sz="2400">
              <a:latin typeface="Tahoma"/>
              <a:cs typeface="Tahoma"/>
            </a:endParaRPr>
          </a:p>
          <a:p>
            <a:pPr marL="431800" marR="126364" indent="-419734">
              <a:lnSpc>
                <a:spcPct val="100000"/>
              </a:lnSpc>
              <a:spcBef>
                <a:spcPts val="600"/>
              </a:spcBef>
              <a:buSzPct val="125000"/>
              <a:buFont typeface="Times New Roman"/>
              <a:buChar char="◦"/>
              <a:tabLst>
                <a:tab pos="431800" algn="l"/>
                <a:tab pos="432434" algn="l"/>
              </a:tabLst>
            </a:pPr>
            <a:r>
              <a:rPr sz="2400" spc="114" dirty="0">
                <a:solidFill>
                  <a:srgbClr val="F3F3F3"/>
                </a:solidFill>
                <a:latin typeface="Tahoma"/>
                <a:cs typeface="Tahoma"/>
              </a:rPr>
              <a:t>Can 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contain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only </a:t>
            </a:r>
            <a:r>
              <a:rPr sz="2400" spc="100" dirty="0">
                <a:solidFill>
                  <a:srgbClr val="F3F3F3"/>
                </a:solidFill>
                <a:latin typeface="Tahoma"/>
                <a:cs typeface="Tahoma"/>
              </a:rPr>
              <a:t>alpha 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numerical </a:t>
            </a:r>
            <a:r>
              <a:rPr sz="2400" spc="7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14" dirty="0">
                <a:solidFill>
                  <a:srgbClr val="F3F3F3"/>
                </a:solidFill>
                <a:latin typeface="Tahoma"/>
                <a:cs typeface="Tahoma"/>
              </a:rPr>
              <a:t>chara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cters</a:t>
            </a:r>
            <a:r>
              <a:rPr sz="2400" spc="-8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14" dirty="0">
                <a:solidFill>
                  <a:srgbClr val="F3F3F3"/>
                </a:solidFill>
                <a:latin typeface="Tahoma"/>
                <a:cs typeface="Tahoma"/>
              </a:rPr>
              <a:t>and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u</a:t>
            </a:r>
            <a:r>
              <a:rPr sz="2400" spc="40" dirty="0">
                <a:solidFill>
                  <a:srgbClr val="F3F3F3"/>
                </a:solidFill>
                <a:latin typeface="Tahoma"/>
                <a:cs typeface="Tahoma"/>
              </a:rPr>
              <a:t>n</a:t>
            </a:r>
            <a:r>
              <a:rPr sz="2400" spc="95" dirty="0">
                <a:solidFill>
                  <a:srgbClr val="F3F3F3"/>
                </a:solidFill>
                <a:latin typeface="Tahoma"/>
                <a:cs typeface="Tahoma"/>
              </a:rPr>
              <a:t>d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e</a:t>
            </a:r>
            <a:r>
              <a:rPr sz="2400" spc="30" dirty="0">
                <a:solidFill>
                  <a:srgbClr val="F3F3F3"/>
                </a:solidFill>
                <a:latin typeface="Tahoma"/>
                <a:cs typeface="Tahoma"/>
              </a:rPr>
              <a:t>rscore.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(</a:t>
            </a: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A-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z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265" dirty="0">
                <a:solidFill>
                  <a:srgbClr val="F3F3F3"/>
                </a:solidFill>
                <a:latin typeface="Tahoma"/>
                <a:cs typeface="Tahoma"/>
              </a:rPr>
              <a:t>,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F3F3F3"/>
                </a:solidFill>
                <a:latin typeface="Tahoma"/>
                <a:cs typeface="Tahoma"/>
              </a:rPr>
              <a:t>0</a:t>
            </a: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-</a:t>
            </a:r>
            <a:r>
              <a:rPr sz="2400" spc="-125" dirty="0">
                <a:solidFill>
                  <a:srgbClr val="F3F3F3"/>
                </a:solidFill>
                <a:latin typeface="Tahoma"/>
                <a:cs typeface="Tahoma"/>
              </a:rPr>
              <a:t>9,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290" dirty="0">
                <a:solidFill>
                  <a:srgbClr val="F3F3F3"/>
                </a:solidFill>
                <a:latin typeface="Tahoma"/>
                <a:cs typeface="Tahoma"/>
              </a:rPr>
              <a:t>_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3F3F3"/>
                </a:solidFill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  <a:p>
            <a:pPr marL="431800" indent="-419734">
              <a:lnSpc>
                <a:spcPct val="100000"/>
              </a:lnSpc>
              <a:spcBef>
                <a:spcPts val="600"/>
              </a:spcBef>
              <a:buSzPct val="125000"/>
              <a:buFont typeface="Times New Roman"/>
              <a:buChar char="◦"/>
              <a:tabLst>
                <a:tab pos="431800" algn="l"/>
                <a:tab pos="432434" algn="l"/>
              </a:tabLst>
            </a:pP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Special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5" dirty="0">
                <a:solidFill>
                  <a:srgbClr val="F3F3F3"/>
                </a:solidFill>
                <a:latin typeface="Tahoma"/>
                <a:cs typeface="Tahoma"/>
              </a:rPr>
              <a:t>symbols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cannot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be</a:t>
            </a:r>
            <a:r>
              <a:rPr sz="2400" spc="-8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used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14" dirty="0">
                <a:solidFill>
                  <a:srgbClr val="F3F3F3"/>
                </a:solidFill>
                <a:latin typeface="Tahoma"/>
                <a:cs typeface="Tahoma"/>
              </a:rPr>
              <a:t>as</a:t>
            </a:r>
            <a:endParaRPr sz="2400">
              <a:latin typeface="Tahoma"/>
              <a:cs typeface="Tahoma"/>
            </a:endParaRPr>
          </a:p>
          <a:p>
            <a:pPr marL="431800">
              <a:lnSpc>
                <a:spcPct val="100000"/>
              </a:lnSpc>
            </a:pPr>
            <a:r>
              <a:rPr sz="2400" b="1" spc="-20" dirty="0">
                <a:solidFill>
                  <a:srgbClr val="F3F3F3"/>
                </a:solidFill>
                <a:latin typeface="Tahoma"/>
                <a:cs typeface="Tahoma"/>
              </a:rPr>
              <a:t>variab</a:t>
            </a:r>
            <a:r>
              <a:rPr sz="2400" b="1" spc="-65" dirty="0">
                <a:solidFill>
                  <a:srgbClr val="F3F3F3"/>
                </a:solidFill>
                <a:latin typeface="Tahoma"/>
                <a:cs typeface="Tahoma"/>
              </a:rPr>
              <a:t>les</a:t>
            </a:r>
            <a:r>
              <a:rPr sz="2400" b="1" spc="-5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F3F3F3"/>
                </a:solidFill>
                <a:latin typeface="Tahoma"/>
                <a:cs typeface="Tahoma"/>
              </a:rPr>
              <a:t>like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310" dirty="0">
                <a:solidFill>
                  <a:srgbClr val="F3F3F3"/>
                </a:solidFill>
                <a:latin typeface="Tahoma"/>
                <a:cs typeface="Tahoma"/>
              </a:rPr>
              <a:t>!,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40" dirty="0">
                <a:solidFill>
                  <a:srgbClr val="F3F3F3"/>
                </a:solidFill>
                <a:latin typeface="Tahoma"/>
                <a:cs typeface="Tahoma"/>
              </a:rPr>
              <a:t>@</a:t>
            </a:r>
            <a:r>
              <a:rPr sz="2400" spc="-265" dirty="0">
                <a:solidFill>
                  <a:srgbClr val="F3F3F3"/>
                </a:solidFill>
                <a:latin typeface="Tahoma"/>
                <a:cs typeface="Tahoma"/>
              </a:rPr>
              <a:t>,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175" dirty="0">
                <a:solidFill>
                  <a:srgbClr val="F3F3F3"/>
                </a:solidFill>
                <a:latin typeface="Tahoma"/>
                <a:cs typeface="Tahoma"/>
              </a:rPr>
              <a:t>#</a:t>
            </a:r>
            <a:r>
              <a:rPr sz="2400" spc="-265" dirty="0">
                <a:solidFill>
                  <a:srgbClr val="F3F3F3"/>
                </a:solidFill>
                <a:latin typeface="Tahoma"/>
                <a:cs typeface="Tahoma"/>
              </a:rPr>
              <a:t>,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F3F3F3"/>
                </a:solidFill>
                <a:latin typeface="Tahoma"/>
                <a:cs typeface="Tahoma"/>
              </a:rPr>
              <a:t>$</a:t>
            </a:r>
            <a:r>
              <a:rPr sz="2400" spc="-265" dirty="0">
                <a:solidFill>
                  <a:srgbClr val="F3F3F3"/>
                </a:solidFill>
                <a:latin typeface="Tahoma"/>
                <a:cs typeface="Tahoma"/>
              </a:rPr>
              <a:t>,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484" dirty="0">
                <a:solidFill>
                  <a:srgbClr val="F3F3F3"/>
                </a:solidFill>
                <a:latin typeface="Tahoma"/>
                <a:cs typeface="Tahoma"/>
              </a:rPr>
              <a:t>%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e</a:t>
            </a:r>
            <a:r>
              <a:rPr sz="2400" spc="-55" dirty="0">
                <a:solidFill>
                  <a:srgbClr val="F3F3F3"/>
                </a:solidFill>
                <a:latin typeface="Tahoma"/>
                <a:cs typeface="Tahoma"/>
              </a:rPr>
              <a:t>tc.</a:t>
            </a:r>
            <a:endParaRPr sz="2400">
              <a:latin typeface="Tahoma"/>
              <a:cs typeface="Tahoma"/>
            </a:endParaRPr>
          </a:p>
          <a:p>
            <a:pPr marL="431800" marR="5080" indent="-419734">
              <a:lnSpc>
                <a:spcPct val="100000"/>
              </a:lnSpc>
              <a:spcBef>
                <a:spcPts val="600"/>
              </a:spcBef>
              <a:buSzPct val="125000"/>
              <a:buFont typeface="Times New Roman"/>
              <a:buChar char="◦"/>
              <a:tabLst>
                <a:tab pos="431800" algn="l"/>
                <a:tab pos="432434" algn="l"/>
              </a:tabLst>
            </a:pPr>
            <a:r>
              <a:rPr sz="2400" spc="100" dirty="0">
                <a:solidFill>
                  <a:srgbClr val="F3F3F3"/>
                </a:solidFill>
                <a:latin typeface="Tahoma"/>
                <a:cs typeface="Tahoma"/>
              </a:rPr>
              <a:t>Keywords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cannot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be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used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14" dirty="0">
                <a:solidFill>
                  <a:srgbClr val="F3F3F3"/>
                </a:solidFill>
                <a:latin typeface="Tahoma"/>
                <a:cs typeface="Tahoma"/>
              </a:rPr>
              <a:t>as</a:t>
            </a:r>
            <a:r>
              <a:rPr sz="2400" spc="-8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b="1" spc="-65" dirty="0">
                <a:solidFill>
                  <a:srgbClr val="F3F3F3"/>
                </a:solidFill>
                <a:latin typeface="Tahoma"/>
                <a:cs typeface="Tahoma"/>
              </a:rPr>
              <a:t>identifiers</a:t>
            </a:r>
            <a:r>
              <a:rPr sz="2400" b="1" spc="-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F3F3F3"/>
                </a:solidFill>
                <a:latin typeface="Tahoma"/>
                <a:cs typeface="Tahoma"/>
              </a:rPr>
              <a:t>/ </a:t>
            </a:r>
            <a:r>
              <a:rPr sz="2400" b="1" spc="-6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b="1" spc="-45" dirty="0">
                <a:solidFill>
                  <a:srgbClr val="F3F3F3"/>
                </a:solidFill>
                <a:latin typeface="Tahoma"/>
                <a:cs typeface="Tahoma"/>
              </a:rPr>
              <a:t>variables.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2044" y="614298"/>
            <a:ext cx="5847080" cy="356171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469265" indent="-419734">
              <a:lnSpc>
                <a:spcPct val="100000"/>
              </a:lnSpc>
              <a:spcBef>
                <a:spcPts val="695"/>
              </a:spcBef>
              <a:buSzPct val="125000"/>
              <a:buFont typeface="Times New Roman"/>
              <a:buChar char="◦"/>
              <a:tabLst>
                <a:tab pos="469265" algn="l"/>
                <a:tab pos="469900" algn="l"/>
              </a:tabLst>
            </a:pPr>
            <a:r>
              <a:rPr sz="2400" spc="105" dirty="0">
                <a:solidFill>
                  <a:srgbClr val="F3F3F3"/>
                </a:solidFill>
                <a:latin typeface="Tahoma"/>
                <a:cs typeface="Tahoma"/>
              </a:rPr>
              <a:t>Case</a:t>
            </a:r>
            <a:r>
              <a:rPr sz="2400" spc="-13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5" dirty="0">
                <a:solidFill>
                  <a:srgbClr val="F3F3F3"/>
                </a:solidFill>
                <a:latin typeface="Tahoma"/>
                <a:cs typeface="Tahoma"/>
              </a:rPr>
              <a:t>Sensitive.</a:t>
            </a:r>
            <a:endParaRPr sz="24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city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590" dirty="0">
                <a:solidFill>
                  <a:srgbClr val="F3F3F3"/>
                </a:solidFill>
                <a:latin typeface="Tahoma"/>
                <a:cs typeface="Tahoma"/>
              </a:rPr>
              <a:t>=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“K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ndy”</a:t>
            </a:r>
            <a:endParaRPr sz="24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  <a:spcBef>
                <a:spcPts val="605"/>
              </a:spcBef>
            </a:pPr>
            <a:r>
              <a:rPr sz="2400" spc="45" dirty="0">
                <a:solidFill>
                  <a:srgbClr val="F3F3F3"/>
                </a:solidFill>
                <a:latin typeface="Tahoma"/>
                <a:cs typeface="Tahoma"/>
              </a:rPr>
              <a:t>Ci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ty</a:t>
            </a:r>
            <a:r>
              <a:rPr sz="24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590" dirty="0">
                <a:solidFill>
                  <a:srgbClr val="F3F3F3"/>
                </a:solidFill>
                <a:latin typeface="Tahoma"/>
                <a:cs typeface="Tahoma"/>
              </a:rPr>
              <a:t>=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dirty="0">
                <a:solidFill>
                  <a:srgbClr val="F3F3F3"/>
                </a:solidFill>
                <a:latin typeface="Tahoma"/>
                <a:cs typeface="Tahoma"/>
              </a:rPr>
              <a:t>“C</a:t>
            </a:r>
            <a:r>
              <a:rPr sz="2400" spc="105" dirty="0">
                <a:solidFill>
                  <a:srgbClr val="F3F3F3"/>
                </a:solidFill>
                <a:latin typeface="Tahoma"/>
                <a:cs typeface="Tahoma"/>
              </a:rPr>
              <a:t>olom</a:t>
            </a:r>
            <a:r>
              <a:rPr sz="2400" spc="100" dirty="0">
                <a:solidFill>
                  <a:srgbClr val="F3F3F3"/>
                </a:solidFill>
                <a:latin typeface="Tahoma"/>
                <a:cs typeface="Tahoma"/>
              </a:rPr>
              <a:t>b</a:t>
            </a:r>
            <a:r>
              <a:rPr sz="2400" spc="-5" dirty="0">
                <a:solidFill>
                  <a:srgbClr val="F3F3F3"/>
                </a:solidFill>
                <a:latin typeface="Tahoma"/>
                <a:cs typeface="Tahoma"/>
              </a:rPr>
              <a:t>o”</a:t>
            </a:r>
            <a:endParaRPr sz="2400">
              <a:latin typeface="Tahoma"/>
              <a:cs typeface="Tahoma"/>
            </a:endParaRPr>
          </a:p>
          <a:p>
            <a:pPr marL="94615">
              <a:lnSpc>
                <a:spcPct val="100000"/>
              </a:lnSpc>
              <a:spcBef>
                <a:spcPts val="600"/>
              </a:spcBef>
            </a:pP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-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city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F3F3F3"/>
                </a:solidFill>
                <a:latin typeface="Tahoma"/>
                <a:cs typeface="Tahoma"/>
              </a:rPr>
              <a:t>and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City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5" dirty="0">
                <a:solidFill>
                  <a:srgbClr val="F3F3F3"/>
                </a:solidFill>
                <a:latin typeface="Tahoma"/>
                <a:cs typeface="Tahoma"/>
              </a:rPr>
              <a:t>are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two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different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F3F3F3"/>
                </a:solidFill>
                <a:latin typeface="Tahoma"/>
                <a:cs typeface="Tahoma"/>
              </a:rPr>
              <a:t>variables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850">
              <a:latin typeface="Tahoma"/>
              <a:cs typeface="Tahoma"/>
            </a:endParaRPr>
          </a:p>
          <a:p>
            <a:pPr marL="354965" marR="1220470" indent="-354965">
              <a:lnSpc>
                <a:spcPct val="120800"/>
              </a:lnSpc>
              <a:buSzPct val="125000"/>
              <a:buFont typeface="Times New Roman"/>
              <a:buChar char="◦"/>
              <a:tabLst>
                <a:tab pos="354965" algn="l"/>
                <a:tab pos="355600" algn="l"/>
              </a:tabLst>
            </a:pP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Variables</a:t>
            </a:r>
            <a:r>
              <a:rPr sz="2400" spc="-8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must</a:t>
            </a:r>
            <a:r>
              <a:rPr sz="2400" spc="-1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be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F3F3F3"/>
                </a:solidFill>
                <a:latin typeface="Tahoma"/>
                <a:cs typeface="Tahoma"/>
              </a:rPr>
              <a:t>meaningful. </a:t>
            </a:r>
            <a:r>
              <a:rPr sz="2400" spc="-7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590" dirty="0">
                <a:solidFill>
                  <a:srgbClr val="F3F3F3"/>
                </a:solidFill>
                <a:latin typeface="Tahoma"/>
                <a:cs typeface="Tahoma"/>
              </a:rPr>
              <a:t>=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F3F3F3"/>
                </a:solidFill>
                <a:latin typeface="Tahoma"/>
                <a:cs typeface="Tahoma"/>
              </a:rPr>
              <a:t>9</a:t>
            </a:r>
            <a:endParaRPr sz="2400">
              <a:latin typeface="Tahoma"/>
              <a:cs typeface="Tahoma"/>
            </a:endParaRPr>
          </a:p>
          <a:p>
            <a:pPr marL="926465">
              <a:lnSpc>
                <a:spcPct val="100000"/>
              </a:lnSpc>
              <a:spcBef>
                <a:spcPts val="600"/>
              </a:spcBef>
            </a:pP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number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590" dirty="0">
                <a:solidFill>
                  <a:srgbClr val="F3F3F3"/>
                </a:solidFill>
                <a:latin typeface="Tahoma"/>
                <a:cs typeface="Tahoma"/>
              </a:rPr>
              <a:t>=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F3F3F3"/>
                </a:solidFill>
                <a:latin typeface="Tahoma"/>
                <a:cs typeface="Tahoma"/>
              </a:rPr>
              <a:t>9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13</a:t>
            </a:fld>
            <a:endParaRPr spc="4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8969" y="0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0" y="6857996"/>
                </a:moveTo>
                <a:lnTo>
                  <a:pt x="9525" y="6857996"/>
                </a:lnTo>
                <a:lnTo>
                  <a:pt x="9525" y="0"/>
                </a:lnTo>
                <a:lnTo>
                  <a:pt x="0" y="0"/>
                </a:lnTo>
                <a:lnTo>
                  <a:pt x="0" y="6857996"/>
                </a:lnTo>
                <a:close/>
              </a:path>
            </a:pathLst>
          </a:custGeom>
          <a:solidFill>
            <a:srgbClr val="999FA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01752" y="1121663"/>
            <a:ext cx="8540750" cy="4131945"/>
            <a:chOff x="301752" y="1121663"/>
            <a:chExt cx="8540750" cy="41319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481" y="3329749"/>
              <a:ext cx="198500" cy="1985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1752" y="1121663"/>
              <a:ext cx="8540495" cy="4131564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14</a:t>
            </a:fld>
            <a:endParaRPr spc="4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4295" y="738632"/>
            <a:ext cx="3296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0" spc="60" dirty="0">
                <a:latin typeface="Tahoma"/>
                <a:cs typeface="Tahoma"/>
              </a:rPr>
              <a:t>Concatenation</a:t>
            </a:r>
            <a:r>
              <a:rPr sz="1800" i="0" spc="-80" dirty="0">
                <a:latin typeface="Tahoma"/>
                <a:cs typeface="Tahoma"/>
              </a:rPr>
              <a:t> </a:t>
            </a:r>
            <a:r>
              <a:rPr sz="1800" i="0" dirty="0">
                <a:latin typeface="Tahoma"/>
                <a:cs typeface="Tahoma"/>
              </a:rPr>
              <a:t>with</a:t>
            </a:r>
            <a:r>
              <a:rPr sz="1800" i="0" spc="-95" dirty="0">
                <a:latin typeface="Tahoma"/>
                <a:cs typeface="Tahoma"/>
              </a:rPr>
              <a:t> </a:t>
            </a:r>
            <a:r>
              <a:rPr sz="1800" i="0" spc="135" dirty="0">
                <a:latin typeface="Tahoma"/>
                <a:cs typeface="Tahoma"/>
              </a:rPr>
              <a:t>a</a:t>
            </a:r>
            <a:r>
              <a:rPr sz="1800" i="0" spc="-90" dirty="0">
                <a:latin typeface="Tahoma"/>
                <a:cs typeface="Tahoma"/>
              </a:rPr>
              <a:t> </a:t>
            </a:r>
            <a:r>
              <a:rPr sz="1800" i="0" dirty="0">
                <a:latin typeface="Tahoma"/>
                <a:cs typeface="Tahoma"/>
              </a:rPr>
              <a:t>variable…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2446" y="1743202"/>
            <a:ext cx="61201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734">
              <a:lnSpc>
                <a:spcPct val="100000"/>
              </a:lnSpc>
              <a:spcBef>
                <a:spcPts val="100"/>
              </a:spcBef>
              <a:buSzPct val="125000"/>
              <a:buFont typeface="Times New Roman"/>
              <a:buChar char="◦"/>
              <a:tabLst>
                <a:tab pos="431800" algn="l"/>
                <a:tab pos="432434" algn="l"/>
              </a:tabLst>
            </a:pP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Assume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that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5" dirty="0">
                <a:solidFill>
                  <a:srgbClr val="F3F3F3"/>
                </a:solidFill>
                <a:latin typeface="Tahoma"/>
                <a:cs typeface="Tahoma"/>
              </a:rPr>
              <a:t>you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want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to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print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number </a:t>
            </a:r>
            <a:r>
              <a:rPr sz="2400" spc="-7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F3F3F3"/>
                </a:solidFill>
                <a:latin typeface="Tahoma"/>
                <a:cs typeface="Tahoma"/>
              </a:rPr>
              <a:t>which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F3F3F3"/>
                </a:solidFill>
                <a:latin typeface="Tahoma"/>
                <a:cs typeface="Tahoma"/>
              </a:rPr>
              <a:t>assign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to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variable</a:t>
            </a:r>
            <a:r>
              <a:rPr sz="2400" spc="-8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F3F3F3"/>
                </a:solidFill>
                <a:latin typeface="Tahoma"/>
                <a:cs typeface="Tahoma"/>
              </a:rPr>
              <a:t>with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F3F3F3"/>
                </a:solidFill>
                <a:latin typeface="Tahoma"/>
                <a:cs typeface="Tahoma"/>
              </a:rPr>
              <a:t>text.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395" y="3252215"/>
            <a:ext cx="5855208" cy="77876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15</a:t>
            </a:fld>
            <a:endParaRPr spc="4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4295" y="738632"/>
            <a:ext cx="3312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0" spc="60" dirty="0">
                <a:latin typeface="Tahoma"/>
                <a:cs typeface="Tahoma"/>
              </a:rPr>
              <a:t>Taking</a:t>
            </a:r>
            <a:r>
              <a:rPr sz="1800" i="0" spc="-85" dirty="0">
                <a:latin typeface="Tahoma"/>
                <a:cs typeface="Tahoma"/>
              </a:rPr>
              <a:t> </a:t>
            </a:r>
            <a:r>
              <a:rPr sz="1800" i="0" spc="85" dirty="0">
                <a:latin typeface="Tahoma"/>
                <a:cs typeface="Tahoma"/>
              </a:rPr>
              <a:t>an</a:t>
            </a:r>
            <a:r>
              <a:rPr sz="1800" i="0" spc="-90" dirty="0">
                <a:latin typeface="Tahoma"/>
                <a:cs typeface="Tahoma"/>
              </a:rPr>
              <a:t> </a:t>
            </a:r>
            <a:r>
              <a:rPr sz="1800" i="0" spc="20" dirty="0">
                <a:latin typeface="Tahoma"/>
                <a:cs typeface="Tahoma"/>
              </a:rPr>
              <a:t>input</a:t>
            </a:r>
            <a:r>
              <a:rPr sz="1800" i="0" spc="-65" dirty="0">
                <a:latin typeface="Tahoma"/>
                <a:cs typeface="Tahoma"/>
              </a:rPr>
              <a:t> </a:t>
            </a:r>
            <a:r>
              <a:rPr sz="1800" i="0" spc="80" dirty="0">
                <a:latin typeface="Tahoma"/>
                <a:cs typeface="Tahoma"/>
              </a:rPr>
              <a:t>from</a:t>
            </a:r>
            <a:r>
              <a:rPr sz="1800" i="0" spc="-90" dirty="0">
                <a:latin typeface="Tahoma"/>
                <a:cs typeface="Tahoma"/>
              </a:rPr>
              <a:t> </a:t>
            </a:r>
            <a:r>
              <a:rPr sz="1800" i="0" spc="25" dirty="0">
                <a:latin typeface="Tahoma"/>
                <a:cs typeface="Tahoma"/>
              </a:rPr>
              <a:t>the</a:t>
            </a:r>
            <a:r>
              <a:rPr sz="1800" i="0" spc="-90" dirty="0">
                <a:latin typeface="Tahoma"/>
                <a:cs typeface="Tahoma"/>
              </a:rPr>
              <a:t> </a:t>
            </a:r>
            <a:r>
              <a:rPr sz="1800" i="0" spc="-50" dirty="0">
                <a:latin typeface="Tahoma"/>
                <a:cs typeface="Tahoma"/>
              </a:rPr>
              <a:t>User…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2446" y="1743202"/>
            <a:ext cx="6207125" cy="1565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91440" indent="-419734">
              <a:lnSpc>
                <a:spcPct val="100000"/>
              </a:lnSpc>
              <a:spcBef>
                <a:spcPts val="100"/>
              </a:spcBef>
              <a:buSzPct val="125000"/>
              <a:buFont typeface="Times New Roman"/>
              <a:buChar char="◦"/>
              <a:tabLst>
                <a:tab pos="431800" algn="l"/>
                <a:tab pos="432434" algn="l"/>
              </a:tabLst>
            </a:pP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Assume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that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5" dirty="0">
                <a:solidFill>
                  <a:srgbClr val="F3F3F3"/>
                </a:solidFill>
                <a:latin typeface="Tahoma"/>
                <a:cs typeface="Tahoma"/>
              </a:rPr>
              <a:t>you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want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to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print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number </a:t>
            </a:r>
            <a:r>
              <a:rPr sz="2400" spc="-7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F3F3F3"/>
                </a:solidFill>
                <a:latin typeface="Tahoma"/>
                <a:cs typeface="Tahoma"/>
              </a:rPr>
              <a:t>which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F3F3F3"/>
                </a:solidFill>
                <a:latin typeface="Tahoma"/>
                <a:cs typeface="Tahoma"/>
              </a:rPr>
              <a:t>assign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to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variable</a:t>
            </a:r>
            <a:r>
              <a:rPr sz="2400" spc="-8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F3F3F3"/>
                </a:solidFill>
                <a:latin typeface="Tahoma"/>
                <a:cs typeface="Tahoma"/>
              </a:rPr>
              <a:t>with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F3F3F3"/>
                </a:solidFill>
                <a:latin typeface="Tahoma"/>
                <a:cs typeface="Tahoma"/>
              </a:rPr>
              <a:t>text.</a:t>
            </a:r>
            <a:endParaRPr sz="2400">
              <a:latin typeface="Tahoma"/>
              <a:cs typeface="Tahoma"/>
            </a:endParaRPr>
          </a:p>
          <a:p>
            <a:pPr marL="431800" marR="5080" indent="-419734">
              <a:lnSpc>
                <a:spcPct val="100000"/>
              </a:lnSpc>
              <a:spcBef>
                <a:spcPts val="600"/>
              </a:spcBef>
              <a:buSzPct val="125000"/>
              <a:buFont typeface="Times New Roman"/>
              <a:buChar char="◦"/>
              <a:tabLst>
                <a:tab pos="431800" algn="l"/>
                <a:tab pos="432434" algn="l"/>
              </a:tabLst>
            </a:pPr>
            <a:r>
              <a:rPr sz="2400" spc="95" dirty="0">
                <a:solidFill>
                  <a:srgbClr val="F3F3F3"/>
                </a:solidFill>
                <a:latin typeface="Tahoma"/>
                <a:cs typeface="Tahoma"/>
              </a:rPr>
              <a:t>Prompt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20" dirty="0">
                <a:solidFill>
                  <a:srgbClr val="F3F3F3"/>
                </a:solidFill>
                <a:latin typeface="Tahoma"/>
                <a:cs typeface="Tahoma"/>
              </a:rPr>
              <a:t>can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be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F3F3F3"/>
                </a:solidFill>
                <a:latin typeface="Tahoma"/>
                <a:cs typeface="Tahoma"/>
              </a:rPr>
              <a:t>String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or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representing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 </a:t>
            </a:r>
            <a:r>
              <a:rPr sz="2400" spc="-7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default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F3F3F3"/>
                </a:solidFill>
                <a:latin typeface="Tahoma"/>
                <a:cs typeface="Tahoma"/>
              </a:rPr>
              <a:t>message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before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the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25" dirty="0">
                <a:solidFill>
                  <a:srgbClr val="F3F3F3"/>
                </a:solidFill>
                <a:latin typeface="Tahoma"/>
                <a:cs typeface="Tahoma"/>
              </a:rPr>
              <a:t>input.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0815" y="3832859"/>
            <a:ext cx="2182367" cy="5455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58439" y="4626864"/>
            <a:ext cx="4308348" cy="84886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16</a:t>
            </a:fld>
            <a:endParaRPr spc="4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4287" y="2191702"/>
            <a:ext cx="2160270" cy="2476500"/>
            <a:chOff x="-14287" y="2191702"/>
            <a:chExt cx="2160270" cy="2476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4481" y="3329749"/>
              <a:ext cx="198500" cy="1985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205989"/>
              <a:ext cx="2131695" cy="2447925"/>
            </a:xfrm>
            <a:custGeom>
              <a:avLst/>
              <a:gdLst/>
              <a:ahLst/>
              <a:cxnLst/>
              <a:rect l="l" t="t" r="r" b="b"/>
              <a:pathLst>
                <a:path w="2131695" h="2447925">
                  <a:moveTo>
                    <a:pt x="906780" y="0"/>
                  </a:moveTo>
                  <a:lnTo>
                    <a:pt x="858697" y="926"/>
                  </a:lnTo>
                  <a:lnTo>
                    <a:pt x="811083" y="3681"/>
                  </a:lnTo>
                  <a:lnTo>
                    <a:pt x="763974" y="8232"/>
                  </a:lnTo>
                  <a:lnTo>
                    <a:pt x="717402" y="14545"/>
                  </a:lnTo>
                  <a:lnTo>
                    <a:pt x="671401" y="22585"/>
                  </a:lnTo>
                  <a:lnTo>
                    <a:pt x="626006" y="32319"/>
                  </a:lnTo>
                  <a:lnTo>
                    <a:pt x="581251" y="43712"/>
                  </a:lnTo>
                  <a:lnTo>
                    <a:pt x="537170" y="56731"/>
                  </a:lnTo>
                  <a:lnTo>
                    <a:pt x="493796" y="71341"/>
                  </a:lnTo>
                  <a:lnTo>
                    <a:pt x="451164" y="87509"/>
                  </a:lnTo>
                  <a:lnTo>
                    <a:pt x="409308" y="105200"/>
                  </a:lnTo>
                  <a:lnTo>
                    <a:pt x="368262" y="124381"/>
                  </a:lnTo>
                  <a:lnTo>
                    <a:pt x="328060" y="145017"/>
                  </a:lnTo>
                  <a:lnTo>
                    <a:pt x="288735" y="167075"/>
                  </a:lnTo>
                  <a:lnTo>
                    <a:pt x="250323" y="190520"/>
                  </a:lnTo>
                  <a:lnTo>
                    <a:pt x="212856" y="215319"/>
                  </a:lnTo>
                  <a:lnTo>
                    <a:pt x="176370" y="241437"/>
                  </a:lnTo>
                  <a:lnTo>
                    <a:pt x="140898" y="268841"/>
                  </a:lnTo>
                  <a:lnTo>
                    <a:pt x="106473" y="297496"/>
                  </a:lnTo>
                  <a:lnTo>
                    <a:pt x="73131" y="327369"/>
                  </a:lnTo>
                  <a:lnTo>
                    <a:pt x="40905" y="358425"/>
                  </a:lnTo>
                  <a:lnTo>
                    <a:pt x="9829" y="390631"/>
                  </a:lnTo>
                  <a:lnTo>
                    <a:pt x="0" y="2045955"/>
                  </a:lnTo>
                  <a:lnTo>
                    <a:pt x="9829" y="2056912"/>
                  </a:lnTo>
                  <a:lnTo>
                    <a:pt x="40905" y="2089118"/>
                  </a:lnTo>
                  <a:lnTo>
                    <a:pt x="73131" y="2120174"/>
                  </a:lnTo>
                  <a:lnTo>
                    <a:pt x="106473" y="2150047"/>
                  </a:lnTo>
                  <a:lnTo>
                    <a:pt x="140898" y="2178702"/>
                  </a:lnTo>
                  <a:lnTo>
                    <a:pt x="176370" y="2206106"/>
                  </a:lnTo>
                  <a:lnTo>
                    <a:pt x="212856" y="2232224"/>
                  </a:lnTo>
                  <a:lnTo>
                    <a:pt x="250323" y="2257023"/>
                  </a:lnTo>
                  <a:lnTo>
                    <a:pt x="288735" y="2280468"/>
                  </a:lnTo>
                  <a:lnTo>
                    <a:pt x="328060" y="2302526"/>
                  </a:lnTo>
                  <a:lnTo>
                    <a:pt x="368262" y="2323162"/>
                  </a:lnTo>
                  <a:lnTo>
                    <a:pt x="409308" y="2342343"/>
                  </a:lnTo>
                  <a:lnTo>
                    <a:pt x="451164" y="2360034"/>
                  </a:lnTo>
                  <a:lnTo>
                    <a:pt x="493796" y="2376202"/>
                  </a:lnTo>
                  <a:lnTo>
                    <a:pt x="537170" y="2390812"/>
                  </a:lnTo>
                  <a:lnTo>
                    <a:pt x="581251" y="2403831"/>
                  </a:lnTo>
                  <a:lnTo>
                    <a:pt x="626006" y="2415224"/>
                  </a:lnTo>
                  <a:lnTo>
                    <a:pt x="671401" y="2424958"/>
                  </a:lnTo>
                  <a:lnTo>
                    <a:pt x="717402" y="2432998"/>
                  </a:lnTo>
                  <a:lnTo>
                    <a:pt x="763974" y="2439311"/>
                  </a:lnTo>
                  <a:lnTo>
                    <a:pt x="811083" y="2443862"/>
                  </a:lnTo>
                  <a:lnTo>
                    <a:pt x="858697" y="2446617"/>
                  </a:lnTo>
                  <a:lnTo>
                    <a:pt x="906780" y="2447544"/>
                  </a:lnTo>
                  <a:lnTo>
                    <a:pt x="954861" y="2446617"/>
                  </a:lnTo>
                  <a:lnTo>
                    <a:pt x="1002474" y="2443862"/>
                  </a:lnTo>
                  <a:lnTo>
                    <a:pt x="1049583" y="2439311"/>
                  </a:lnTo>
                  <a:lnTo>
                    <a:pt x="1096154" y="2432998"/>
                  </a:lnTo>
                  <a:lnTo>
                    <a:pt x="1142154" y="2424958"/>
                  </a:lnTo>
                  <a:lnTo>
                    <a:pt x="1187549" y="2415224"/>
                  </a:lnTo>
                  <a:lnTo>
                    <a:pt x="1232303" y="2403831"/>
                  </a:lnTo>
                  <a:lnTo>
                    <a:pt x="1276384" y="2390812"/>
                  </a:lnTo>
                  <a:lnTo>
                    <a:pt x="1319758" y="2376202"/>
                  </a:lnTo>
                  <a:lnTo>
                    <a:pt x="1362389" y="2360034"/>
                  </a:lnTo>
                  <a:lnTo>
                    <a:pt x="1404245" y="2342343"/>
                  </a:lnTo>
                  <a:lnTo>
                    <a:pt x="1445291" y="2323162"/>
                  </a:lnTo>
                  <a:lnTo>
                    <a:pt x="1485494" y="2302526"/>
                  </a:lnTo>
                  <a:lnTo>
                    <a:pt x="1524818" y="2280468"/>
                  </a:lnTo>
                  <a:lnTo>
                    <a:pt x="1563230" y="2257023"/>
                  </a:lnTo>
                  <a:lnTo>
                    <a:pt x="1600697" y="2232224"/>
                  </a:lnTo>
                  <a:lnTo>
                    <a:pt x="1637184" y="2206106"/>
                  </a:lnTo>
                  <a:lnTo>
                    <a:pt x="1672656" y="2178702"/>
                  </a:lnTo>
                  <a:lnTo>
                    <a:pt x="1707081" y="2150047"/>
                  </a:lnTo>
                  <a:lnTo>
                    <a:pt x="1740423" y="2120174"/>
                  </a:lnTo>
                  <a:lnTo>
                    <a:pt x="1772650" y="2089118"/>
                  </a:lnTo>
                  <a:lnTo>
                    <a:pt x="1803726" y="2056912"/>
                  </a:lnTo>
                  <a:lnTo>
                    <a:pt x="1833618" y="2023591"/>
                  </a:lnTo>
                  <a:lnTo>
                    <a:pt x="1862292" y="1989188"/>
                  </a:lnTo>
                  <a:lnTo>
                    <a:pt x="1889714" y="1953738"/>
                  </a:lnTo>
                  <a:lnTo>
                    <a:pt x="1915849" y="1917275"/>
                  </a:lnTo>
                  <a:lnTo>
                    <a:pt x="1940664" y="1879832"/>
                  </a:lnTo>
                  <a:lnTo>
                    <a:pt x="1964125" y="1841443"/>
                  </a:lnTo>
                  <a:lnTo>
                    <a:pt x="1986198" y="1802143"/>
                  </a:lnTo>
                  <a:lnTo>
                    <a:pt x="2006848" y="1761966"/>
                  </a:lnTo>
                  <a:lnTo>
                    <a:pt x="2026041" y="1720945"/>
                  </a:lnTo>
                  <a:lnTo>
                    <a:pt x="2043744" y="1679114"/>
                  </a:lnTo>
                  <a:lnTo>
                    <a:pt x="2059923" y="1636509"/>
                  </a:lnTo>
                  <a:lnTo>
                    <a:pt x="2074543" y="1593161"/>
                  </a:lnTo>
                  <a:lnTo>
                    <a:pt x="2087571" y="1549107"/>
                  </a:lnTo>
                  <a:lnTo>
                    <a:pt x="2098972" y="1504379"/>
                  </a:lnTo>
                  <a:lnTo>
                    <a:pt x="2108712" y="1459011"/>
                  </a:lnTo>
                  <a:lnTo>
                    <a:pt x="2116758" y="1413038"/>
                  </a:lnTo>
                  <a:lnTo>
                    <a:pt x="2123075" y="1366493"/>
                  </a:lnTo>
                  <a:lnTo>
                    <a:pt x="2127629" y="1319412"/>
                  </a:lnTo>
                  <a:lnTo>
                    <a:pt x="2130387" y="1271826"/>
                  </a:lnTo>
                  <a:lnTo>
                    <a:pt x="2131314" y="1223772"/>
                  </a:lnTo>
                  <a:lnTo>
                    <a:pt x="2130387" y="1175717"/>
                  </a:lnTo>
                  <a:lnTo>
                    <a:pt x="2127629" y="1128131"/>
                  </a:lnTo>
                  <a:lnTo>
                    <a:pt x="2123075" y="1081050"/>
                  </a:lnTo>
                  <a:lnTo>
                    <a:pt x="2116758" y="1034505"/>
                  </a:lnTo>
                  <a:lnTo>
                    <a:pt x="2108712" y="988532"/>
                  </a:lnTo>
                  <a:lnTo>
                    <a:pt x="2098972" y="943164"/>
                  </a:lnTo>
                  <a:lnTo>
                    <a:pt x="2087571" y="898436"/>
                  </a:lnTo>
                  <a:lnTo>
                    <a:pt x="2074543" y="854382"/>
                  </a:lnTo>
                  <a:lnTo>
                    <a:pt x="2059923" y="811034"/>
                  </a:lnTo>
                  <a:lnTo>
                    <a:pt x="2043744" y="768429"/>
                  </a:lnTo>
                  <a:lnTo>
                    <a:pt x="2026041" y="726598"/>
                  </a:lnTo>
                  <a:lnTo>
                    <a:pt x="2006848" y="685577"/>
                  </a:lnTo>
                  <a:lnTo>
                    <a:pt x="1986198" y="645400"/>
                  </a:lnTo>
                  <a:lnTo>
                    <a:pt x="1964125" y="606100"/>
                  </a:lnTo>
                  <a:lnTo>
                    <a:pt x="1940664" y="567711"/>
                  </a:lnTo>
                  <a:lnTo>
                    <a:pt x="1915849" y="530268"/>
                  </a:lnTo>
                  <a:lnTo>
                    <a:pt x="1889714" y="493805"/>
                  </a:lnTo>
                  <a:lnTo>
                    <a:pt x="1862292" y="458355"/>
                  </a:lnTo>
                  <a:lnTo>
                    <a:pt x="1833618" y="423952"/>
                  </a:lnTo>
                  <a:lnTo>
                    <a:pt x="1803726" y="390631"/>
                  </a:lnTo>
                  <a:lnTo>
                    <a:pt x="1772650" y="358425"/>
                  </a:lnTo>
                  <a:lnTo>
                    <a:pt x="1740423" y="327369"/>
                  </a:lnTo>
                  <a:lnTo>
                    <a:pt x="1707081" y="297496"/>
                  </a:lnTo>
                  <a:lnTo>
                    <a:pt x="1672656" y="268841"/>
                  </a:lnTo>
                  <a:lnTo>
                    <a:pt x="1637184" y="241437"/>
                  </a:lnTo>
                  <a:lnTo>
                    <a:pt x="1600697" y="215319"/>
                  </a:lnTo>
                  <a:lnTo>
                    <a:pt x="1563230" y="190520"/>
                  </a:lnTo>
                  <a:lnTo>
                    <a:pt x="1524818" y="167075"/>
                  </a:lnTo>
                  <a:lnTo>
                    <a:pt x="1485494" y="145017"/>
                  </a:lnTo>
                  <a:lnTo>
                    <a:pt x="1445291" y="124381"/>
                  </a:lnTo>
                  <a:lnTo>
                    <a:pt x="1404245" y="105200"/>
                  </a:lnTo>
                  <a:lnTo>
                    <a:pt x="1362389" y="87509"/>
                  </a:lnTo>
                  <a:lnTo>
                    <a:pt x="1319758" y="71341"/>
                  </a:lnTo>
                  <a:lnTo>
                    <a:pt x="1276384" y="56731"/>
                  </a:lnTo>
                  <a:lnTo>
                    <a:pt x="1232303" y="43712"/>
                  </a:lnTo>
                  <a:lnTo>
                    <a:pt x="1187549" y="32319"/>
                  </a:lnTo>
                  <a:lnTo>
                    <a:pt x="1142154" y="22585"/>
                  </a:lnTo>
                  <a:lnTo>
                    <a:pt x="1096154" y="14545"/>
                  </a:lnTo>
                  <a:lnTo>
                    <a:pt x="1049583" y="8232"/>
                  </a:lnTo>
                  <a:lnTo>
                    <a:pt x="1002474" y="3681"/>
                  </a:lnTo>
                  <a:lnTo>
                    <a:pt x="954861" y="926"/>
                  </a:lnTo>
                  <a:lnTo>
                    <a:pt x="906780" y="0"/>
                  </a:lnTo>
                  <a:close/>
                </a:path>
              </a:pathLst>
            </a:custGeom>
            <a:solidFill>
              <a:srgbClr val="39C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05989"/>
              <a:ext cx="2131695" cy="2447925"/>
            </a:xfrm>
            <a:custGeom>
              <a:avLst/>
              <a:gdLst/>
              <a:ahLst/>
              <a:cxnLst/>
              <a:rect l="l" t="t" r="r" b="b"/>
              <a:pathLst>
                <a:path w="2131695" h="2447925">
                  <a:moveTo>
                    <a:pt x="0" y="401588"/>
                  </a:moveTo>
                  <a:lnTo>
                    <a:pt x="40905" y="358425"/>
                  </a:lnTo>
                  <a:lnTo>
                    <a:pt x="73131" y="327369"/>
                  </a:lnTo>
                  <a:lnTo>
                    <a:pt x="106473" y="297496"/>
                  </a:lnTo>
                  <a:lnTo>
                    <a:pt x="140898" y="268841"/>
                  </a:lnTo>
                  <a:lnTo>
                    <a:pt x="176370" y="241437"/>
                  </a:lnTo>
                  <a:lnTo>
                    <a:pt x="212856" y="215319"/>
                  </a:lnTo>
                  <a:lnTo>
                    <a:pt x="250323" y="190520"/>
                  </a:lnTo>
                  <a:lnTo>
                    <a:pt x="288735" y="167075"/>
                  </a:lnTo>
                  <a:lnTo>
                    <a:pt x="328060" y="145017"/>
                  </a:lnTo>
                  <a:lnTo>
                    <a:pt x="368262" y="124381"/>
                  </a:lnTo>
                  <a:lnTo>
                    <a:pt x="409308" y="105200"/>
                  </a:lnTo>
                  <a:lnTo>
                    <a:pt x="451164" y="87509"/>
                  </a:lnTo>
                  <a:lnTo>
                    <a:pt x="493796" y="71341"/>
                  </a:lnTo>
                  <a:lnTo>
                    <a:pt x="537170" y="56731"/>
                  </a:lnTo>
                  <a:lnTo>
                    <a:pt x="581251" y="43712"/>
                  </a:lnTo>
                  <a:lnTo>
                    <a:pt x="626006" y="32319"/>
                  </a:lnTo>
                  <a:lnTo>
                    <a:pt x="671401" y="22585"/>
                  </a:lnTo>
                  <a:lnTo>
                    <a:pt x="717402" y="14545"/>
                  </a:lnTo>
                  <a:lnTo>
                    <a:pt x="763974" y="8232"/>
                  </a:lnTo>
                  <a:lnTo>
                    <a:pt x="811083" y="3681"/>
                  </a:lnTo>
                  <a:lnTo>
                    <a:pt x="858697" y="926"/>
                  </a:lnTo>
                  <a:lnTo>
                    <a:pt x="906780" y="0"/>
                  </a:lnTo>
                  <a:lnTo>
                    <a:pt x="954861" y="926"/>
                  </a:lnTo>
                  <a:lnTo>
                    <a:pt x="1002474" y="3681"/>
                  </a:lnTo>
                  <a:lnTo>
                    <a:pt x="1049583" y="8232"/>
                  </a:lnTo>
                  <a:lnTo>
                    <a:pt x="1096154" y="14545"/>
                  </a:lnTo>
                  <a:lnTo>
                    <a:pt x="1142154" y="22585"/>
                  </a:lnTo>
                  <a:lnTo>
                    <a:pt x="1187549" y="32319"/>
                  </a:lnTo>
                  <a:lnTo>
                    <a:pt x="1232303" y="43712"/>
                  </a:lnTo>
                  <a:lnTo>
                    <a:pt x="1276384" y="56731"/>
                  </a:lnTo>
                  <a:lnTo>
                    <a:pt x="1319758" y="71341"/>
                  </a:lnTo>
                  <a:lnTo>
                    <a:pt x="1362389" y="87509"/>
                  </a:lnTo>
                  <a:lnTo>
                    <a:pt x="1404245" y="105200"/>
                  </a:lnTo>
                  <a:lnTo>
                    <a:pt x="1445291" y="124381"/>
                  </a:lnTo>
                  <a:lnTo>
                    <a:pt x="1485494" y="145017"/>
                  </a:lnTo>
                  <a:lnTo>
                    <a:pt x="1524818" y="167075"/>
                  </a:lnTo>
                  <a:lnTo>
                    <a:pt x="1563230" y="190520"/>
                  </a:lnTo>
                  <a:lnTo>
                    <a:pt x="1600697" y="215319"/>
                  </a:lnTo>
                  <a:lnTo>
                    <a:pt x="1637184" y="241437"/>
                  </a:lnTo>
                  <a:lnTo>
                    <a:pt x="1672656" y="268841"/>
                  </a:lnTo>
                  <a:lnTo>
                    <a:pt x="1707081" y="297496"/>
                  </a:lnTo>
                  <a:lnTo>
                    <a:pt x="1740423" y="327369"/>
                  </a:lnTo>
                  <a:lnTo>
                    <a:pt x="1772650" y="358425"/>
                  </a:lnTo>
                  <a:lnTo>
                    <a:pt x="1803726" y="390631"/>
                  </a:lnTo>
                  <a:lnTo>
                    <a:pt x="1833618" y="423952"/>
                  </a:lnTo>
                  <a:lnTo>
                    <a:pt x="1862292" y="458355"/>
                  </a:lnTo>
                  <a:lnTo>
                    <a:pt x="1889714" y="493805"/>
                  </a:lnTo>
                  <a:lnTo>
                    <a:pt x="1915849" y="530268"/>
                  </a:lnTo>
                  <a:lnTo>
                    <a:pt x="1940664" y="567711"/>
                  </a:lnTo>
                  <a:lnTo>
                    <a:pt x="1964125" y="606100"/>
                  </a:lnTo>
                  <a:lnTo>
                    <a:pt x="1986198" y="645400"/>
                  </a:lnTo>
                  <a:lnTo>
                    <a:pt x="2006848" y="685577"/>
                  </a:lnTo>
                  <a:lnTo>
                    <a:pt x="2026041" y="726598"/>
                  </a:lnTo>
                  <a:lnTo>
                    <a:pt x="2043744" y="768429"/>
                  </a:lnTo>
                  <a:lnTo>
                    <a:pt x="2059923" y="811034"/>
                  </a:lnTo>
                  <a:lnTo>
                    <a:pt x="2074543" y="854382"/>
                  </a:lnTo>
                  <a:lnTo>
                    <a:pt x="2087571" y="898436"/>
                  </a:lnTo>
                  <a:lnTo>
                    <a:pt x="2098972" y="943164"/>
                  </a:lnTo>
                  <a:lnTo>
                    <a:pt x="2108712" y="988532"/>
                  </a:lnTo>
                  <a:lnTo>
                    <a:pt x="2116758" y="1034505"/>
                  </a:lnTo>
                  <a:lnTo>
                    <a:pt x="2123075" y="1081050"/>
                  </a:lnTo>
                  <a:lnTo>
                    <a:pt x="2127629" y="1128131"/>
                  </a:lnTo>
                  <a:lnTo>
                    <a:pt x="2130387" y="1175717"/>
                  </a:lnTo>
                  <a:lnTo>
                    <a:pt x="2131314" y="1223772"/>
                  </a:lnTo>
                  <a:lnTo>
                    <a:pt x="2130387" y="1271826"/>
                  </a:lnTo>
                  <a:lnTo>
                    <a:pt x="2127629" y="1319412"/>
                  </a:lnTo>
                  <a:lnTo>
                    <a:pt x="2123075" y="1366493"/>
                  </a:lnTo>
                  <a:lnTo>
                    <a:pt x="2116758" y="1413038"/>
                  </a:lnTo>
                  <a:lnTo>
                    <a:pt x="2108712" y="1459011"/>
                  </a:lnTo>
                  <a:lnTo>
                    <a:pt x="2098972" y="1504379"/>
                  </a:lnTo>
                  <a:lnTo>
                    <a:pt x="2087571" y="1549107"/>
                  </a:lnTo>
                  <a:lnTo>
                    <a:pt x="2074543" y="1593161"/>
                  </a:lnTo>
                  <a:lnTo>
                    <a:pt x="2059923" y="1636509"/>
                  </a:lnTo>
                  <a:lnTo>
                    <a:pt x="2043744" y="1679114"/>
                  </a:lnTo>
                  <a:lnTo>
                    <a:pt x="2026041" y="1720945"/>
                  </a:lnTo>
                  <a:lnTo>
                    <a:pt x="2006848" y="1761966"/>
                  </a:lnTo>
                  <a:lnTo>
                    <a:pt x="1986198" y="1802143"/>
                  </a:lnTo>
                  <a:lnTo>
                    <a:pt x="1964125" y="1841443"/>
                  </a:lnTo>
                  <a:lnTo>
                    <a:pt x="1940664" y="1879832"/>
                  </a:lnTo>
                  <a:lnTo>
                    <a:pt x="1915849" y="1917275"/>
                  </a:lnTo>
                  <a:lnTo>
                    <a:pt x="1889714" y="1953738"/>
                  </a:lnTo>
                  <a:lnTo>
                    <a:pt x="1862292" y="1989188"/>
                  </a:lnTo>
                  <a:lnTo>
                    <a:pt x="1833618" y="2023591"/>
                  </a:lnTo>
                  <a:lnTo>
                    <a:pt x="1803726" y="2056912"/>
                  </a:lnTo>
                  <a:lnTo>
                    <a:pt x="1772650" y="2089118"/>
                  </a:lnTo>
                  <a:lnTo>
                    <a:pt x="1740423" y="2120174"/>
                  </a:lnTo>
                  <a:lnTo>
                    <a:pt x="1707081" y="2150047"/>
                  </a:lnTo>
                  <a:lnTo>
                    <a:pt x="1672656" y="2178702"/>
                  </a:lnTo>
                  <a:lnTo>
                    <a:pt x="1637184" y="2206106"/>
                  </a:lnTo>
                  <a:lnTo>
                    <a:pt x="1600697" y="2232224"/>
                  </a:lnTo>
                  <a:lnTo>
                    <a:pt x="1563230" y="2257023"/>
                  </a:lnTo>
                  <a:lnTo>
                    <a:pt x="1524818" y="2280468"/>
                  </a:lnTo>
                  <a:lnTo>
                    <a:pt x="1485494" y="2302526"/>
                  </a:lnTo>
                  <a:lnTo>
                    <a:pt x="1445291" y="2323162"/>
                  </a:lnTo>
                  <a:lnTo>
                    <a:pt x="1404245" y="2342343"/>
                  </a:lnTo>
                  <a:lnTo>
                    <a:pt x="1362389" y="2360034"/>
                  </a:lnTo>
                  <a:lnTo>
                    <a:pt x="1319758" y="2376202"/>
                  </a:lnTo>
                  <a:lnTo>
                    <a:pt x="1276384" y="2390812"/>
                  </a:lnTo>
                  <a:lnTo>
                    <a:pt x="1232303" y="2403831"/>
                  </a:lnTo>
                  <a:lnTo>
                    <a:pt x="1187549" y="2415224"/>
                  </a:lnTo>
                  <a:lnTo>
                    <a:pt x="1142154" y="2424958"/>
                  </a:lnTo>
                  <a:lnTo>
                    <a:pt x="1096154" y="2432998"/>
                  </a:lnTo>
                  <a:lnTo>
                    <a:pt x="1049583" y="2439311"/>
                  </a:lnTo>
                  <a:lnTo>
                    <a:pt x="1002474" y="2443862"/>
                  </a:lnTo>
                  <a:lnTo>
                    <a:pt x="954861" y="2446617"/>
                  </a:lnTo>
                  <a:lnTo>
                    <a:pt x="906780" y="2447544"/>
                  </a:lnTo>
                  <a:lnTo>
                    <a:pt x="858697" y="2446617"/>
                  </a:lnTo>
                  <a:lnTo>
                    <a:pt x="811083" y="2443862"/>
                  </a:lnTo>
                  <a:lnTo>
                    <a:pt x="763974" y="2439311"/>
                  </a:lnTo>
                  <a:lnTo>
                    <a:pt x="717402" y="2432998"/>
                  </a:lnTo>
                  <a:lnTo>
                    <a:pt x="671401" y="2424958"/>
                  </a:lnTo>
                  <a:lnTo>
                    <a:pt x="626006" y="2415224"/>
                  </a:lnTo>
                  <a:lnTo>
                    <a:pt x="581251" y="2403831"/>
                  </a:lnTo>
                  <a:lnTo>
                    <a:pt x="537170" y="2390812"/>
                  </a:lnTo>
                  <a:lnTo>
                    <a:pt x="493796" y="2376202"/>
                  </a:lnTo>
                  <a:lnTo>
                    <a:pt x="451164" y="2360034"/>
                  </a:lnTo>
                  <a:lnTo>
                    <a:pt x="409308" y="2342343"/>
                  </a:lnTo>
                  <a:lnTo>
                    <a:pt x="368262" y="2323162"/>
                  </a:lnTo>
                  <a:lnTo>
                    <a:pt x="328060" y="2302526"/>
                  </a:lnTo>
                  <a:lnTo>
                    <a:pt x="288735" y="2280468"/>
                  </a:lnTo>
                  <a:lnTo>
                    <a:pt x="250323" y="2257023"/>
                  </a:lnTo>
                  <a:lnTo>
                    <a:pt x="212856" y="2232224"/>
                  </a:lnTo>
                  <a:lnTo>
                    <a:pt x="176370" y="2206106"/>
                  </a:lnTo>
                  <a:lnTo>
                    <a:pt x="140898" y="2178702"/>
                  </a:lnTo>
                  <a:lnTo>
                    <a:pt x="106473" y="2150047"/>
                  </a:lnTo>
                  <a:lnTo>
                    <a:pt x="73131" y="2120174"/>
                  </a:lnTo>
                  <a:lnTo>
                    <a:pt x="40905" y="2089118"/>
                  </a:lnTo>
                  <a:lnTo>
                    <a:pt x="9829" y="2056912"/>
                  </a:lnTo>
                  <a:lnTo>
                    <a:pt x="0" y="2045955"/>
                  </a:lnTo>
                </a:path>
              </a:pathLst>
            </a:custGeom>
            <a:ln w="28575">
              <a:solidFill>
                <a:srgbClr val="2D2F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8297" y="2871977"/>
              <a:ext cx="1117600" cy="1115695"/>
            </a:xfrm>
            <a:custGeom>
              <a:avLst/>
              <a:gdLst/>
              <a:ahLst/>
              <a:cxnLst/>
              <a:rect l="l" t="t" r="r" b="b"/>
              <a:pathLst>
                <a:path w="1117600" h="1115695">
                  <a:moveTo>
                    <a:pt x="380885" y="638556"/>
                  </a:moveTo>
                  <a:lnTo>
                    <a:pt x="34074" y="1046099"/>
                  </a:lnTo>
                  <a:lnTo>
                    <a:pt x="0" y="1115568"/>
                  </a:lnTo>
                  <a:lnTo>
                    <a:pt x="69684" y="1081532"/>
                  </a:lnTo>
                  <a:lnTo>
                    <a:pt x="478409" y="735838"/>
                  </a:lnTo>
                  <a:lnTo>
                    <a:pt x="380885" y="638556"/>
                  </a:lnTo>
                  <a:close/>
                </a:path>
                <a:path w="1117600" h="1115695">
                  <a:moveTo>
                    <a:pt x="687501" y="171450"/>
                  </a:moveTo>
                  <a:lnTo>
                    <a:pt x="945578" y="429513"/>
                  </a:lnTo>
                  <a:lnTo>
                    <a:pt x="965644" y="438785"/>
                  </a:lnTo>
                  <a:lnTo>
                    <a:pt x="987234" y="445008"/>
                  </a:lnTo>
                  <a:lnTo>
                    <a:pt x="1007300" y="446405"/>
                  </a:lnTo>
                  <a:lnTo>
                    <a:pt x="1029017" y="446405"/>
                  </a:lnTo>
                  <a:lnTo>
                    <a:pt x="1050607" y="441833"/>
                  </a:lnTo>
                  <a:lnTo>
                    <a:pt x="1070673" y="434086"/>
                  </a:lnTo>
                  <a:lnTo>
                    <a:pt x="1079944" y="427989"/>
                  </a:lnTo>
                  <a:lnTo>
                    <a:pt x="1089215" y="423291"/>
                  </a:lnTo>
                  <a:lnTo>
                    <a:pt x="1098486" y="415544"/>
                  </a:lnTo>
                  <a:lnTo>
                    <a:pt x="1107757" y="407797"/>
                  </a:lnTo>
                  <a:lnTo>
                    <a:pt x="1110932" y="403225"/>
                  </a:lnTo>
                  <a:lnTo>
                    <a:pt x="1115504" y="397001"/>
                  </a:lnTo>
                  <a:lnTo>
                    <a:pt x="1117028" y="389382"/>
                  </a:lnTo>
                  <a:lnTo>
                    <a:pt x="1117028" y="383159"/>
                  </a:lnTo>
                  <a:lnTo>
                    <a:pt x="1117028" y="376936"/>
                  </a:lnTo>
                  <a:lnTo>
                    <a:pt x="1115504" y="370839"/>
                  </a:lnTo>
                  <a:lnTo>
                    <a:pt x="1110932" y="364617"/>
                  </a:lnTo>
                  <a:lnTo>
                    <a:pt x="1107757" y="358394"/>
                  </a:lnTo>
                  <a:lnTo>
                    <a:pt x="758609" y="9271"/>
                  </a:lnTo>
                  <a:lnTo>
                    <a:pt x="752398" y="6223"/>
                  </a:lnTo>
                  <a:lnTo>
                    <a:pt x="746239" y="1524"/>
                  </a:lnTo>
                  <a:lnTo>
                    <a:pt x="740029" y="0"/>
                  </a:lnTo>
                  <a:lnTo>
                    <a:pt x="733869" y="0"/>
                  </a:lnTo>
                  <a:lnTo>
                    <a:pt x="727722" y="0"/>
                  </a:lnTo>
                  <a:lnTo>
                    <a:pt x="719975" y="1524"/>
                  </a:lnTo>
                  <a:lnTo>
                    <a:pt x="713765" y="6223"/>
                  </a:lnTo>
                  <a:lnTo>
                    <a:pt x="709129" y="9271"/>
                  </a:lnTo>
                  <a:lnTo>
                    <a:pt x="701395" y="18542"/>
                  </a:lnTo>
                  <a:lnTo>
                    <a:pt x="693712" y="27812"/>
                  </a:lnTo>
                  <a:lnTo>
                    <a:pt x="689089" y="37084"/>
                  </a:lnTo>
                  <a:lnTo>
                    <a:pt x="682866" y="46355"/>
                  </a:lnTo>
                  <a:lnTo>
                    <a:pt x="675132" y="66421"/>
                  </a:lnTo>
                  <a:lnTo>
                    <a:pt x="670496" y="88137"/>
                  </a:lnTo>
                  <a:lnTo>
                    <a:pt x="670496" y="109727"/>
                  </a:lnTo>
                  <a:lnTo>
                    <a:pt x="672084" y="129794"/>
                  </a:lnTo>
                  <a:lnTo>
                    <a:pt x="678230" y="151384"/>
                  </a:lnTo>
                  <a:lnTo>
                    <a:pt x="687501" y="171450"/>
                  </a:lnTo>
                  <a:close/>
                </a:path>
                <a:path w="1117600" h="1115695">
                  <a:moveTo>
                    <a:pt x="685190" y="170687"/>
                  </a:moveTo>
                  <a:lnTo>
                    <a:pt x="484314" y="373507"/>
                  </a:lnTo>
                  <a:lnTo>
                    <a:pt x="468833" y="367411"/>
                  </a:lnTo>
                  <a:lnTo>
                    <a:pt x="453415" y="361188"/>
                  </a:lnTo>
                  <a:lnTo>
                    <a:pt x="434822" y="354964"/>
                  </a:lnTo>
                  <a:lnTo>
                    <a:pt x="416293" y="351917"/>
                  </a:lnTo>
                  <a:lnTo>
                    <a:pt x="396252" y="347218"/>
                  </a:lnTo>
                  <a:lnTo>
                    <a:pt x="376135" y="344170"/>
                  </a:lnTo>
                  <a:lnTo>
                    <a:pt x="356019" y="342646"/>
                  </a:lnTo>
                  <a:lnTo>
                    <a:pt x="335978" y="342646"/>
                  </a:lnTo>
                  <a:lnTo>
                    <a:pt x="317385" y="342646"/>
                  </a:lnTo>
                  <a:lnTo>
                    <a:pt x="298856" y="344170"/>
                  </a:lnTo>
                  <a:lnTo>
                    <a:pt x="258699" y="351917"/>
                  </a:lnTo>
                  <a:lnTo>
                    <a:pt x="220052" y="367411"/>
                  </a:lnTo>
                  <a:lnTo>
                    <a:pt x="184518" y="393700"/>
                  </a:lnTo>
                  <a:lnTo>
                    <a:pt x="179895" y="398399"/>
                  </a:lnTo>
                  <a:lnTo>
                    <a:pt x="176783" y="404495"/>
                  </a:lnTo>
                  <a:lnTo>
                    <a:pt x="175260" y="410718"/>
                  </a:lnTo>
                  <a:lnTo>
                    <a:pt x="175260" y="418464"/>
                  </a:lnTo>
                  <a:lnTo>
                    <a:pt x="175260" y="424688"/>
                  </a:lnTo>
                  <a:lnTo>
                    <a:pt x="176783" y="430911"/>
                  </a:lnTo>
                  <a:lnTo>
                    <a:pt x="179895" y="437007"/>
                  </a:lnTo>
                  <a:lnTo>
                    <a:pt x="184518" y="443230"/>
                  </a:lnTo>
                  <a:lnTo>
                    <a:pt x="672820" y="932561"/>
                  </a:lnTo>
                  <a:lnTo>
                    <a:pt x="679030" y="937133"/>
                  </a:lnTo>
                  <a:lnTo>
                    <a:pt x="685190" y="940181"/>
                  </a:lnTo>
                  <a:lnTo>
                    <a:pt x="691337" y="941832"/>
                  </a:lnTo>
                  <a:lnTo>
                    <a:pt x="697560" y="941832"/>
                  </a:lnTo>
                  <a:lnTo>
                    <a:pt x="705307" y="941832"/>
                  </a:lnTo>
                  <a:lnTo>
                    <a:pt x="711454" y="940181"/>
                  </a:lnTo>
                  <a:lnTo>
                    <a:pt x="717613" y="937133"/>
                  </a:lnTo>
                  <a:lnTo>
                    <a:pt x="722236" y="932561"/>
                  </a:lnTo>
                  <a:lnTo>
                    <a:pt x="748512" y="896874"/>
                  </a:lnTo>
                  <a:lnTo>
                    <a:pt x="763993" y="858139"/>
                  </a:lnTo>
                  <a:lnTo>
                    <a:pt x="771728" y="817880"/>
                  </a:lnTo>
                  <a:lnTo>
                    <a:pt x="773252" y="799338"/>
                  </a:lnTo>
                  <a:lnTo>
                    <a:pt x="773252" y="780796"/>
                  </a:lnTo>
                  <a:lnTo>
                    <a:pt x="773252" y="760603"/>
                  </a:lnTo>
                  <a:lnTo>
                    <a:pt x="771728" y="740537"/>
                  </a:lnTo>
                  <a:lnTo>
                    <a:pt x="768616" y="720344"/>
                  </a:lnTo>
                  <a:lnTo>
                    <a:pt x="763993" y="700277"/>
                  </a:lnTo>
                  <a:lnTo>
                    <a:pt x="760882" y="681736"/>
                  </a:lnTo>
                  <a:lnTo>
                    <a:pt x="754722" y="663067"/>
                  </a:lnTo>
                  <a:lnTo>
                    <a:pt x="748512" y="647573"/>
                  </a:lnTo>
                  <a:lnTo>
                    <a:pt x="742353" y="632206"/>
                  </a:lnTo>
                  <a:lnTo>
                    <a:pt x="944816" y="430911"/>
                  </a:lnTo>
                </a:path>
                <a:path w="1117600" h="1115695">
                  <a:moveTo>
                    <a:pt x="527304" y="403733"/>
                  </a:moveTo>
                  <a:lnTo>
                    <a:pt x="655256" y="275844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09266" y="2928950"/>
            <a:ext cx="26257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i="0" spc="235" dirty="0">
                <a:latin typeface="Tahoma"/>
                <a:cs typeface="Tahoma"/>
              </a:rPr>
              <a:t>Task</a:t>
            </a:r>
            <a:r>
              <a:rPr sz="6000" i="0" spc="-320" dirty="0">
                <a:latin typeface="Tahoma"/>
                <a:cs typeface="Tahoma"/>
              </a:rPr>
              <a:t> </a:t>
            </a:r>
            <a:r>
              <a:rPr sz="6000" i="0" spc="-495" dirty="0">
                <a:latin typeface="Tahoma"/>
                <a:cs typeface="Tahoma"/>
              </a:rPr>
              <a:t>01</a:t>
            </a:r>
            <a:endParaRPr sz="60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17</a:t>
            </a:fld>
            <a:endParaRPr spc="4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8969" y="0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0" y="6857996"/>
                </a:moveTo>
                <a:lnTo>
                  <a:pt x="9525" y="6857996"/>
                </a:lnTo>
                <a:lnTo>
                  <a:pt x="9525" y="0"/>
                </a:lnTo>
                <a:lnTo>
                  <a:pt x="0" y="0"/>
                </a:lnTo>
                <a:lnTo>
                  <a:pt x="0" y="6857996"/>
                </a:lnTo>
                <a:close/>
              </a:path>
            </a:pathLst>
          </a:custGeom>
          <a:solidFill>
            <a:srgbClr val="999FA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89013" y="3014281"/>
            <a:ext cx="829944" cy="829944"/>
            <a:chOff x="489013" y="3014281"/>
            <a:chExt cx="829944" cy="829944"/>
          </a:xfrm>
        </p:grpSpPr>
        <p:sp>
          <p:nvSpPr>
            <p:cNvPr id="5" name="object 5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409955" y="0"/>
                  </a:moveTo>
                  <a:lnTo>
                    <a:pt x="362145" y="2757"/>
                  </a:lnTo>
                  <a:lnTo>
                    <a:pt x="315955" y="10825"/>
                  </a:lnTo>
                  <a:lnTo>
                    <a:pt x="271693" y="23896"/>
                  </a:lnTo>
                  <a:lnTo>
                    <a:pt x="229666" y="41663"/>
                  </a:lnTo>
                  <a:lnTo>
                    <a:pt x="190182" y="63818"/>
                  </a:lnTo>
                  <a:lnTo>
                    <a:pt x="153548" y="90053"/>
                  </a:lnTo>
                  <a:lnTo>
                    <a:pt x="120072" y="120062"/>
                  </a:lnTo>
                  <a:lnTo>
                    <a:pt x="90061" y="153537"/>
                  </a:lnTo>
                  <a:lnTo>
                    <a:pt x="63824" y="190170"/>
                  </a:lnTo>
                  <a:lnTo>
                    <a:pt x="41667" y="229655"/>
                  </a:lnTo>
                  <a:lnTo>
                    <a:pt x="23899" y="271683"/>
                  </a:lnTo>
                  <a:lnTo>
                    <a:pt x="10827" y="315947"/>
                  </a:lnTo>
                  <a:lnTo>
                    <a:pt x="2758" y="362141"/>
                  </a:lnTo>
                  <a:lnTo>
                    <a:pt x="0" y="409955"/>
                  </a:lnTo>
                  <a:lnTo>
                    <a:pt x="2758" y="457770"/>
                  </a:lnTo>
                  <a:lnTo>
                    <a:pt x="10827" y="503964"/>
                  </a:lnTo>
                  <a:lnTo>
                    <a:pt x="23899" y="548228"/>
                  </a:lnTo>
                  <a:lnTo>
                    <a:pt x="41667" y="590256"/>
                  </a:lnTo>
                  <a:lnTo>
                    <a:pt x="63824" y="629741"/>
                  </a:lnTo>
                  <a:lnTo>
                    <a:pt x="90061" y="666374"/>
                  </a:lnTo>
                  <a:lnTo>
                    <a:pt x="120072" y="699849"/>
                  </a:lnTo>
                  <a:lnTo>
                    <a:pt x="153548" y="729858"/>
                  </a:lnTo>
                  <a:lnTo>
                    <a:pt x="190182" y="756093"/>
                  </a:lnTo>
                  <a:lnTo>
                    <a:pt x="229666" y="778248"/>
                  </a:lnTo>
                  <a:lnTo>
                    <a:pt x="271693" y="796015"/>
                  </a:lnTo>
                  <a:lnTo>
                    <a:pt x="315955" y="809086"/>
                  </a:lnTo>
                  <a:lnTo>
                    <a:pt x="362145" y="817154"/>
                  </a:lnTo>
                  <a:lnTo>
                    <a:pt x="409955" y="819911"/>
                  </a:lnTo>
                  <a:lnTo>
                    <a:pt x="457766" y="817154"/>
                  </a:lnTo>
                  <a:lnTo>
                    <a:pt x="503956" y="809086"/>
                  </a:lnTo>
                  <a:lnTo>
                    <a:pt x="548218" y="796015"/>
                  </a:lnTo>
                  <a:lnTo>
                    <a:pt x="590245" y="778248"/>
                  </a:lnTo>
                  <a:lnTo>
                    <a:pt x="629729" y="756093"/>
                  </a:lnTo>
                  <a:lnTo>
                    <a:pt x="666363" y="729858"/>
                  </a:lnTo>
                  <a:lnTo>
                    <a:pt x="699839" y="699849"/>
                  </a:lnTo>
                  <a:lnTo>
                    <a:pt x="729850" y="666374"/>
                  </a:lnTo>
                  <a:lnTo>
                    <a:pt x="756087" y="629741"/>
                  </a:lnTo>
                  <a:lnTo>
                    <a:pt x="778244" y="590256"/>
                  </a:lnTo>
                  <a:lnTo>
                    <a:pt x="796012" y="548228"/>
                  </a:lnTo>
                  <a:lnTo>
                    <a:pt x="809084" y="503964"/>
                  </a:lnTo>
                  <a:lnTo>
                    <a:pt x="817153" y="457770"/>
                  </a:lnTo>
                  <a:lnTo>
                    <a:pt x="819912" y="409955"/>
                  </a:lnTo>
                  <a:lnTo>
                    <a:pt x="817153" y="362141"/>
                  </a:lnTo>
                  <a:lnTo>
                    <a:pt x="809084" y="315947"/>
                  </a:lnTo>
                  <a:lnTo>
                    <a:pt x="796012" y="271683"/>
                  </a:lnTo>
                  <a:lnTo>
                    <a:pt x="778244" y="229655"/>
                  </a:lnTo>
                  <a:lnTo>
                    <a:pt x="756087" y="190170"/>
                  </a:lnTo>
                  <a:lnTo>
                    <a:pt x="729850" y="153537"/>
                  </a:lnTo>
                  <a:lnTo>
                    <a:pt x="699839" y="120062"/>
                  </a:lnTo>
                  <a:lnTo>
                    <a:pt x="666363" y="90053"/>
                  </a:lnTo>
                  <a:lnTo>
                    <a:pt x="629729" y="63818"/>
                  </a:lnTo>
                  <a:lnTo>
                    <a:pt x="590245" y="41663"/>
                  </a:lnTo>
                  <a:lnTo>
                    <a:pt x="548218" y="23896"/>
                  </a:lnTo>
                  <a:lnTo>
                    <a:pt x="503956" y="10825"/>
                  </a:lnTo>
                  <a:lnTo>
                    <a:pt x="457766" y="2757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0" y="409955"/>
                  </a:moveTo>
                  <a:lnTo>
                    <a:pt x="2758" y="362141"/>
                  </a:lnTo>
                  <a:lnTo>
                    <a:pt x="10827" y="315947"/>
                  </a:lnTo>
                  <a:lnTo>
                    <a:pt x="23899" y="271683"/>
                  </a:lnTo>
                  <a:lnTo>
                    <a:pt x="41667" y="229655"/>
                  </a:lnTo>
                  <a:lnTo>
                    <a:pt x="63824" y="190170"/>
                  </a:lnTo>
                  <a:lnTo>
                    <a:pt x="90061" y="153537"/>
                  </a:lnTo>
                  <a:lnTo>
                    <a:pt x="120072" y="120062"/>
                  </a:lnTo>
                  <a:lnTo>
                    <a:pt x="153548" y="90053"/>
                  </a:lnTo>
                  <a:lnTo>
                    <a:pt x="190182" y="63818"/>
                  </a:lnTo>
                  <a:lnTo>
                    <a:pt x="229666" y="41663"/>
                  </a:lnTo>
                  <a:lnTo>
                    <a:pt x="271693" y="23896"/>
                  </a:lnTo>
                  <a:lnTo>
                    <a:pt x="315955" y="10825"/>
                  </a:lnTo>
                  <a:lnTo>
                    <a:pt x="362145" y="2757"/>
                  </a:lnTo>
                  <a:lnTo>
                    <a:pt x="409955" y="0"/>
                  </a:lnTo>
                  <a:lnTo>
                    <a:pt x="457766" y="2757"/>
                  </a:lnTo>
                  <a:lnTo>
                    <a:pt x="503956" y="10825"/>
                  </a:lnTo>
                  <a:lnTo>
                    <a:pt x="548218" y="23896"/>
                  </a:lnTo>
                  <a:lnTo>
                    <a:pt x="590245" y="41663"/>
                  </a:lnTo>
                  <a:lnTo>
                    <a:pt x="629729" y="63818"/>
                  </a:lnTo>
                  <a:lnTo>
                    <a:pt x="666363" y="90053"/>
                  </a:lnTo>
                  <a:lnTo>
                    <a:pt x="699839" y="120062"/>
                  </a:lnTo>
                  <a:lnTo>
                    <a:pt x="729850" y="153537"/>
                  </a:lnTo>
                  <a:lnTo>
                    <a:pt x="756087" y="190170"/>
                  </a:lnTo>
                  <a:lnTo>
                    <a:pt x="778244" y="229655"/>
                  </a:lnTo>
                  <a:lnTo>
                    <a:pt x="796012" y="271683"/>
                  </a:lnTo>
                  <a:lnTo>
                    <a:pt x="809084" y="315947"/>
                  </a:lnTo>
                  <a:lnTo>
                    <a:pt x="817153" y="362141"/>
                  </a:lnTo>
                  <a:lnTo>
                    <a:pt x="819912" y="409955"/>
                  </a:lnTo>
                  <a:lnTo>
                    <a:pt x="817153" y="457770"/>
                  </a:lnTo>
                  <a:lnTo>
                    <a:pt x="809084" y="503964"/>
                  </a:lnTo>
                  <a:lnTo>
                    <a:pt x="796012" y="548228"/>
                  </a:lnTo>
                  <a:lnTo>
                    <a:pt x="778244" y="590256"/>
                  </a:lnTo>
                  <a:lnTo>
                    <a:pt x="756087" y="629741"/>
                  </a:lnTo>
                  <a:lnTo>
                    <a:pt x="729850" y="666374"/>
                  </a:lnTo>
                  <a:lnTo>
                    <a:pt x="699839" y="699849"/>
                  </a:lnTo>
                  <a:lnTo>
                    <a:pt x="666363" y="729858"/>
                  </a:lnTo>
                  <a:lnTo>
                    <a:pt x="629729" y="756093"/>
                  </a:lnTo>
                  <a:lnTo>
                    <a:pt x="590245" y="778248"/>
                  </a:lnTo>
                  <a:lnTo>
                    <a:pt x="548218" y="796015"/>
                  </a:lnTo>
                  <a:lnTo>
                    <a:pt x="503956" y="809086"/>
                  </a:lnTo>
                  <a:lnTo>
                    <a:pt x="457766" y="817154"/>
                  </a:lnTo>
                  <a:lnTo>
                    <a:pt x="409955" y="819911"/>
                  </a:lnTo>
                  <a:lnTo>
                    <a:pt x="362145" y="817154"/>
                  </a:lnTo>
                  <a:lnTo>
                    <a:pt x="315955" y="809086"/>
                  </a:lnTo>
                  <a:lnTo>
                    <a:pt x="271693" y="796015"/>
                  </a:lnTo>
                  <a:lnTo>
                    <a:pt x="229666" y="778248"/>
                  </a:lnTo>
                  <a:lnTo>
                    <a:pt x="190182" y="756093"/>
                  </a:lnTo>
                  <a:lnTo>
                    <a:pt x="153548" y="729858"/>
                  </a:lnTo>
                  <a:lnTo>
                    <a:pt x="120072" y="699849"/>
                  </a:lnTo>
                  <a:lnTo>
                    <a:pt x="90061" y="666374"/>
                  </a:lnTo>
                  <a:lnTo>
                    <a:pt x="63824" y="629741"/>
                  </a:lnTo>
                  <a:lnTo>
                    <a:pt x="41667" y="590256"/>
                  </a:lnTo>
                  <a:lnTo>
                    <a:pt x="23899" y="548228"/>
                  </a:lnTo>
                  <a:lnTo>
                    <a:pt x="10827" y="503964"/>
                  </a:lnTo>
                  <a:lnTo>
                    <a:pt x="2758" y="457770"/>
                  </a:lnTo>
                  <a:lnTo>
                    <a:pt x="0" y="409955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9371" y="3150819"/>
            <a:ext cx="303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65" dirty="0">
                <a:solidFill>
                  <a:srgbClr val="39C0B9"/>
                </a:solidFill>
                <a:latin typeface="Tahoma"/>
                <a:cs typeface="Tahoma"/>
              </a:rPr>
              <a:t>“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18</a:t>
            </a:fld>
            <a:endParaRPr spc="40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791845" marR="5080">
              <a:lnSpc>
                <a:spcPts val="3360"/>
              </a:lnSpc>
              <a:spcBef>
                <a:spcPts val="359"/>
              </a:spcBef>
            </a:pPr>
            <a:r>
              <a:rPr spc="-210" dirty="0"/>
              <a:t>Write</a:t>
            </a:r>
            <a:r>
              <a:rPr spc="-270" dirty="0"/>
              <a:t> </a:t>
            </a:r>
            <a:r>
              <a:rPr spc="-90" dirty="0"/>
              <a:t>a</a:t>
            </a:r>
            <a:r>
              <a:rPr spc="-275" dirty="0"/>
              <a:t> </a:t>
            </a:r>
            <a:r>
              <a:rPr spc="-195" dirty="0"/>
              <a:t>pyt</a:t>
            </a:r>
            <a:r>
              <a:rPr spc="-245" dirty="0"/>
              <a:t>h</a:t>
            </a:r>
            <a:r>
              <a:rPr spc="-190" dirty="0"/>
              <a:t>on</a:t>
            </a:r>
            <a:r>
              <a:rPr spc="-265" dirty="0"/>
              <a:t> </a:t>
            </a:r>
            <a:r>
              <a:rPr spc="-170" dirty="0"/>
              <a:t>program</a:t>
            </a:r>
            <a:r>
              <a:rPr spc="-275" dirty="0"/>
              <a:t> </a:t>
            </a:r>
            <a:r>
              <a:rPr spc="-175" dirty="0"/>
              <a:t>to</a:t>
            </a:r>
            <a:r>
              <a:rPr spc="-275" dirty="0"/>
              <a:t> </a:t>
            </a:r>
            <a:r>
              <a:rPr spc="-175" dirty="0"/>
              <a:t>get</a:t>
            </a:r>
            <a:r>
              <a:rPr spc="-270" dirty="0"/>
              <a:t> </a:t>
            </a:r>
            <a:r>
              <a:rPr spc="-195" dirty="0"/>
              <a:t>User’s  </a:t>
            </a:r>
            <a:r>
              <a:rPr spc="-220" dirty="0"/>
              <a:t>name</a:t>
            </a:r>
            <a:r>
              <a:rPr spc="-275" dirty="0"/>
              <a:t> </a:t>
            </a:r>
            <a:r>
              <a:rPr spc="-165" dirty="0"/>
              <a:t>and</a:t>
            </a:r>
            <a:r>
              <a:rPr spc="-275" dirty="0"/>
              <a:t> </a:t>
            </a:r>
            <a:r>
              <a:rPr spc="-135" dirty="0"/>
              <a:t>age</a:t>
            </a:r>
            <a:r>
              <a:rPr spc="-245" dirty="0"/>
              <a:t> </a:t>
            </a:r>
            <a:r>
              <a:rPr spc="-160" dirty="0"/>
              <a:t>as</a:t>
            </a:r>
            <a:r>
              <a:rPr spc="-275" dirty="0"/>
              <a:t> </a:t>
            </a:r>
            <a:r>
              <a:rPr spc="-235" dirty="0"/>
              <a:t>the</a:t>
            </a:r>
            <a:r>
              <a:rPr spc="-275" dirty="0"/>
              <a:t> </a:t>
            </a:r>
            <a:r>
              <a:rPr spc="-225" dirty="0"/>
              <a:t>user</a:t>
            </a:r>
            <a:r>
              <a:rPr spc="-270" dirty="0"/>
              <a:t> </a:t>
            </a:r>
            <a:r>
              <a:rPr spc="-225" dirty="0"/>
              <a:t>input</a:t>
            </a:r>
            <a:r>
              <a:rPr spc="-275" dirty="0"/>
              <a:t> </a:t>
            </a:r>
            <a:r>
              <a:rPr spc="-170" dirty="0"/>
              <a:t>display </a:t>
            </a:r>
            <a:r>
              <a:rPr spc="-1025" dirty="0"/>
              <a:t> </a:t>
            </a:r>
            <a:r>
              <a:rPr spc="-140" dirty="0"/>
              <a:t>fol</a:t>
            </a:r>
            <a:r>
              <a:rPr spc="-90" dirty="0"/>
              <a:t>l</a:t>
            </a:r>
            <a:r>
              <a:rPr spc="-204" dirty="0"/>
              <a:t>owing</a:t>
            </a:r>
            <a:r>
              <a:rPr spc="-275" dirty="0"/>
              <a:t> </a:t>
            </a:r>
            <a:r>
              <a:rPr spc="-120" dirty="0"/>
              <a:t>g</a:t>
            </a:r>
            <a:r>
              <a:rPr spc="-165" dirty="0"/>
              <a:t>r</a:t>
            </a:r>
            <a:r>
              <a:rPr spc="-220" dirty="0"/>
              <a:t>e</a:t>
            </a:r>
            <a:r>
              <a:rPr spc="-200" dirty="0"/>
              <a:t>eti</a:t>
            </a:r>
            <a:r>
              <a:rPr spc="-290" dirty="0"/>
              <a:t>n</a:t>
            </a:r>
            <a:r>
              <a:rPr spc="-105" dirty="0"/>
              <a:t>g</a:t>
            </a:r>
            <a:r>
              <a:rPr spc="-270" dirty="0"/>
              <a:t> </a:t>
            </a:r>
            <a:r>
              <a:rPr spc="-220" dirty="0"/>
              <a:t>mess</a:t>
            </a:r>
            <a:r>
              <a:rPr spc="-215" dirty="0"/>
              <a:t>a</a:t>
            </a:r>
            <a:r>
              <a:rPr spc="-155" dirty="0"/>
              <a:t>ge</a:t>
            </a:r>
            <a:r>
              <a:rPr spc="-235" dirty="0"/>
              <a:t> </a:t>
            </a:r>
            <a:r>
              <a:rPr spc="-819" dirty="0"/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12214" y="3925289"/>
            <a:ext cx="5617845" cy="9017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450"/>
              </a:lnSpc>
              <a:spcBef>
                <a:spcPts val="95"/>
              </a:spcBef>
            </a:pPr>
            <a:r>
              <a:rPr sz="2950" i="1" spc="-280" dirty="0">
                <a:solidFill>
                  <a:srgbClr val="39C0B9"/>
                </a:solidFill>
                <a:latin typeface="Verdana"/>
                <a:cs typeface="Verdana"/>
              </a:rPr>
              <a:t>“He</a:t>
            </a:r>
            <a:r>
              <a:rPr sz="2950" i="1" spc="-125" dirty="0">
                <a:solidFill>
                  <a:srgbClr val="39C0B9"/>
                </a:solidFill>
                <a:latin typeface="Verdana"/>
                <a:cs typeface="Verdana"/>
              </a:rPr>
              <a:t>l</a:t>
            </a:r>
            <a:r>
              <a:rPr sz="2950" i="1" spc="-150" dirty="0">
                <a:solidFill>
                  <a:srgbClr val="39C0B9"/>
                </a:solidFill>
                <a:latin typeface="Verdana"/>
                <a:cs typeface="Verdana"/>
              </a:rPr>
              <a:t>lo</a:t>
            </a:r>
            <a:r>
              <a:rPr sz="2950" i="1" spc="-27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375" dirty="0">
                <a:solidFill>
                  <a:srgbClr val="39C0B9"/>
                </a:solidFill>
                <a:latin typeface="Verdana"/>
                <a:cs typeface="Verdana"/>
              </a:rPr>
              <a:t>&lt;Use</a:t>
            </a:r>
            <a:r>
              <a:rPr sz="2950" i="1" spc="-235" dirty="0">
                <a:solidFill>
                  <a:srgbClr val="39C0B9"/>
                </a:solidFill>
                <a:latin typeface="Verdana"/>
                <a:cs typeface="Verdana"/>
              </a:rPr>
              <a:t>r</a:t>
            </a:r>
            <a:r>
              <a:rPr sz="2950" i="1" spc="-240" dirty="0">
                <a:solidFill>
                  <a:srgbClr val="39C0B9"/>
                </a:solidFill>
                <a:latin typeface="Verdana"/>
                <a:cs typeface="Verdana"/>
              </a:rPr>
              <a:t>’s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345" dirty="0">
                <a:solidFill>
                  <a:srgbClr val="39C0B9"/>
                </a:solidFill>
                <a:latin typeface="Verdana"/>
                <a:cs typeface="Verdana"/>
              </a:rPr>
              <a:t>Name&gt;</a:t>
            </a:r>
            <a:r>
              <a:rPr sz="2950" i="1" spc="-254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65" dirty="0">
                <a:solidFill>
                  <a:srgbClr val="39C0B9"/>
                </a:solidFill>
                <a:latin typeface="Verdana"/>
                <a:cs typeface="Verdana"/>
              </a:rPr>
              <a:t>and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90" dirty="0">
                <a:solidFill>
                  <a:srgbClr val="39C0B9"/>
                </a:solidFill>
                <a:latin typeface="Verdana"/>
                <a:cs typeface="Verdana"/>
              </a:rPr>
              <a:t>you</a:t>
            </a:r>
            <a:r>
              <a:rPr sz="2950" i="1" spc="-28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60" dirty="0">
                <a:solidFill>
                  <a:srgbClr val="39C0B9"/>
                </a:solidFill>
                <a:latin typeface="Verdana"/>
                <a:cs typeface="Verdana"/>
              </a:rPr>
              <a:t>are</a:t>
            </a:r>
            <a:endParaRPr sz="2950">
              <a:latin typeface="Verdana"/>
              <a:cs typeface="Verdana"/>
            </a:endParaRPr>
          </a:p>
          <a:p>
            <a:pPr marL="12700">
              <a:lnSpc>
                <a:spcPts val="3450"/>
              </a:lnSpc>
            </a:pPr>
            <a:r>
              <a:rPr sz="2950" i="1" spc="-315" dirty="0">
                <a:solidFill>
                  <a:srgbClr val="39C0B9"/>
                </a:solidFill>
                <a:latin typeface="Verdana"/>
                <a:cs typeface="Verdana"/>
              </a:rPr>
              <a:t>&lt;User’s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360" dirty="0">
                <a:solidFill>
                  <a:srgbClr val="39C0B9"/>
                </a:solidFill>
                <a:latin typeface="Verdana"/>
                <a:cs typeface="Verdana"/>
              </a:rPr>
              <a:t>Age&gt;</a:t>
            </a:r>
            <a:r>
              <a:rPr sz="2950" i="1" spc="-25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95" dirty="0">
                <a:solidFill>
                  <a:srgbClr val="39C0B9"/>
                </a:solidFill>
                <a:latin typeface="Verdana"/>
                <a:cs typeface="Verdana"/>
              </a:rPr>
              <a:t>Years</a:t>
            </a:r>
            <a:r>
              <a:rPr sz="2950" i="1" spc="-26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20" dirty="0">
                <a:solidFill>
                  <a:srgbClr val="39C0B9"/>
                </a:solidFill>
                <a:latin typeface="Verdana"/>
                <a:cs typeface="Verdana"/>
              </a:rPr>
              <a:t>Old”</a:t>
            </a:r>
            <a:endParaRPr sz="2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9371" y="3150819"/>
            <a:ext cx="303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65" dirty="0">
                <a:solidFill>
                  <a:srgbClr val="39C0B9"/>
                </a:solidFill>
                <a:latin typeface="Tahoma"/>
                <a:cs typeface="Tahoma"/>
              </a:rPr>
              <a:t>“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19</a:t>
            </a:fld>
            <a:endParaRPr spc="40" dirty="0"/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70840" marR="5080">
              <a:lnSpc>
                <a:spcPct val="95000"/>
              </a:lnSpc>
              <a:spcBef>
                <a:spcPts val="275"/>
              </a:spcBef>
            </a:pPr>
            <a:r>
              <a:rPr spc="-204" dirty="0"/>
              <a:t>Write</a:t>
            </a:r>
            <a:r>
              <a:rPr spc="-275" dirty="0"/>
              <a:t> </a:t>
            </a:r>
            <a:r>
              <a:rPr spc="-90" dirty="0"/>
              <a:t>a</a:t>
            </a:r>
            <a:r>
              <a:rPr spc="-270" dirty="0"/>
              <a:t> </a:t>
            </a:r>
            <a:r>
              <a:rPr spc="-160" dirty="0"/>
              <a:t>p</a:t>
            </a:r>
            <a:r>
              <a:rPr spc="-165" dirty="0"/>
              <a:t>y</a:t>
            </a:r>
            <a:r>
              <a:rPr spc="-220" dirty="0"/>
              <a:t>thon</a:t>
            </a:r>
            <a:r>
              <a:rPr spc="-275" dirty="0"/>
              <a:t> </a:t>
            </a:r>
            <a:r>
              <a:rPr spc="-165" dirty="0"/>
              <a:t>program</a:t>
            </a:r>
            <a:r>
              <a:rPr spc="-290" dirty="0"/>
              <a:t> </a:t>
            </a:r>
            <a:r>
              <a:rPr spc="-170" dirty="0"/>
              <a:t>to</a:t>
            </a:r>
            <a:r>
              <a:rPr spc="-265" dirty="0"/>
              <a:t> </a:t>
            </a:r>
            <a:r>
              <a:rPr spc="-175" dirty="0"/>
              <a:t>get</a:t>
            </a:r>
            <a:r>
              <a:rPr spc="-275" dirty="0"/>
              <a:t> </a:t>
            </a:r>
            <a:r>
              <a:rPr spc="-204" dirty="0"/>
              <a:t>2  </a:t>
            </a:r>
            <a:r>
              <a:rPr spc="-235" dirty="0"/>
              <a:t>numbers</a:t>
            </a:r>
            <a:r>
              <a:rPr spc="-285" dirty="0"/>
              <a:t> </a:t>
            </a:r>
            <a:r>
              <a:rPr spc="-175" dirty="0"/>
              <a:t>from</a:t>
            </a:r>
            <a:r>
              <a:rPr spc="-275" dirty="0"/>
              <a:t> </a:t>
            </a:r>
            <a:r>
              <a:rPr spc="-235" dirty="0"/>
              <a:t>the</a:t>
            </a:r>
            <a:r>
              <a:rPr spc="-270" dirty="0"/>
              <a:t> </a:t>
            </a:r>
            <a:r>
              <a:rPr spc="-225" dirty="0"/>
              <a:t>user</a:t>
            </a:r>
            <a:r>
              <a:rPr spc="-270" dirty="0"/>
              <a:t> </a:t>
            </a:r>
            <a:r>
              <a:rPr spc="-170" dirty="0"/>
              <a:t>and</a:t>
            </a:r>
            <a:r>
              <a:rPr spc="-275" dirty="0"/>
              <a:t> </a:t>
            </a:r>
            <a:r>
              <a:rPr spc="-204" dirty="0"/>
              <a:t>print</a:t>
            </a:r>
            <a:r>
              <a:rPr spc="-275" dirty="0"/>
              <a:t> </a:t>
            </a:r>
            <a:r>
              <a:rPr spc="-235" dirty="0"/>
              <a:t>the </a:t>
            </a:r>
            <a:r>
              <a:rPr spc="-1025" dirty="0"/>
              <a:t> </a:t>
            </a:r>
            <a:r>
              <a:rPr spc="-165" dirty="0"/>
              <a:t>total</a:t>
            </a:r>
            <a:r>
              <a:rPr spc="-270" dirty="0"/>
              <a:t> </a:t>
            </a:r>
            <a:r>
              <a:rPr spc="-160" dirty="0"/>
              <a:t>as</a:t>
            </a:r>
            <a:r>
              <a:rPr spc="-270" dirty="0"/>
              <a:t> </a:t>
            </a:r>
            <a:r>
              <a:rPr spc="-235" dirty="0"/>
              <a:t>the</a:t>
            </a:r>
            <a:r>
              <a:rPr spc="-275" dirty="0"/>
              <a:t> </a:t>
            </a:r>
            <a:r>
              <a:rPr spc="-125" dirty="0"/>
              <a:t>o</a:t>
            </a:r>
            <a:r>
              <a:rPr spc="-229" dirty="0"/>
              <a:t>utput</a:t>
            </a:r>
            <a:r>
              <a:rPr spc="-275" dirty="0"/>
              <a:t> </a:t>
            </a:r>
            <a:r>
              <a:rPr spc="-570" dirty="0"/>
              <a:t>.</a:t>
            </a:r>
          </a:p>
          <a:p>
            <a:pPr marL="370840">
              <a:lnSpc>
                <a:spcPct val="100000"/>
              </a:lnSpc>
              <a:spcBef>
                <a:spcPts val="420"/>
              </a:spcBef>
            </a:pPr>
            <a:r>
              <a:rPr spc="-180" dirty="0"/>
              <a:t>Display</a:t>
            </a:r>
            <a:r>
              <a:rPr spc="-270" dirty="0"/>
              <a:t> </a:t>
            </a:r>
            <a:r>
              <a:rPr spc="-114" dirty="0"/>
              <a:t>foll</a:t>
            </a:r>
            <a:r>
              <a:rPr spc="-180" dirty="0"/>
              <a:t>o</a:t>
            </a:r>
            <a:r>
              <a:rPr spc="-220" dirty="0"/>
              <a:t>wing</a:t>
            </a:r>
            <a:r>
              <a:rPr spc="-275" dirty="0"/>
              <a:t> </a:t>
            </a:r>
            <a:r>
              <a:rPr spc="-335" dirty="0"/>
              <a:t>m</a:t>
            </a:r>
            <a:r>
              <a:rPr spc="-180" dirty="0"/>
              <a:t>ess</a:t>
            </a:r>
            <a:r>
              <a:rPr spc="-210" dirty="0"/>
              <a:t>a</a:t>
            </a:r>
            <a:r>
              <a:rPr spc="-150" dirty="0"/>
              <a:t>ge</a:t>
            </a:r>
            <a:r>
              <a:rPr spc="-254" dirty="0"/>
              <a:t> </a:t>
            </a:r>
            <a:r>
              <a:rPr spc="-819" dirty="0"/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62505" y="4138648"/>
            <a:ext cx="5120005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950" i="1" spc="-355" dirty="0">
                <a:solidFill>
                  <a:srgbClr val="39C0B9"/>
                </a:solidFill>
                <a:latin typeface="Verdana"/>
                <a:cs typeface="Verdana"/>
              </a:rPr>
              <a:t>“Sum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90" dirty="0">
                <a:solidFill>
                  <a:srgbClr val="39C0B9"/>
                </a:solidFill>
                <a:latin typeface="Verdana"/>
                <a:cs typeface="Verdana"/>
              </a:rPr>
              <a:t>of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90" dirty="0">
                <a:solidFill>
                  <a:srgbClr val="39C0B9"/>
                </a:solidFill>
                <a:latin typeface="Verdana"/>
                <a:cs typeface="Verdana"/>
              </a:rPr>
              <a:t>t</a:t>
            </a:r>
            <a:r>
              <a:rPr sz="2950" i="1" spc="-315" dirty="0">
                <a:solidFill>
                  <a:srgbClr val="39C0B9"/>
                </a:solidFill>
                <a:latin typeface="Verdana"/>
                <a:cs typeface="Verdana"/>
              </a:rPr>
              <a:t>h</a:t>
            </a:r>
            <a:r>
              <a:rPr sz="2950" i="1" spc="-204" dirty="0">
                <a:solidFill>
                  <a:srgbClr val="39C0B9"/>
                </a:solidFill>
                <a:latin typeface="Verdana"/>
                <a:cs typeface="Verdana"/>
              </a:rPr>
              <a:t>e</a:t>
            </a:r>
            <a:r>
              <a:rPr sz="2950" i="1" spc="-27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95" dirty="0">
                <a:solidFill>
                  <a:srgbClr val="39C0B9"/>
                </a:solidFill>
                <a:latin typeface="Verdana"/>
                <a:cs typeface="Verdana"/>
              </a:rPr>
              <a:t>2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65" dirty="0">
                <a:solidFill>
                  <a:srgbClr val="39C0B9"/>
                </a:solidFill>
                <a:latin typeface="Verdana"/>
                <a:cs typeface="Verdana"/>
              </a:rPr>
              <a:t>n</a:t>
            </a:r>
            <a:r>
              <a:rPr sz="2950" i="1" spc="-260" dirty="0">
                <a:solidFill>
                  <a:srgbClr val="39C0B9"/>
                </a:solidFill>
                <a:latin typeface="Verdana"/>
                <a:cs typeface="Verdana"/>
              </a:rPr>
              <a:t>u</a:t>
            </a:r>
            <a:r>
              <a:rPr sz="2950" i="1" spc="-290" dirty="0">
                <a:solidFill>
                  <a:srgbClr val="39C0B9"/>
                </a:solidFill>
                <a:latin typeface="Verdana"/>
                <a:cs typeface="Verdana"/>
              </a:rPr>
              <a:t>m</a:t>
            </a:r>
            <a:r>
              <a:rPr sz="2950" i="1" spc="-200" dirty="0">
                <a:solidFill>
                  <a:srgbClr val="39C0B9"/>
                </a:solidFill>
                <a:latin typeface="Verdana"/>
                <a:cs typeface="Verdana"/>
              </a:rPr>
              <a:t>b</a:t>
            </a:r>
            <a:r>
              <a:rPr sz="2950" i="1" spc="-225" dirty="0">
                <a:solidFill>
                  <a:srgbClr val="39C0B9"/>
                </a:solidFill>
                <a:latin typeface="Verdana"/>
                <a:cs typeface="Verdana"/>
              </a:rPr>
              <a:t>e</a:t>
            </a:r>
            <a:r>
              <a:rPr sz="2950" i="1" spc="-160" dirty="0">
                <a:solidFill>
                  <a:srgbClr val="39C0B9"/>
                </a:solidFill>
                <a:latin typeface="Verdana"/>
                <a:cs typeface="Verdana"/>
              </a:rPr>
              <a:t>r</a:t>
            </a:r>
            <a:r>
              <a:rPr sz="2950" i="1" spc="-525" dirty="0">
                <a:solidFill>
                  <a:srgbClr val="39C0B9"/>
                </a:solidFill>
                <a:latin typeface="Verdana"/>
                <a:cs typeface="Verdana"/>
              </a:rPr>
              <a:t>s: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495" dirty="0">
                <a:solidFill>
                  <a:srgbClr val="39C0B9"/>
                </a:solidFill>
                <a:latin typeface="Verdana"/>
                <a:cs typeface="Verdana"/>
              </a:rPr>
              <a:t>&lt;s</a:t>
            </a:r>
            <a:r>
              <a:rPr sz="2950" i="1" spc="-465" dirty="0">
                <a:solidFill>
                  <a:srgbClr val="39C0B9"/>
                </a:solidFill>
                <a:latin typeface="Verdana"/>
                <a:cs typeface="Verdana"/>
              </a:rPr>
              <a:t>u</a:t>
            </a:r>
            <a:r>
              <a:rPr sz="2950" i="1" spc="-685" dirty="0">
                <a:solidFill>
                  <a:srgbClr val="39C0B9"/>
                </a:solidFill>
                <a:latin typeface="Verdana"/>
                <a:cs typeface="Verdana"/>
              </a:rPr>
              <a:t>m</a:t>
            </a:r>
            <a:r>
              <a:rPr sz="2950" i="1" spc="-590" dirty="0">
                <a:solidFill>
                  <a:srgbClr val="39C0B9"/>
                </a:solidFill>
                <a:latin typeface="Verdana"/>
                <a:cs typeface="Verdana"/>
              </a:rPr>
              <a:t>&gt;</a:t>
            </a:r>
            <a:r>
              <a:rPr sz="2950" i="1" spc="-380" dirty="0">
                <a:solidFill>
                  <a:srgbClr val="39C0B9"/>
                </a:solidFill>
                <a:latin typeface="Verdana"/>
                <a:cs typeface="Verdana"/>
              </a:rPr>
              <a:t>”</a:t>
            </a:r>
            <a:endParaRPr sz="2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0250" y="3005518"/>
            <a:ext cx="848994" cy="848994"/>
            <a:chOff x="480250" y="3005518"/>
            <a:chExt cx="848994" cy="848994"/>
          </a:xfrm>
        </p:grpSpPr>
        <p:sp>
          <p:nvSpPr>
            <p:cNvPr id="3" name="object 3"/>
            <p:cNvSpPr/>
            <p:nvPr/>
          </p:nvSpPr>
          <p:spPr>
            <a:xfrm>
              <a:off x="494537" y="3019805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409956" y="0"/>
                  </a:moveTo>
                  <a:lnTo>
                    <a:pt x="362145" y="2757"/>
                  </a:lnTo>
                  <a:lnTo>
                    <a:pt x="315955" y="10825"/>
                  </a:lnTo>
                  <a:lnTo>
                    <a:pt x="271693" y="23896"/>
                  </a:lnTo>
                  <a:lnTo>
                    <a:pt x="229666" y="41663"/>
                  </a:lnTo>
                  <a:lnTo>
                    <a:pt x="190182" y="63818"/>
                  </a:lnTo>
                  <a:lnTo>
                    <a:pt x="153548" y="90053"/>
                  </a:lnTo>
                  <a:lnTo>
                    <a:pt x="120072" y="120062"/>
                  </a:lnTo>
                  <a:lnTo>
                    <a:pt x="90061" y="153537"/>
                  </a:lnTo>
                  <a:lnTo>
                    <a:pt x="63824" y="190170"/>
                  </a:lnTo>
                  <a:lnTo>
                    <a:pt x="41667" y="229655"/>
                  </a:lnTo>
                  <a:lnTo>
                    <a:pt x="23899" y="271683"/>
                  </a:lnTo>
                  <a:lnTo>
                    <a:pt x="10827" y="315947"/>
                  </a:lnTo>
                  <a:lnTo>
                    <a:pt x="2758" y="362141"/>
                  </a:lnTo>
                  <a:lnTo>
                    <a:pt x="0" y="409956"/>
                  </a:lnTo>
                  <a:lnTo>
                    <a:pt x="2758" y="457770"/>
                  </a:lnTo>
                  <a:lnTo>
                    <a:pt x="10827" y="503964"/>
                  </a:lnTo>
                  <a:lnTo>
                    <a:pt x="23899" y="548228"/>
                  </a:lnTo>
                  <a:lnTo>
                    <a:pt x="41667" y="590256"/>
                  </a:lnTo>
                  <a:lnTo>
                    <a:pt x="63824" y="629741"/>
                  </a:lnTo>
                  <a:lnTo>
                    <a:pt x="90061" y="666374"/>
                  </a:lnTo>
                  <a:lnTo>
                    <a:pt x="120072" y="699849"/>
                  </a:lnTo>
                  <a:lnTo>
                    <a:pt x="153548" y="729858"/>
                  </a:lnTo>
                  <a:lnTo>
                    <a:pt x="190182" y="756093"/>
                  </a:lnTo>
                  <a:lnTo>
                    <a:pt x="229666" y="778248"/>
                  </a:lnTo>
                  <a:lnTo>
                    <a:pt x="271693" y="796015"/>
                  </a:lnTo>
                  <a:lnTo>
                    <a:pt x="315955" y="809086"/>
                  </a:lnTo>
                  <a:lnTo>
                    <a:pt x="362145" y="817154"/>
                  </a:lnTo>
                  <a:lnTo>
                    <a:pt x="409956" y="819912"/>
                  </a:lnTo>
                  <a:lnTo>
                    <a:pt x="457766" y="817154"/>
                  </a:lnTo>
                  <a:lnTo>
                    <a:pt x="503956" y="809086"/>
                  </a:lnTo>
                  <a:lnTo>
                    <a:pt x="548218" y="796015"/>
                  </a:lnTo>
                  <a:lnTo>
                    <a:pt x="590245" y="778248"/>
                  </a:lnTo>
                  <a:lnTo>
                    <a:pt x="629729" y="756093"/>
                  </a:lnTo>
                  <a:lnTo>
                    <a:pt x="666363" y="729858"/>
                  </a:lnTo>
                  <a:lnTo>
                    <a:pt x="699839" y="699849"/>
                  </a:lnTo>
                  <a:lnTo>
                    <a:pt x="729850" y="666374"/>
                  </a:lnTo>
                  <a:lnTo>
                    <a:pt x="756087" y="629741"/>
                  </a:lnTo>
                  <a:lnTo>
                    <a:pt x="778244" y="590256"/>
                  </a:lnTo>
                  <a:lnTo>
                    <a:pt x="796012" y="548228"/>
                  </a:lnTo>
                  <a:lnTo>
                    <a:pt x="809084" y="503964"/>
                  </a:lnTo>
                  <a:lnTo>
                    <a:pt x="817153" y="457770"/>
                  </a:lnTo>
                  <a:lnTo>
                    <a:pt x="819912" y="409956"/>
                  </a:lnTo>
                  <a:lnTo>
                    <a:pt x="817153" y="362141"/>
                  </a:lnTo>
                  <a:lnTo>
                    <a:pt x="809084" y="315947"/>
                  </a:lnTo>
                  <a:lnTo>
                    <a:pt x="796012" y="271683"/>
                  </a:lnTo>
                  <a:lnTo>
                    <a:pt x="778244" y="229655"/>
                  </a:lnTo>
                  <a:lnTo>
                    <a:pt x="756087" y="190170"/>
                  </a:lnTo>
                  <a:lnTo>
                    <a:pt x="729850" y="153537"/>
                  </a:lnTo>
                  <a:lnTo>
                    <a:pt x="699839" y="120062"/>
                  </a:lnTo>
                  <a:lnTo>
                    <a:pt x="666363" y="90053"/>
                  </a:lnTo>
                  <a:lnTo>
                    <a:pt x="629729" y="63818"/>
                  </a:lnTo>
                  <a:lnTo>
                    <a:pt x="590245" y="41663"/>
                  </a:lnTo>
                  <a:lnTo>
                    <a:pt x="548218" y="23896"/>
                  </a:lnTo>
                  <a:lnTo>
                    <a:pt x="503956" y="10825"/>
                  </a:lnTo>
                  <a:lnTo>
                    <a:pt x="457766" y="2757"/>
                  </a:lnTo>
                  <a:lnTo>
                    <a:pt x="409956" y="0"/>
                  </a:lnTo>
                  <a:close/>
                </a:path>
              </a:pathLst>
            </a:custGeom>
            <a:solidFill>
              <a:srgbClr val="39C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4537" y="3019805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0" y="409956"/>
                  </a:moveTo>
                  <a:lnTo>
                    <a:pt x="2758" y="362141"/>
                  </a:lnTo>
                  <a:lnTo>
                    <a:pt x="10827" y="315947"/>
                  </a:lnTo>
                  <a:lnTo>
                    <a:pt x="23899" y="271683"/>
                  </a:lnTo>
                  <a:lnTo>
                    <a:pt x="41667" y="229655"/>
                  </a:lnTo>
                  <a:lnTo>
                    <a:pt x="63824" y="190170"/>
                  </a:lnTo>
                  <a:lnTo>
                    <a:pt x="90061" y="153537"/>
                  </a:lnTo>
                  <a:lnTo>
                    <a:pt x="120072" y="120062"/>
                  </a:lnTo>
                  <a:lnTo>
                    <a:pt x="153548" y="90053"/>
                  </a:lnTo>
                  <a:lnTo>
                    <a:pt x="190182" y="63818"/>
                  </a:lnTo>
                  <a:lnTo>
                    <a:pt x="229666" y="41663"/>
                  </a:lnTo>
                  <a:lnTo>
                    <a:pt x="271693" y="23896"/>
                  </a:lnTo>
                  <a:lnTo>
                    <a:pt x="315955" y="10825"/>
                  </a:lnTo>
                  <a:lnTo>
                    <a:pt x="362145" y="2757"/>
                  </a:lnTo>
                  <a:lnTo>
                    <a:pt x="409956" y="0"/>
                  </a:lnTo>
                  <a:lnTo>
                    <a:pt x="457766" y="2757"/>
                  </a:lnTo>
                  <a:lnTo>
                    <a:pt x="503956" y="10825"/>
                  </a:lnTo>
                  <a:lnTo>
                    <a:pt x="548218" y="23896"/>
                  </a:lnTo>
                  <a:lnTo>
                    <a:pt x="590245" y="41663"/>
                  </a:lnTo>
                  <a:lnTo>
                    <a:pt x="629729" y="63818"/>
                  </a:lnTo>
                  <a:lnTo>
                    <a:pt x="666363" y="90053"/>
                  </a:lnTo>
                  <a:lnTo>
                    <a:pt x="699839" y="120062"/>
                  </a:lnTo>
                  <a:lnTo>
                    <a:pt x="729850" y="153537"/>
                  </a:lnTo>
                  <a:lnTo>
                    <a:pt x="756087" y="190170"/>
                  </a:lnTo>
                  <a:lnTo>
                    <a:pt x="778244" y="229655"/>
                  </a:lnTo>
                  <a:lnTo>
                    <a:pt x="796012" y="271683"/>
                  </a:lnTo>
                  <a:lnTo>
                    <a:pt x="809084" y="315947"/>
                  </a:lnTo>
                  <a:lnTo>
                    <a:pt x="817153" y="362141"/>
                  </a:lnTo>
                  <a:lnTo>
                    <a:pt x="819912" y="409956"/>
                  </a:lnTo>
                  <a:lnTo>
                    <a:pt x="817153" y="457770"/>
                  </a:lnTo>
                  <a:lnTo>
                    <a:pt x="809084" y="503964"/>
                  </a:lnTo>
                  <a:lnTo>
                    <a:pt x="796012" y="548228"/>
                  </a:lnTo>
                  <a:lnTo>
                    <a:pt x="778244" y="590256"/>
                  </a:lnTo>
                  <a:lnTo>
                    <a:pt x="756087" y="629741"/>
                  </a:lnTo>
                  <a:lnTo>
                    <a:pt x="729850" y="666374"/>
                  </a:lnTo>
                  <a:lnTo>
                    <a:pt x="699839" y="699849"/>
                  </a:lnTo>
                  <a:lnTo>
                    <a:pt x="666363" y="729858"/>
                  </a:lnTo>
                  <a:lnTo>
                    <a:pt x="629729" y="756093"/>
                  </a:lnTo>
                  <a:lnTo>
                    <a:pt x="590245" y="778248"/>
                  </a:lnTo>
                  <a:lnTo>
                    <a:pt x="548218" y="796015"/>
                  </a:lnTo>
                  <a:lnTo>
                    <a:pt x="503956" y="809086"/>
                  </a:lnTo>
                  <a:lnTo>
                    <a:pt x="457766" y="817154"/>
                  </a:lnTo>
                  <a:lnTo>
                    <a:pt x="409956" y="819912"/>
                  </a:lnTo>
                  <a:lnTo>
                    <a:pt x="362145" y="817154"/>
                  </a:lnTo>
                  <a:lnTo>
                    <a:pt x="315955" y="809086"/>
                  </a:lnTo>
                  <a:lnTo>
                    <a:pt x="271693" y="796015"/>
                  </a:lnTo>
                  <a:lnTo>
                    <a:pt x="229666" y="778248"/>
                  </a:lnTo>
                  <a:lnTo>
                    <a:pt x="190182" y="756093"/>
                  </a:lnTo>
                  <a:lnTo>
                    <a:pt x="153548" y="729858"/>
                  </a:lnTo>
                  <a:lnTo>
                    <a:pt x="120072" y="699849"/>
                  </a:lnTo>
                  <a:lnTo>
                    <a:pt x="90061" y="666374"/>
                  </a:lnTo>
                  <a:lnTo>
                    <a:pt x="63824" y="629741"/>
                  </a:lnTo>
                  <a:lnTo>
                    <a:pt x="41667" y="590256"/>
                  </a:lnTo>
                  <a:lnTo>
                    <a:pt x="23899" y="548228"/>
                  </a:lnTo>
                  <a:lnTo>
                    <a:pt x="10827" y="503964"/>
                  </a:lnTo>
                  <a:lnTo>
                    <a:pt x="2758" y="457770"/>
                  </a:lnTo>
                  <a:lnTo>
                    <a:pt x="0" y="409956"/>
                  </a:lnTo>
                  <a:close/>
                </a:path>
              </a:pathLst>
            </a:custGeom>
            <a:ln w="28575">
              <a:solidFill>
                <a:srgbClr val="2D2F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27024" y="3177285"/>
            <a:ext cx="340931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4385" algn="l"/>
              </a:tabLst>
            </a:pPr>
            <a:r>
              <a:rPr sz="3000" i="0" spc="-640" dirty="0">
                <a:solidFill>
                  <a:srgbClr val="2D2F37"/>
                </a:solidFill>
                <a:latin typeface="Tahoma"/>
                <a:cs typeface="Tahoma"/>
              </a:rPr>
              <a:t>1	</a:t>
            </a:r>
            <a:r>
              <a:rPr sz="3000" i="0" spc="95" dirty="0">
                <a:latin typeface="Tahoma"/>
                <a:cs typeface="Tahoma"/>
              </a:rPr>
              <a:t>About</a:t>
            </a:r>
            <a:r>
              <a:rPr sz="3000" i="0" spc="-195" dirty="0">
                <a:latin typeface="Tahoma"/>
                <a:cs typeface="Tahoma"/>
              </a:rPr>
              <a:t> </a:t>
            </a:r>
            <a:r>
              <a:rPr sz="3000" i="0" spc="-25" dirty="0">
                <a:latin typeface="Tahoma"/>
                <a:cs typeface="Tahoma"/>
              </a:rPr>
              <a:t>Python…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2</a:t>
            </a:fld>
            <a:endParaRPr spc="4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8969" y="0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0" y="6857996"/>
                </a:moveTo>
                <a:lnTo>
                  <a:pt x="9525" y="6857996"/>
                </a:lnTo>
                <a:lnTo>
                  <a:pt x="9525" y="0"/>
                </a:lnTo>
                <a:lnTo>
                  <a:pt x="0" y="0"/>
                </a:lnTo>
                <a:lnTo>
                  <a:pt x="0" y="6857996"/>
                </a:lnTo>
                <a:close/>
              </a:path>
            </a:pathLst>
          </a:custGeom>
          <a:solidFill>
            <a:srgbClr val="999FA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89013" y="3014281"/>
            <a:ext cx="829944" cy="829944"/>
            <a:chOff x="489013" y="3014281"/>
            <a:chExt cx="829944" cy="829944"/>
          </a:xfrm>
        </p:grpSpPr>
        <p:sp>
          <p:nvSpPr>
            <p:cNvPr id="5" name="object 5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409955" y="0"/>
                  </a:moveTo>
                  <a:lnTo>
                    <a:pt x="362145" y="2757"/>
                  </a:lnTo>
                  <a:lnTo>
                    <a:pt x="315955" y="10825"/>
                  </a:lnTo>
                  <a:lnTo>
                    <a:pt x="271693" y="23896"/>
                  </a:lnTo>
                  <a:lnTo>
                    <a:pt x="229666" y="41663"/>
                  </a:lnTo>
                  <a:lnTo>
                    <a:pt x="190182" y="63818"/>
                  </a:lnTo>
                  <a:lnTo>
                    <a:pt x="153548" y="90053"/>
                  </a:lnTo>
                  <a:lnTo>
                    <a:pt x="120072" y="120062"/>
                  </a:lnTo>
                  <a:lnTo>
                    <a:pt x="90061" y="153537"/>
                  </a:lnTo>
                  <a:lnTo>
                    <a:pt x="63824" y="190170"/>
                  </a:lnTo>
                  <a:lnTo>
                    <a:pt x="41667" y="229655"/>
                  </a:lnTo>
                  <a:lnTo>
                    <a:pt x="23899" y="271683"/>
                  </a:lnTo>
                  <a:lnTo>
                    <a:pt x="10827" y="315947"/>
                  </a:lnTo>
                  <a:lnTo>
                    <a:pt x="2758" y="362141"/>
                  </a:lnTo>
                  <a:lnTo>
                    <a:pt x="0" y="409955"/>
                  </a:lnTo>
                  <a:lnTo>
                    <a:pt x="2758" y="457770"/>
                  </a:lnTo>
                  <a:lnTo>
                    <a:pt x="10827" y="503964"/>
                  </a:lnTo>
                  <a:lnTo>
                    <a:pt x="23899" y="548228"/>
                  </a:lnTo>
                  <a:lnTo>
                    <a:pt x="41667" y="590256"/>
                  </a:lnTo>
                  <a:lnTo>
                    <a:pt x="63824" y="629741"/>
                  </a:lnTo>
                  <a:lnTo>
                    <a:pt x="90061" y="666374"/>
                  </a:lnTo>
                  <a:lnTo>
                    <a:pt x="120072" y="699849"/>
                  </a:lnTo>
                  <a:lnTo>
                    <a:pt x="153548" y="729858"/>
                  </a:lnTo>
                  <a:lnTo>
                    <a:pt x="190182" y="756093"/>
                  </a:lnTo>
                  <a:lnTo>
                    <a:pt x="229666" y="778248"/>
                  </a:lnTo>
                  <a:lnTo>
                    <a:pt x="271693" y="796015"/>
                  </a:lnTo>
                  <a:lnTo>
                    <a:pt x="315955" y="809086"/>
                  </a:lnTo>
                  <a:lnTo>
                    <a:pt x="362145" y="817154"/>
                  </a:lnTo>
                  <a:lnTo>
                    <a:pt x="409955" y="819911"/>
                  </a:lnTo>
                  <a:lnTo>
                    <a:pt x="457766" y="817154"/>
                  </a:lnTo>
                  <a:lnTo>
                    <a:pt x="503956" y="809086"/>
                  </a:lnTo>
                  <a:lnTo>
                    <a:pt x="548218" y="796015"/>
                  </a:lnTo>
                  <a:lnTo>
                    <a:pt x="590245" y="778248"/>
                  </a:lnTo>
                  <a:lnTo>
                    <a:pt x="629729" y="756093"/>
                  </a:lnTo>
                  <a:lnTo>
                    <a:pt x="666363" y="729858"/>
                  </a:lnTo>
                  <a:lnTo>
                    <a:pt x="699839" y="699849"/>
                  </a:lnTo>
                  <a:lnTo>
                    <a:pt x="729850" y="666374"/>
                  </a:lnTo>
                  <a:lnTo>
                    <a:pt x="756087" y="629741"/>
                  </a:lnTo>
                  <a:lnTo>
                    <a:pt x="778244" y="590256"/>
                  </a:lnTo>
                  <a:lnTo>
                    <a:pt x="796012" y="548228"/>
                  </a:lnTo>
                  <a:lnTo>
                    <a:pt x="809084" y="503964"/>
                  </a:lnTo>
                  <a:lnTo>
                    <a:pt x="817153" y="457770"/>
                  </a:lnTo>
                  <a:lnTo>
                    <a:pt x="819912" y="409955"/>
                  </a:lnTo>
                  <a:lnTo>
                    <a:pt x="817153" y="362141"/>
                  </a:lnTo>
                  <a:lnTo>
                    <a:pt x="809084" y="315947"/>
                  </a:lnTo>
                  <a:lnTo>
                    <a:pt x="796012" y="271683"/>
                  </a:lnTo>
                  <a:lnTo>
                    <a:pt x="778244" y="229655"/>
                  </a:lnTo>
                  <a:lnTo>
                    <a:pt x="756087" y="190170"/>
                  </a:lnTo>
                  <a:lnTo>
                    <a:pt x="729850" y="153537"/>
                  </a:lnTo>
                  <a:lnTo>
                    <a:pt x="699839" y="120062"/>
                  </a:lnTo>
                  <a:lnTo>
                    <a:pt x="666363" y="90053"/>
                  </a:lnTo>
                  <a:lnTo>
                    <a:pt x="629729" y="63818"/>
                  </a:lnTo>
                  <a:lnTo>
                    <a:pt x="590245" y="41663"/>
                  </a:lnTo>
                  <a:lnTo>
                    <a:pt x="548218" y="23896"/>
                  </a:lnTo>
                  <a:lnTo>
                    <a:pt x="503956" y="10825"/>
                  </a:lnTo>
                  <a:lnTo>
                    <a:pt x="457766" y="2757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2D2F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93776" y="3019044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0" y="409955"/>
                  </a:moveTo>
                  <a:lnTo>
                    <a:pt x="2758" y="362141"/>
                  </a:lnTo>
                  <a:lnTo>
                    <a:pt x="10827" y="315947"/>
                  </a:lnTo>
                  <a:lnTo>
                    <a:pt x="23899" y="271683"/>
                  </a:lnTo>
                  <a:lnTo>
                    <a:pt x="41667" y="229655"/>
                  </a:lnTo>
                  <a:lnTo>
                    <a:pt x="63824" y="190170"/>
                  </a:lnTo>
                  <a:lnTo>
                    <a:pt x="90061" y="153537"/>
                  </a:lnTo>
                  <a:lnTo>
                    <a:pt x="120072" y="120062"/>
                  </a:lnTo>
                  <a:lnTo>
                    <a:pt x="153548" y="90053"/>
                  </a:lnTo>
                  <a:lnTo>
                    <a:pt x="190182" y="63818"/>
                  </a:lnTo>
                  <a:lnTo>
                    <a:pt x="229666" y="41663"/>
                  </a:lnTo>
                  <a:lnTo>
                    <a:pt x="271693" y="23896"/>
                  </a:lnTo>
                  <a:lnTo>
                    <a:pt x="315955" y="10825"/>
                  </a:lnTo>
                  <a:lnTo>
                    <a:pt x="362145" y="2757"/>
                  </a:lnTo>
                  <a:lnTo>
                    <a:pt x="409955" y="0"/>
                  </a:lnTo>
                  <a:lnTo>
                    <a:pt x="457766" y="2757"/>
                  </a:lnTo>
                  <a:lnTo>
                    <a:pt x="503956" y="10825"/>
                  </a:lnTo>
                  <a:lnTo>
                    <a:pt x="548218" y="23896"/>
                  </a:lnTo>
                  <a:lnTo>
                    <a:pt x="590245" y="41663"/>
                  </a:lnTo>
                  <a:lnTo>
                    <a:pt x="629729" y="63818"/>
                  </a:lnTo>
                  <a:lnTo>
                    <a:pt x="666363" y="90053"/>
                  </a:lnTo>
                  <a:lnTo>
                    <a:pt x="699839" y="120062"/>
                  </a:lnTo>
                  <a:lnTo>
                    <a:pt x="729850" y="153537"/>
                  </a:lnTo>
                  <a:lnTo>
                    <a:pt x="756087" y="190170"/>
                  </a:lnTo>
                  <a:lnTo>
                    <a:pt x="778244" y="229655"/>
                  </a:lnTo>
                  <a:lnTo>
                    <a:pt x="796012" y="271683"/>
                  </a:lnTo>
                  <a:lnTo>
                    <a:pt x="809084" y="315947"/>
                  </a:lnTo>
                  <a:lnTo>
                    <a:pt x="817153" y="362141"/>
                  </a:lnTo>
                  <a:lnTo>
                    <a:pt x="819912" y="409955"/>
                  </a:lnTo>
                  <a:lnTo>
                    <a:pt x="817153" y="457770"/>
                  </a:lnTo>
                  <a:lnTo>
                    <a:pt x="809084" y="503964"/>
                  </a:lnTo>
                  <a:lnTo>
                    <a:pt x="796012" y="548228"/>
                  </a:lnTo>
                  <a:lnTo>
                    <a:pt x="778244" y="590256"/>
                  </a:lnTo>
                  <a:lnTo>
                    <a:pt x="756087" y="629741"/>
                  </a:lnTo>
                  <a:lnTo>
                    <a:pt x="729850" y="666374"/>
                  </a:lnTo>
                  <a:lnTo>
                    <a:pt x="699839" y="699849"/>
                  </a:lnTo>
                  <a:lnTo>
                    <a:pt x="666363" y="729858"/>
                  </a:lnTo>
                  <a:lnTo>
                    <a:pt x="629729" y="756093"/>
                  </a:lnTo>
                  <a:lnTo>
                    <a:pt x="590245" y="778248"/>
                  </a:lnTo>
                  <a:lnTo>
                    <a:pt x="548218" y="796015"/>
                  </a:lnTo>
                  <a:lnTo>
                    <a:pt x="503956" y="809086"/>
                  </a:lnTo>
                  <a:lnTo>
                    <a:pt x="457766" y="817154"/>
                  </a:lnTo>
                  <a:lnTo>
                    <a:pt x="409955" y="819911"/>
                  </a:lnTo>
                  <a:lnTo>
                    <a:pt x="362145" y="817154"/>
                  </a:lnTo>
                  <a:lnTo>
                    <a:pt x="315955" y="809086"/>
                  </a:lnTo>
                  <a:lnTo>
                    <a:pt x="271693" y="796015"/>
                  </a:lnTo>
                  <a:lnTo>
                    <a:pt x="229666" y="778248"/>
                  </a:lnTo>
                  <a:lnTo>
                    <a:pt x="190182" y="756093"/>
                  </a:lnTo>
                  <a:lnTo>
                    <a:pt x="153548" y="729858"/>
                  </a:lnTo>
                  <a:lnTo>
                    <a:pt x="120072" y="699849"/>
                  </a:lnTo>
                  <a:lnTo>
                    <a:pt x="90061" y="666374"/>
                  </a:lnTo>
                  <a:lnTo>
                    <a:pt x="63824" y="629741"/>
                  </a:lnTo>
                  <a:lnTo>
                    <a:pt x="41667" y="590256"/>
                  </a:lnTo>
                  <a:lnTo>
                    <a:pt x="23899" y="548228"/>
                  </a:lnTo>
                  <a:lnTo>
                    <a:pt x="10827" y="503964"/>
                  </a:lnTo>
                  <a:lnTo>
                    <a:pt x="2758" y="457770"/>
                  </a:lnTo>
                  <a:lnTo>
                    <a:pt x="0" y="409955"/>
                  </a:lnTo>
                  <a:close/>
                </a:path>
              </a:pathLst>
            </a:custGeom>
            <a:ln w="9525">
              <a:solidFill>
                <a:srgbClr val="999F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09371" y="3150819"/>
            <a:ext cx="30353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65" dirty="0">
                <a:solidFill>
                  <a:srgbClr val="39C0B9"/>
                </a:solidFill>
                <a:latin typeface="Tahoma"/>
                <a:cs typeface="Tahoma"/>
              </a:rPr>
              <a:t>“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20</a:t>
            </a:fld>
            <a:endParaRPr spc="40" dirty="0"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762505" y="1272894"/>
            <a:ext cx="6108700" cy="1831339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ct val="95000"/>
              </a:lnSpc>
              <a:spcBef>
                <a:spcPts val="275"/>
              </a:spcBef>
            </a:pPr>
            <a:r>
              <a:rPr spc="-210" dirty="0"/>
              <a:t>Write</a:t>
            </a:r>
            <a:r>
              <a:rPr spc="-270" dirty="0"/>
              <a:t> </a:t>
            </a:r>
            <a:r>
              <a:rPr spc="-90" dirty="0"/>
              <a:t>a</a:t>
            </a:r>
            <a:r>
              <a:rPr spc="-275" dirty="0"/>
              <a:t> </a:t>
            </a:r>
            <a:r>
              <a:rPr spc="-195" dirty="0"/>
              <a:t>pyt</a:t>
            </a:r>
            <a:r>
              <a:rPr spc="-245" dirty="0"/>
              <a:t>h</a:t>
            </a:r>
            <a:r>
              <a:rPr spc="-190" dirty="0"/>
              <a:t>on</a:t>
            </a:r>
            <a:r>
              <a:rPr spc="-265" dirty="0"/>
              <a:t> </a:t>
            </a:r>
            <a:r>
              <a:rPr spc="-170" dirty="0"/>
              <a:t>program</a:t>
            </a:r>
            <a:r>
              <a:rPr spc="-275" dirty="0"/>
              <a:t> </a:t>
            </a:r>
            <a:r>
              <a:rPr spc="-175" dirty="0"/>
              <a:t>to</a:t>
            </a:r>
            <a:r>
              <a:rPr spc="-275" dirty="0"/>
              <a:t> </a:t>
            </a:r>
            <a:r>
              <a:rPr spc="-175" dirty="0"/>
              <a:t>get</a:t>
            </a:r>
            <a:r>
              <a:rPr spc="-270" dirty="0"/>
              <a:t> </a:t>
            </a:r>
            <a:r>
              <a:rPr spc="-204" dirty="0"/>
              <a:t>2  </a:t>
            </a:r>
            <a:r>
              <a:rPr spc="-229" dirty="0"/>
              <a:t>numbers</a:t>
            </a:r>
            <a:r>
              <a:rPr spc="-285" dirty="0"/>
              <a:t> </a:t>
            </a:r>
            <a:r>
              <a:rPr spc="-170" dirty="0"/>
              <a:t>from</a:t>
            </a:r>
            <a:r>
              <a:rPr spc="-275" dirty="0"/>
              <a:t> </a:t>
            </a:r>
            <a:r>
              <a:rPr spc="-190" dirty="0"/>
              <a:t>t</a:t>
            </a:r>
            <a:r>
              <a:rPr spc="-315" dirty="0"/>
              <a:t>h</a:t>
            </a:r>
            <a:r>
              <a:rPr spc="-204" dirty="0"/>
              <a:t>e</a:t>
            </a:r>
            <a:r>
              <a:rPr spc="-275" dirty="0"/>
              <a:t> </a:t>
            </a:r>
            <a:r>
              <a:rPr spc="-270" dirty="0"/>
              <a:t>u</a:t>
            </a:r>
            <a:r>
              <a:rPr spc="-204" dirty="0"/>
              <a:t>ser</a:t>
            </a:r>
            <a:r>
              <a:rPr spc="-275" dirty="0"/>
              <a:t> </a:t>
            </a:r>
            <a:r>
              <a:rPr spc="-105" dirty="0"/>
              <a:t>a</a:t>
            </a:r>
            <a:r>
              <a:rPr spc="-204" dirty="0"/>
              <a:t>nd</a:t>
            </a:r>
            <a:r>
              <a:rPr spc="-275" dirty="0"/>
              <a:t> </a:t>
            </a:r>
            <a:r>
              <a:rPr spc="-204" dirty="0"/>
              <a:t>print</a:t>
            </a:r>
            <a:r>
              <a:rPr spc="-275" dirty="0"/>
              <a:t> </a:t>
            </a:r>
            <a:r>
              <a:rPr spc="-200" dirty="0"/>
              <a:t>the  </a:t>
            </a:r>
            <a:r>
              <a:rPr spc="-165" dirty="0"/>
              <a:t>total</a:t>
            </a:r>
            <a:r>
              <a:rPr spc="495" dirty="0"/>
              <a:t> </a:t>
            </a:r>
            <a:r>
              <a:rPr spc="-165" dirty="0"/>
              <a:t>and</a:t>
            </a:r>
            <a:r>
              <a:rPr spc="-275" dirty="0"/>
              <a:t> </a:t>
            </a:r>
            <a:r>
              <a:rPr spc="-235" dirty="0"/>
              <a:t>the</a:t>
            </a:r>
            <a:r>
              <a:rPr spc="-265" dirty="0"/>
              <a:t> </a:t>
            </a:r>
            <a:r>
              <a:rPr spc="-165" dirty="0"/>
              <a:t>average</a:t>
            </a:r>
            <a:r>
              <a:rPr spc="-250" dirty="0"/>
              <a:t> </a:t>
            </a:r>
            <a:r>
              <a:rPr spc="-160" dirty="0"/>
              <a:t>as</a:t>
            </a:r>
            <a:r>
              <a:rPr spc="-275" dirty="0"/>
              <a:t> </a:t>
            </a:r>
            <a:r>
              <a:rPr spc="-235" dirty="0"/>
              <a:t>the</a:t>
            </a:r>
            <a:r>
              <a:rPr spc="-275" dirty="0"/>
              <a:t> </a:t>
            </a:r>
            <a:r>
              <a:rPr spc="-125" dirty="0"/>
              <a:t>o</a:t>
            </a:r>
            <a:r>
              <a:rPr spc="-229" dirty="0"/>
              <a:t>utput</a:t>
            </a:r>
            <a:r>
              <a:rPr spc="-275" dirty="0"/>
              <a:t> </a:t>
            </a:r>
            <a:r>
              <a:rPr spc="-570" dirty="0"/>
              <a:t>.</a:t>
            </a: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pc="-180" dirty="0"/>
              <a:t>Display</a:t>
            </a:r>
            <a:r>
              <a:rPr spc="-265" dirty="0"/>
              <a:t> </a:t>
            </a:r>
            <a:r>
              <a:rPr spc="-140" dirty="0"/>
              <a:t>fol</a:t>
            </a:r>
            <a:r>
              <a:rPr spc="-90" dirty="0"/>
              <a:t>l</a:t>
            </a:r>
            <a:r>
              <a:rPr spc="-204" dirty="0"/>
              <a:t>owing</a:t>
            </a:r>
            <a:r>
              <a:rPr spc="-275" dirty="0"/>
              <a:t> </a:t>
            </a:r>
            <a:r>
              <a:rPr spc="-195" dirty="0"/>
              <a:t>messa</a:t>
            </a:r>
            <a:r>
              <a:rPr spc="-200" dirty="0"/>
              <a:t>g</a:t>
            </a:r>
            <a:r>
              <a:rPr spc="-204" dirty="0"/>
              <a:t>e</a:t>
            </a:r>
            <a:r>
              <a:rPr spc="-245" dirty="0"/>
              <a:t> </a:t>
            </a:r>
            <a:r>
              <a:rPr spc="-819" dirty="0"/>
              <a:t>: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762505" y="3581964"/>
            <a:ext cx="512000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900"/>
              </a:lnSpc>
              <a:spcBef>
                <a:spcPts val="100"/>
              </a:spcBef>
            </a:pPr>
            <a:r>
              <a:rPr sz="2950" i="1" spc="-355" dirty="0">
                <a:solidFill>
                  <a:srgbClr val="39C0B9"/>
                </a:solidFill>
                <a:latin typeface="Verdana"/>
                <a:cs typeface="Verdana"/>
              </a:rPr>
              <a:t>“Sum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90" dirty="0">
                <a:solidFill>
                  <a:srgbClr val="39C0B9"/>
                </a:solidFill>
                <a:latin typeface="Verdana"/>
                <a:cs typeface="Verdana"/>
              </a:rPr>
              <a:t>of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190" dirty="0">
                <a:solidFill>
                  <a:srgbClr val="39C0B9"/>
                </a:solidFill>
                <a:latin typeface="Verdana"/>
                <a:cs typeface="Verdana"/>
              </a:rPr>
              <a:t>t</a:t>
            </a:r>
            <a:r>
              <a:rPr sz="2950" i="1" spc="-315" dirty="0">
                <a:solidFill>
                  <a:srgbClr val="39C0B9"/>
                </a:solidFill>
                <a:latin typeface="Verdana"/>
                <a:cs typeface="Verdana"/>
              </a:rPr>
              <a:t>h</a:t>
            </a:r>
            <a:r>
              <a:rPr sz="2950" i="1" spc="-204" dirty="0">
                <a:solidFill>
                  <a:srgbClr val="39C0B9"/>
                </a:solidFill>
                <a:latin typeface="Verdana"/>
                <a:cs typeface="Verdana"/>
              </a:rPr>
              <a:t>e</a:t>
            </a:r>
            <a:r>
              <a:rPr sz="2950" i="1" spc="-27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95" dirty="0">
                <a:solidFill>
                  <a:srgbClr val="39C0B9"/>
                </a:solidFill>
                <a:latin typeface="Verdana"/>
                <a:cs typeface="Verdana"/>
              </a:rPr>
              <a:t>2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265" dirty="0">
                <a:solidFill>
                  <a:srgbClr val="39C0B9"/>
                </a:solidFill>
                <a:latin typeface="Verdana"/>
                <a:cs typeface="Verdana"/>
              </a:rPr>
              <a:t>n</a:t>
            </a:r>
            <a:r>
              <a:rPr sz="2950" i="1" spc="-260" dirty="0">
                <a:solidFill>
                  <a:srgbClr val="39C0B9"/>
                </a:solidFill>
                <a:latin typeface="Verdana"/>
                <a:cs typeface="Verdana"/>
              </a:rPr>
              <a:t>u</a:t>
            </a:r>
            <a:r>
              <a:rPr sz="2950" i="1" spc="-290" dirty="0">
                <a:solidFill>
                  <a:srgbClr val="39C0B9"/>
                </a:solidFill>
                <a:latin typeface="Verdana"/>
                <a:cs typeface="Verdana"/>
              </a:rPr>
              <a:t>m</a:t>
            </a:r>
            <a:r>
              <a:rPr sz="2950" i="1" spc="-200" dirty="0">
                <a:solidFill>
                  <a:srgbClr val="39C0B9"/>
                </a:solidFill>
                <a:latin typeface="Verdana"/>
                <a:cs typeface="Verdana"/>
              </a:rPr>
              <a:t>b</a:t>
            </a:r>
            <a:r>
              <a:rPr sz="2950" i="1" spc="-225" dirty="0">
                <a:solidFill>
                  <a:srgbClr val="39C0B9"/>
                </a:solidFill>
                <a:latin typeface="Verdana"/>
                <a:cs typeface="Verdana"/>
              </a:rPr>
              <a:t>e</a:t>
            </a:r>
            <a:r>
              <a:rPr sz="2950" i="1" spc="-160" dirty="0">
                <a:solidFill>
                  <a:srgbClr val="39C0B9"/>
                </a:solidFill>
                <a:latin typeface="Verdana"/>
                <a:cs typeface="Verdana"/>
              </a:rPr>
              <a:t>r</a:t>
            </a:r>
            <a:r>
              <a:rPr sz="2950" i="1" spc="-525" dirty="0">
                <a:solidFill>
                  <a:srgbClr val="39C0B9"/>
                </a:solidFill>
                <a:latin typeface="Verdana"/>
                <a:cs typeface="Verdana"/>
              </a:rPr>
              <a:t>s: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495" dirty="0">
                <a:solidFill>
                  <a:srgbClr val="39C0B9"/>
                </a:solidFill>
                <a:latin typeface="Verdana"/>
                <a:cs typeface="Verdana"/>
              </a:rPr>
              <a:t>&lt;s</a:t>
            </a:r>
            <a:r>
              <a:rPr sz="2950" i="1" spc="-465" dirty="0">
                <a:solidFill>
                  <a:srgbClr val="39C0B9"/>
                </a:solidFill>
                <a:latin typeface="Verdana"/>
                <a:cs typeface="Verdana"/>
              </a:rPr>
              <a:t>u</a:t>
            </a:r>
            <a:r>
              <a:rPr sz="2950" i="1" spc="-685" dirty="0">
                <a:solidFill>
                  <a:srgbClr val="39C0B9"/>
                </a:solidFill>
                <a:latin typeface="Verdana"/>
                <a:cs typeface="Verdana"/>
              </a:rPr>
              <a:t>m</a:t>
            </a:r>
            <a:r>
              <a:rPr sz="2950" i="1" spc="-590" dirty="0">
                <a:solidFill>
                  <a:srgbClr val="39C0B9"/>
                </a:solidFill>
                <a:latin typeface="Verdana"/>
                <a:cs typeface="Verdana"/>
              </a:rPr>
              <a:t>&gt;</a:t>
            </a:r>
            <a:r>
              <a:rPr sz="2950" i="1" spc="-320" dirty="0">
                <a:solidFill>
                  <a:srgbClr val="39C0B9"/>
                </a:solidFill>
                <a:latin typeface="Verdana"/>
                <a:cs typeface="Verdana"/>
              </a:rPr>
              <a:t>”  </a:t>
            </a:r>
            <a:r>
              <a:rPr sz="2950" i="1" spc="-204" dirty="0">
                <a:solidFill>
                  <a:srgbClr val="39C0B9"/>
                </a:solidFill>
                <a:latin typeface="Verdana"/>
                <a:cs typeface="Verdana"/>
              </a:rPr>
              <a:t>“Average</a:t>
            </a:r>
            <a:r>
              <a:rPr sz="2950" i="1" spc="-260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819" dirty="0">
                <a:solidFill>
                  <a:srgbClr val="39C0B9"/>
                </a:solidFill>
                <a:latin typeface="Verdana"/>
                <a:cs typeface="Verdana"/>
              </a:rPr>
              <a:t>:</a:t>
            </a:r>
            <a:r>
              <a:rPr sz="2950" i="1" spc="-275" dirty="0">
                <a:solidFill>
                  <a:srgbClr val="39C0B9"/>
                </a:solidFill>
                <a:latin typeface="Verdana"/>
                <a:cs typeface="Verdana"/>
              </a:rPr>
              <a:t> </a:t>
            </a:r>
            <a:r>
              <a:rPr sz="2950" i="1" spc="-340" dirty="0">
                <a:solidFill>
                  <a:srgbClr val="39C0B9"/>
                </a:solidFill>
                <a:latin typeface="Verdana"/>
                <a:cs typeface="Verdana"/>
              </a:rPr>
              <a:t>&lt;average&gt;”</a:t>
            </a:r>
            <a:endParaRPr sz="2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39C0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98969" y="0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0" y="6857996"/>
                </a:moveTo>
                <a:lnTo>
                  <a:pt x="9525" y="6857996"/>
                </a:lnTo>
                <a:lnTo>
                  <a:pt x="9525" y="0"/>
                </a:lnTo>
                <a:lnTo>
                  <a:pt x="0" y="0"/>
                </a:lnTo>
                <a:lnTo>
                  <a:pt x="0" y="6857996"/>
                </a:lnTo>
                <a:close/>
              </a:path>
            </a:pathLst>
          </a:custGeom>
          <a:solidFill>
            <a:srgbClr val="2D2F3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481" y="3329749"/>
            <a:ext cx="198500" cy="1985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15033" y="2776854"/>
            <a:ext cx="10712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70" dirty="0">
                <a:solidFill>
                  <a:srgbClr val="2D2F37"/>
                </a:solidFill>
                <a:latin typeface="Tahoma"/>
                <a:cs typeface="Tahoma"/>
              </a:rPr>
              <a:t>Thanks!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21</a:t>
            </a:fld>
            <a:endParaRPr spc="40" dirty="0"/>
          </a:p>
        </p:txBody>
      </p:sp>
      <p:sp>
        <p:nvSpPr>
          <p:cNvPr id="6" name="object 6"/>
          <p:cNvSpPr txBox="1"/>
          <p:nvPr/>
        </p:nvSpPr>
        <p:spPr>
          <a:xfrm>
            <a:off x="1415033" y="3162122"/>
            <a:ext cx="38703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85" dirty="0">
                <a:solidFill>
                  <a:srgbClr val="F3F3F3"/>
                </a:solidFill>
                <a:latin typeface="Tahoma"/>
                <a:cs typeface="Tahoma"/>
              </a:rPr>
              <a:t>ANY</a:t>
            </a:r>
            <a:r>
              <a:rPr sz="3600" b="1" spc="-5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3600" b="1" spc="-90" dirty="0">
                <a:solidFill>
                  <a:srgbClr val="F3F3F3"/>
                </a:solidFill>
                <a:latin typeface="Tahoma"/>
                <a:cs typeface="Tahoma"/>
              </a:rPr>
              <a:t>Q</a:t>
            </a:r>
            <a:r>
              <a:rPr sz="3600" b="1" spc="-75" dirty="0">
                <a:solidFill>
                  <a:srgbClr val="F3F3F3"/>
                </a:solidFill>
                <a:latin typeface="Tahoma"/>
                <a:cs typeface="Tahoma"/>
              </a:rPr>
              <a:t>U</a:t>
            </a:r>
            <a:r>
              <a:rPr sz="3600" b="1" spc="-185" dirty="0">
                <a:solidFill>
                  <a:srgbClr val="F3F3F3"/>
                </a:solidFill>
                <a:latin typeface="Tahoma"/>
                <a:cs typeface="Tahoma"/>
              </a:rPr>
              <a:t>ESTIO</a:t>
            </a:r>
            <a:r>
              <a:rPr sz="3600" b="1" spc="-220" dirty="0">
                <a:solidFill>
                  <a:srgbClr val="F3F3F3"/>
                </a:solidFill>
                <a:latin typeface="Tahoma"/>
                <a:cs typeface="Tahoma"/>
              </a:rPr>
              <a:t>N</a:t>
            </a:r>
            <a:r>
              <a:rPr sz="3600" b="1" spc="-135" dirty="0">
                <a:solidFill>
                  <a:srgbClr val="F3F3F3"/>
                </a:solidFill>
                <a:latin typeface="Tahoma"/>
                <a:cs typeface="Tahoma"/>
              </a:rPr>
              <a:t>S?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24102" y="1313815"/>
            <a:ext cx="6959600" cy="377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165" marR="5080" indent="-419100">
              <a:lnSpc>
                <a:spcPct val="100000"/>
              </a:lnSpc>
              <a:spcBef>
                <a:spcPts val="100"/>
              </a:spcBef>
              <a:buSzPct val="125000"/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Python </a:t>
            </a:r>
            <a:r>
              <a:rPr sz="2400" spc="5" dirty="0">
                <a:solidFill>
                  <a:srgbClr val="F3F3F3"/>
                </a:solidFill>
                <a:latin typeface="Tahoma"/>
                <a:cs typeface="Tahoma"/>
              </a:rPr>
              <a:t>is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popular </a:t>
            </a:r>
            <a:r>
              <a:rPr sz="2400" spc="110" dirty="0">
                <a:solidFill>
                  <a:srgbClr val="F3F3F3"/>
                </a:solidFill>
                <a:latin typeface="Tahoma"/>
                <a:cs typeface="Tahoma"/>
              </a:rPr>
              <a:t>programming </a:t>
            </a:r>
            <a:r>
              <a:rPr sz="2400" spc="105" dirty="0">
                <a:solidFill>
                  <a:srgbClr val="F3F3F3"/>
                </a:solidFill>
                <a:latin typeface="Tahoma"/>
                <a:cs typeface="Tahoma"/>
              </a:rPr>
              <a:t>language </a:t>
            </a:r>
            <a:r>
              <a:rPr sz="2400" spc="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created</a:t>
            </a:r>
            <a:r>
              <a:rPr sz="2400" spc="-8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40" dirty="0">
                <a:solidFill>
                  <a:srgbClr val="F3F3F3"/>
                </a:solidFill>
                <a:latin typeface="Tahoma"/>
                <a:cs typeface="Tahoma"/>
              </a:rPr>
              <a:t>by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Guido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30" dirty="0">
                <a:solidFill>
                  <a:srgbClr val="F3F3F3"/>
                </a:solidFill>
                <a:latin typeface="Tahoma"/>
                <a:cs typeface="Tahoma"/>
              </a:rPr>
              <a:t>Van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Rossum</a:t>
            </a:r>
            <a:r>
              <a:rPr sz="24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14" dirty="0">
                <a:solidFill>
                  <a:srgbClr val="F3F3F3"/>
                </a:solidFill>
                <a:latin typeface="Tahoma"/>
                <a:cs typeface="Tahoma"/>
              </a:rPr>
              <a:t>and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F3F3F3"/>
                </a:solidFill>
                <a:latin typeface="Tahoma"/>
                <a:cs typeface="Tahoma"/>
              </a:rPr>
              <a:t>released</a:t>
            </a:r>
            <a:r>
              <a:rPr sz="2400" spc="-7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F3F3F3"/>
                </a:solidFill>
                <a:latin typeface="Tahoma"/>
                <a:cs typeface="Tahoma"/>
              </a:rPr>
              <a:t>in </a:t>
            </a:r>
            <a:r>
              <a:rPr sz="2400" spc="-7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260" dirty="0">
                <a:solidFill>
                  <a:srgbClr val="F3F3F3"/>
                </a:solidFill>
                <a:latin typeface="Tahoma"/>
                <a:cs typeface="Tahoma"/>
              </a:rPr>
              <a:t>1991.</a:t>
            </a:r>
            <a:endParaRPr sz="2400">
              <a:latin typeface="Tahoma"/>
              <a:cs typeface="Tahoma"/>
            </a:endParaRPr>
          </a:p>
          <a:p>
            <a:pPr marL="431800" indent="-419100">
              <a:lnSpc>
                <a:spcPct val="100000"/>
              </a:lnSpc>
              <a:spcBef>
                <a:spcPts val="600"/>
              </a:spcBef>
              <a:buSzPct val="125000"/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2400" spc="110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13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High-Level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language.</a:t>
            </a:r>
            <a:endParaRPr sz="2400">
              <a:latin typeface="Tahoma"/>
              <a:cs typeface="Tahoma"/>
            </a:endParaRPr>
          </a:p>
          <a:p>
            <a:pPr marL="431800" indent="-419100">
              <a:lnSpc>
                <a:spcPct val="100000"/>
              </a:lnSpc>
              <a:spcBef>
                <a:spcPts val="600"/>
              </a:spcBef>
              <a:buSzPct val="125000"/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2400" spc="95" dirty="0">
                <a:solidFill>
                  <a:srgbClr val="F3F3F3"/>
                </a:solidFill>
                <a:latin typeface="Tahoma"/>
                <a:cs typeface="Tahoma"/>
              </a:rPr>
              <a:t>Used</a:t>
            </a:r>
            <a:r>
              <a:rPr sz="2400" spc="-14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for</a:t>
            </a:r>
            <a:endParaRPr sz="2400">
              <a:latin typeface="Tahoma"/>
              <a:cs typeface="Tahoma"/>
            </a:endParaRPr>
          </a:p>
          <a:p>
            <a:pPr marL="1089660" lvl="1" indent="-201930">
              <a:lnSpc>
                <a:spcPct val="100000"/>
              </a:lnSpc>
              <a:spcBef>
                <a:spcPts val="600"/>
              </a:spcBef>
              <a:buChar char="-"/>
              <a:tabLst>
                <a:tab pos="1090295" algn="l"/>
              </a:tabLst>
            </a:pPr>
            <a:r>
              <a:rPr sz="2400" spc="110" dirty="0">
                <a:solidFill>
                  <a:srgbClr val="F3F3F3"/>
                </a:solidFill>
                <a:latin typeface="Tahoma"/>
                <a:cs typeface="Tahoma"/>
              </a:rPr>
              <a:t>Web</a:t>
            </a:r>
            <a:r>
              <a:rPr sz="2400" spc="-1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F3F3F3"/>
                </a:solidFill>
                <a:latin typeface="Tahoma"/>
                <a:cs typeface="Tahoma"/>
              </a:rPr>
              <a:t>Development.</a:t>
            </a:r>
            <a:endParaRPr sz="2400">
              <a:latin typeface="Tahoma"/>
              <a:cs typeface="Tahoma"/>
            </a:endParaRPr>
          </a:p>
          <a:p>
            <a:pPr marL="1089660" lvl="1" indent="-201930">
              <a:lnSpc>
                <a:spcPct val="100000"/>
              </a:lnSpc>
              <a:spcBef>
                <a:spcPts val="605"/>
              </a:spcBef>
              <a:buChar char="-"/>
              <a:tabLst>
                <a:tab pos="1090295" algn="l"/>
              </a:tabLst>
            </a:pP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Software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F3F3F3"/>
                </a:solidFill>
                <a:latin typeface="Tahoma"/>
                <a:cs typeface="Tahoma"/>
              </a:rPr>
              <a:t>Developments.</a:t>
            </a:r>
            <a:endParaRPr sz="2400">
              <a:latin typeface="Tahoma"/>
              <a:cs typeface="Tahoma"/>
            </a:endParaRPr>
          </a:p>
          <a:p>
            <a:pPr marL="1089660" lvl="1" indent="-201930">
              <a:lnSpc>
                <a:spcPct val="100000"/>
              </a:lnSpc>
              <a:spcBef>
                <a:spcPts val="600"/>
              </a:spcBef>
              <a:buChar char="-"/>
              <a:tabLst>
                <a:tab pos="1090295" algn="l"/>
              </a:tabLst>
            </a:pP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Mathematical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F3F3F3"/>
                </a:solidFill>
                <a:latin typeface="Tahoma"/>
                <a:cs typeface="Tahoma"/>
              </a:rPr>
              <a:t>Applications.</a:t>
            </a:r>
            <a:endParaRPr sz="2400">
              <a:latin typeface="Tahoma"/>
              <a:cs typeface="Tahoma"/>
            </a:endParaRPr>
          </a:p>
          <a:p>
            <a:pPr marL="1089660" lvl="1" indent="-201930">
              <a:lnSpc>
                <a:spcPct val="100000"/>
              </a:lnSpc>
              <a:spcBef>
                <a:spcPts val="600"/>
              </a:spcBef>
              <a:buChar char="-"/>
              <a:tabLst>
                <a:tab pos="1090295" algn="l"/>
              </a:tabLst>
            </a:pPr>
            <a:r>
              <a:rPr sz="2400" spc="114" dirty="0">
                <a:solidFill>
                  <a:srgbClr val="F3F3F3"/>
                </a:solidFill>
                <a:latin typeface="Tahoma"/>
                <a:cs typeface="Tahoma"/>
              </a:rPr>
              <a:t>Data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mining</a:t>
            </a:r>
            <a:r>
              <a:rPr sz="24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14" dirty="0">
                <a:solidFill>
                  <a:srgbClr val="F3F3F3"/>
                </a:solidFill>
                <a:latin typeface="Tahoma"/>
                <a:cs typeface="Tahoma"/>
              </a:rPr>
              <a:t>and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machine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F3F3F3"/>
                </a:solidFill>
                <a:latin typeface="Tahoma"/>
                <a:cs typeface="Tahoma"/>
              </a:rPr>
              <a:t>learning.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3</a:t>
            </a:fld>
            <a:endParaRPr spc="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80250" y="3005518"/>
            <a:ext cx="848994" cy="848994"/>
            <a:chOff x="480250" y="3005518"/>
            <a:chExt cx="848994" cy="848994"/>
          </a:xfrm>
        </p:grpSpPr>
        <p:sp>
          <p:nvSpPr>
            <p:cNvPr id="3" name="object 3"/>
            <p:cNvSpPr/>
            <p:nvPr/>
          </p:nvSpPr>
          <p:spPr>
            <a:xfrm>
              <a:off x="494537" y="3019805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409956" y="0"/>
                  </a:moveTo>
                  <a:lnTo>
                    <a:pt x="362145" y="2757"/>
                  </a:lnTo>
                  <a:lnTo>
                    <a:pt x="315955" y="10825"/>
                  </a:lnTo>
                  <a:lnTo>
                    <a:pt x="271693" y="23896"/>
                  </a:lnTo>
                  <a:lnTo>
                    <a:pt x="229666" y="41663"/>
                  </a:lnTo>
                  <a:lnTo>
                    <a:pt x="190182" y="63818"/>
                  </a:lnTo>
                  <a:lnTo>
                    <a:pt x="153548" y="90053"/>
                  </a:lnTo>
                  <a:lnTo>
                    <a:pt x="120072" y="120062"/>
                  </a:lnTo>
                  <a:lnTo>
                    <a:pt x="90061" y="153537"/>
                  </a:lnTo>
                  <a:lnTo>
                    <a:pt x="63824" y="190170"/>
                  </a:lnTo>
                  <a:lnTo>
                    <a:pt x="41667" y="229655"/>
                  </a:lnTo>
                  <a:lnTo>
                    <a:pt x="23899" y="271683"/>
                  </a:lnTo>
                  <a:lnTo>
                    <a:pt x="10827" y="315947"/>
                  </a:lnTo>
                  <a:lnTo>
                    <a:pt x="2758" y="362141"/>
                  </a:lnTo>
                  <a:lnTo>
                    <a:pt x="0" y="409956"/>
                  </a:lnTo>
                  <a:lnTo>
                    <a:pt x="2758" y="457770"/>
                  </a:lnTo>
                  <a:lnTo>
                    <a:pt x="10827" y="503964"/>
                  </a:lnTo>
                  <a:lnTo>
                    <a:pt x="23899" y="548228"/>
                  </a:lnTo>
                  <a:lnTo>
                    <a:pt x="41667" y="590256"/>
                  </a:lnTo>
                  <a:lnTo>
                    <a:pt x="63824" y="629741"/>
                  </a:lnTo>
                  <a:lnTo>
                    <a:pt x="90061" y="666374"/>
                  </a:lnTo>
                  <a:lnTo>
                    <a:pt x="120072" y="699849"/>
                  </a:lnTo>
                  <a:lnTo>
                    <a:pt x="153548" y="729858"/>
                  </a:lnTo>
                  <a:lnTo>
                    <a:pt x="190182" y="756093"/>
                  </a:lnTo>
                  <a:lnTo>
                    <a:pt x="229666" y="778248"/>
                  </a:lnTo>
                  <a:lnTo>
                    <a:pt x="271693" y="796015"/>
                  </a:lnTo>
                  <a:lnTo>
                    <a:pt x="315955" y="809086"/>
                  </a:lnTo>
                  <a:lnTo>
                    <a:pt x="362145" y="817154"/>
                  </a:lnTo>
                  <a:lnTo>
                    <a:pt x="409956" y="819912"/>
                  </a:lnTo>
                  <a:lnTo>
                    <a:pt x="457766" y="817154"/>
                  </a:lnTo>
                  <a:lnTo>
                    <a:pt x="503956" y="809086"/>
                  </a:lnTo>
                  <a:lnTo>
                    <a:pt x="548218" y="796015"/>
                  </a:lnTo>
                  <a:lnTo>
                    <a:pt x="590245" y="778248"/>
                  </a:lnTo>
                  <a:lnTo>
                    <a:pt x="629729" y="756093"/>
                  </a:lnTo>
                  <a:lnTo>
                    <a:pt x="666363" y="729858"/>
                  </a:lnTo>
                  <a:lnTo>
                    <a:pt x="699839" y="699849"/>
                  </a:lnTo>
                  <a:lnTo>
                    <a:pt x="729850" y="666374"/>
                  </a:lnTo>
                  <a:lnTo>
                    <a:pt x="756087" y="629741"/>
                  </a:lnTo>
                  <a:lnTo>
                    <a:pt x="778244" y="590256"/>
                  </a:lnTo>
                  <a:lnTo>
                    <a:pt x="796012" y="548228"/>
                  </a:lnTo>
                  <a:lnTo>
                    <a:pt x="809084" y="503964"/>
                  </a:lnTo>
                  <a:lnTo>
                    <a:pt x="817153" y="457770"/>
                  </a:lnTo>
                  <a:lnTo>
                    <a:pt x="819912" y="409956"/>
                  </a:lnTo>
                  <a:lnTo>
                    <a:pt x="817153" y="362141"/>
                  </a:lnTo>
                  <a:lnTo>
                    <a:pt x="809084" y="315947"/>
                  </a:lnTo>
                  <a:lnTo>
                    <a:pt x="796012" y="271683"/>
                  </a:lnTo>
                  <a:lnTo>
                    <a:pt x="778244" y="229655"/>
                  </a:lnTo>
                  <a:lnTo>
                    <a:pt x="756087" y="190170"/>
                  </a:lnTo>
                  <a:lnTo>
                    <a:pt x="729850" y="153537"/>
                  </a:lnTo>
                  <a:lnTo>
                    <a:pt x="699839" y="120062"/>
                  </a:lnTo>
                  <a:lnTo>
                    <a:pt x="666363" y="90053"/>
                  </a:lnTo>
                  <a:lnTo>
                    <a:pt x="629729" y="63818"/>
                  </a:lnTo>
                  <a:lnTo>
                    <a:pt x="590245" y="41663"/>
                  </a:lnTo>
                  <a:lnTo>
                    <a:pt x="548218" y="23896"/>
                  </a:lnTo>
                  <a:lnTo>
                    <a:pt x="503956" y="10825"/>
                  </a:lnTo>
                  <a:lnTo>
                    <a:pt x="457766" y="2757"/>
                  </a:lnTo>
                  <a:lnTo>
                    <a:pt x="409956" y="0"/>
                  </a:lnTo>
                  <a:close/>
                </a:path>
              </a:pathLst>
            </a:custGeom>
            <a:solidFill>
              <a:srgbClr val="39C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94537" y="3019805"/>
              <a:ext cx="820419" cy="820419"/>
            </a:xfrm>
            <a:custGeom>
              <a:avLst/>
              <a:gdLst/>
              <a:ahLst/>
              <a:cxnLst/>
              <a:rect l="l" t="t" r="r" b="b"/>
              <a:pathLst>
                <a:path w="820419" h="820420">
                  <a:moveTo>
                    <a:pt x="0" y="409956"/>
                  </a:moveTo>
                  <a:lnTo>
                    <a:pt x="2758" y="362141"/>
                  </a:lnTo>
                  <a:lnTo>
                    <a:pt x="10827" y="315947"/>
                  </a:lnTo>
                  <a:lnTo>
                    <a:pt x="23899" y="271683"/>
                  </a:lnTo>
                  <a:lnTo>
                    <a:pt x="41667" y="229655"/>
                  </a:lnTo>
                  <a:lnTo>
                    <a:pt x="63824" y="190170"/>
                  </a:lnTo>
                  <a:lnTo>
                    <a:pt x="90061" y="153537"/>
                  </a:lnTo>
                  <a:lnTo>
                    <a:pt x="120072" y="120062"/>
                  </a:lnTo>
                  <a:lnTo>
                    <a:pt x="153548" y="90053"/>
                  </a:lnTo>
                  <a:lnTo>
                    <a:pt x="190182" y="63818"/>
                  </a:lnTo>
                  <a:lnTo>
                    <a:pt x="229666" y="41663"/>
                  </a:lnTo>
                  <a:lnTo>
                    <a:pt x="271693" y="23896"/>
                  </a:lnTo>
                  <a:lnTo>
                    <a:pt x="315955" y="10825"/>
                  </a:lnTo>
                  <a:lnTo>
                    <a:pt x="362145" y="2757"/>
                  </a:lnTo>
                  <a:lnTo>
                    <a:pt x="409956" y="0"/>
                  </a:lnTo>
                  <a:lnTo>
                    <a:pt x="457766" y="2757"/>
                  </a:lnTo>
                  <a:lnTo>
                    <a:pt x="503956" y="10825"/>
                  </a:lnTo>
                  <a:lnTo>
                    <a:pt x="548218" y="23896"/>
                  </a:lnTo>
                  <a:lnTo>
                    <a:pt x="590245" y="41663"/>
                  </a:lnTo>
                  <a:lnTo>
                    <a:pt x="629729" y="63818"/>
                  </a:lnTo>
                  <a:lnTo>
                    <a:pt x="666363" y="90053"/>
                  </a:lnTo>
                  <a:lnTo>
                    <a:pt x="699839" y="120062"/>
                  </a:lnTo>
                  <a:lnTo>
                    <a:pt x="729850" y="153537"/>
                  </a:lnTo>
                  <a:lnTo>
                    <a:pt x="756087" y="190170"/>
                  </a:lnTo>
                  <a:lnTo>
                    <a:pt x="778244" y="229655"/>
                  </a:lnTo>
                  <a:lnTo>
                    <a:pt x="796012" y="271683"/>
                  </a:lnTo>
                  <a:lnTo>
                    <a:pt x="809084" y="315947"/>
                  </a:lnTo>
                  <a:lnTo>
                    <a:pt x="817153" y="362141"/>
                  </a:lnTo>
                  <a:lnTo>
                    <a:pt x="819912" y="409956"/>
                  </a:lnTo>
                  <a:lnTo>
                    <a:pt x="817153" y="457770"/>
                  </a:lnTo>
                  <a:lnTo>
                    <a:pt x="809084" y="503964"/>
                  </a:lnTo>
                  <a:lnTo>
                    <a:pt x="796012" y="548228"/>
                  </a:lnTo>
                  <a:lnTo>
                    <a:pt x="778244" y="590256"/>
                  </a:lnTo>
                  <a:lnTo>
                    <a:pt x="756087" y="629741"/>
                  </a:lnTo>
                  <a:lnTo>
                    <a:pt x="729850" y="666374"/>
                  </a:lnTo>
                  <a:lnTo>
                    <a:pt x="699839" y="699849"/>
                  </a:lnTo>
                  <a:lnTo>
                    <a:pt x="666363" y="729858"/>
                  </a:lnTo>
                  <a:lnTo>
                    <a:pt x="629729" y="756093"/>
                  </a:lnTo>
                  <a:lnTo>
                    <a:pt x="590245" y="778248"/>
                  </a:lnTo>
                  <a:lnTo>
                    <a:pt x="548218" y="796015"/>
                  </a:lnTo>
                  <a:lnTo>
                    <a:pt x="503956" y="809086"/>
                  </a:lnTo>
                  <a:lnTo>
                    <a:pt x="457766" y="817154"/>
                  </a:lnTo>
                  <a:lnTo>
                    <a:pt x="409956" y="819912"/>
                  </a:lnTo>
                  <a:lnTo>
                    <a:pt x="362145" y="817154"/>
                  </a:lnTo>
                  <a:lnTo>
                    <a:pt x="315955" y="809086"/>
                  </a:lnTo>
                  <a:lnTo>
                    <a:pt x="271693" y="796015"/>
                  </a:lnTo>
                  <a:lnTo>
                    <a:pt x="229666" y="778248"/>
                  </a:lnTo>
                  <a:lnTo>
                    <a:pt x="190182" y="756093"/>
                  </a:lnTo>
                  <a:lnTo>
                    <a:pt x="153548" y="729858"/>
                  </a:lnTo>
                  <a:lnTo>
                    <a:pt x="120072" y="699849"/>
                  </a:lnTo>
                  <a:lnTo>
                    <a:pt x="90061" y="666374"/>
                  </a:lnTo>
                  <a:lnTo>
                    <a:pt x="63824" y="629741"/>
                  </a:lnTo>
                  <a:lnTo>
                    <a:pt x="41667" y="590256"/>
                  </a:lnTo>
                  <a:lnTo>
                    <a:pt x="23899" y="548228"/>
                  </a:lnTo>
                  <a:lnTo>
                    <a:pt x="10827" y="503964"/>
                  </a:lnTo>
                  <a:lnTo>
                    <a:pt x="2758" y="457770"/>
                  </a:lnTo>
                  <a:lnTo>
                    <a:pt x="0" y="409956"/>
                  </a:lnTo>
                  <a:close/>
                </a:path>
              </a:pathLst>
            </a:custGeom>
            <a:ln w="28575">
              <a:solidFill>
                <a:srgbClr val="2D2F3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2827" y="3177285"/>
            <a:ext cx="328104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8835" algn="l"/>
              </a:tabLst>
            </a:pPr>
            <a:r>
              <a:rPr sz="3000" i="0" spc="60" dirty="0">
                <a:solidFill>
                  <a:srgbClr val="2D2F37"/>
                </a:solidFill>
                <a:latin typeface="Tahoma"/>
                <a:cs typeface="Tahoma"/>
              </a:rPr>
              <a:t>2	</a:t>
            </a:r>
            <a:r>
              <a:rPr sz="3000" i="0" spc="140" dirty="0">
                <a:latin typeface="Tahoma"/>
                <a:cs typeface="Tahoma"/>
              </a:rPr>
              <a:t>Why</a:t>
            </a:r>
            <a:r>
              <a:rPr sz="3000" i="0" spc="-160" dirty="0">
                <a:latin typeface="Tahoma"/>
                <a:cs typeface="Tahoma"/>
              </a:rPr>
              <a:t> </a:t>
            </a:r>
            <a:r>
              <a:rPr sz="3000" i="0" spc="100" dirty="0">
                <a:latin typeface="Tahoma"/>
                <a:cs typeface="Tahoma"/>
              </a:rPr>
              <a:t>Python</a:t>
            </a:r>
            <a:r>
              <a:rPr sz="3000" i="0" spc="-160" dirty="0">
                <a:latin typeface="Tahoma"/>
                <a:cs typeface="Tahoma"/>
              </a:rPr>
              <a:t> </a:t>
            </a:r>
            <a:r>
              <a:rPr sz="3000" i="0" spc="30" dirty="0">
                <a:latin typeface="Tahoma"/>
                <a:cs typeface="Tahoma"/>
              </a:rPr>
              <a:t>?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4</a:t>
            </a:fld>
            <a:endParaRPr spc="4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1914" y="1743202"/>
            <a:ext cx="6779259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indent="-419100">
              <a:lnSpc>
                <a:spcPct val="100000"/>
              </a:lnSpc>
              <a:spcBef>
                <a:spcPts val="100"/>
              </a:spcBef>
              <a:buSzPct val="125000"/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Simple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14" dirty="0">
                <a:solidFill>
                  <a:srgbClr val="F3F3F3"/>
                </a:solidFill>
                <a:latin typeface="Tahoma"/>
                <a:cs typeface="Tahoma"/>
              </a:rPr>
              <a:t>and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easier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to</a:t>
            </a:r>
            <a:r>
              <a:rPr sz="2400" spc="-13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F3F3F3"/>
                </a:solidFill>
                <a:latin typeface="Tahoma"/>
                <a:cs typeface="Tahoma"/>
              </a:rPr>
              <a:t>learn.</a:t>
            </a:r>
            <a:endParaRPr sz="2400">
              <a:latin typeface="Tahoma"/>
              <a:cs typeface="Tahoma"/>
            </a:endParaRPr>
          </a:p>
          <a:p>
            <a:pPr marL="431800" indent="-419100">
              <a:lnSpc>
                <a:spcPct val="100000"/>
              </a:lnSpc>
              <a:spcBef>
                <a:spcPts val="600"/>
              </a:spcBef>
              <a:buSzPct val="125000"/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2400" spc="20" dirty="0">
                <a:solidFill>
                  <a:srgbClr val="F3F3F3"/>
                </a:solidFill>
                <a:latin typeface="Tahoma"/>
                <a:cs typeface="Tahoma"/>
              </a:rPr>
              <a:t>Powerful.</a:t>
            </a:r>
            <a:endParaRPr sz="2400">
              <a:latin typeface="Tahoma"/>
              <a:cs typeface="Tahoma"/>
            </a:endParaRPr>
          </a:p>
          <a:p>
            <a:pPr marL="431800" indent="-419100">
              <a:lnSpc>
                <a:spcPct val="100000"/>
              </a:lnSpc>
              <a:spcBef>
                <a:spcPts val="600"/>
              </a:spcBef>
              <a:buSzPct val="125000"/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2400" spc="110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1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free</a:t>
            </a:r>
            <a:r>
              <a:rPr sz="24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language.</a:t>
            </a:r>
            <a:endParaRPr sz="2400">
              <a:latin typeface="Tahoma"/>
              <a:cs typeface="Tahoma"/>
            </a:endParaRPr>
          </a:p>
          <a:p>
            <a:pPr marL="431165" marR="6985" indent="-419100">
              <a:lnSpc>
                <a:spcPct val="100000"/>
              </a:lnSpc>
              <a:spcBef>
                <a:spcPts val="600"/>
              </a:spcBef>
              <a:buSzPct val="125000"/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2400" spc="95" dirty="0">
                <a:solidFill>
                  <a:srgbClr val="F3F3F3"/>
                </a:solidFill>
                <a:latin typeface="Tahoma"/>
                <a:cs typeface="Tahoma"/>
              </a:rPr>
              <a:t>Works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on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different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platforms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20" dirty="0">
                <a:solidFill>
                  <a:srgbClr val="F3F3F3"/>
                </a:solidFill>
                <a:latin typeface="Tahoma"/>
                <a:cs typeface="Tahoma"/>
              </a:rPr>
              <a:t>(Windows,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F3F3F3"/>
                </a:solidFill>
                <a:latin typeface="Tahoma"/>
                <a:cs typeface="Tahoma"/>
              </a:rPr>
              <a:t>Mac, </a:t>
            </a:r>
            <a:r>
              <a:rPr sz="2400" spc="-7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30" dirty="0">
                <a:solidFill>
                  <a:srgbClr val="F3F3F3"/>
                </a:solidFill>
                <a:latin typeface="Tahoma"/>
                <a:cs typeface="Tahoma"/>
              </a:rPr>
              <a:t>Linux,</a:t>
            </a:r>
            <a:r>
              <a:rPr sz="24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F3F3F3"/>
                </a:solidFill>
                <a:latin typeface="Tahoma"/>
                <a:cs typeface="Tahoma"/>
              </a:rPr>
              <a:t>Raspberry</a:t>
            </a:r>
            <a:r>
              <a:rPr sz="2400" spc="-7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70" dirty="0">
                <a:solidFill>
                  <a:srgbClr val="F3F3F3"/>
                </a:solidFill>
                <a:latin typeface="Tahoma"/>
                <a:cs typeface="Tahoma"/>
              </a:rPr>
              <a:t>PI)</a:t>
            </a:r>
            <a:endParaRPr sz="2400">
              <a:latin typeface="Tahoma"/>
              <a:cs typeface="Tahoma"/>
            </a:endParaRPr>
          </a:p>
          <a:p>
            <a:pPr marL="431800" indent="-419100">
              <a:lnSpc>
                <a:spcPct val="100000"/>
              </a:lnSpc>
              <a:spcBef>
                <a:spcPts val="605"/>
              </a:spcBef>
              <a:buSzPct val="125000"/>
              <a:buFont typeface="Times New Roman"/>
              <a:buChar char="◦"/>
              <a:tabLst>
                <a:tab pos="431165" algn="l"/>
                <a:tab pos="431800" algn="l"/>
              </a:tabLst>
            </a:pP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Allows</a:t>
            </a:r>
            <a:r>
              <a:rPr sz="24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to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45" dirty="0">
                <a:solidFill>
                  <a:srgbClr val="F3F3F3"/>
                </a:solidFill>
                <a:latin typeface="Tahoma"/>
                <a:cs typeface="Tahoma"/>
              </a:rPr>
              <a:t>run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the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F3F3F3"/>
                </a:solidFill>
                <a:latin typeface="Tahoma"/>
                <a:cs typeface="Tahoma"/>
              </a:rPr>
              <a:t>code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14" dirty="0">
                <a:solidFill>
                  <a:srgbClr val="F3F3F3"/>
                </a:solidFill>
                <a:latin typeface="Tahoma"/>
                <a:cs typeface="Tahoma"/>
              </a:rPr>
              <a:t>as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soon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14" dirty="0">
                <a:solidFill>
                  <a:srgbClr val="F3F3F3"/>
                </a:solidFill>
                <a:latin typeface="Tahoma"/>
                <a:cs typeface="Tahoma"/>
              </a:rPr>
              <a:t>as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F3F3F3"/>
                </a:solidFill>
                <a:latin typeface="Tahoma"/>
                <a:cs typeface="Tahoma"/>
              </a:rPr>
              <a:t>it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" dirty="0">
                <a:solidFill>
                  <a:srgbClr val="F3F3F3"/>
                </a:solidFill>
                <a:latin typeface="Tahoma"/>
                <a:cs typeface="Tahoma"/>
              </a:rPr>
              <a:t>is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15" dirty="0">
                <a:solidFill>
                  <a:srgbClr val="F3F3F3"/>
                </a:solidFill>
                <a:latin typeface="Tahoma"/>
                <a:cs typeface="Tahoma"/>
              </a:rPr>
              <a:t>written.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5</a:t>
            </a:fld>
            <a:endParaRPr spc="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4295" y="738632"/>
            <a:ext cx="1895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0" spc="10" dirty="0">
                <a:latin typeface="Tahoma"/>
                <a:cs typeface="Tahoma"/>
              </a:rPr>
              <a:t>Installing</a:t>
            </a:r>
            <a:r>
              <a:rPr sz="1800" i="0" spc="-110" dirty="0">
                <a:latin typeface="Tahoma"/>
                <a:cs typeface="Tahoma"/>
              </a:rPr>
              <a:t> </a:t>
            </a:r>
            <a:r>
              <a:rPr sz="1800" i="0" spc="-20" dirty="0">
                <a:latin typeface="Tahoma"/>
                <a:cs typeface="Tahoma"/>
              </a:rPr>
              <a:t>Python…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2446" y="1536699"/>
            <a:ext cx="7007225" cy="1809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0" marR="5080" indent="-413384">
              <a:lnSpc>
                <a:spcPct val="120900"/>
              </a:lnSpc>
              <a:spcBef>
                <a:spcPts val="100"/>
              </a:spcBef>
              <a:buSzPct val="125000"/>
              <a:buFont typeface="Times New Roman"/>
              <a:buChar char="◦"/>
              <a:tabLst>
                <a:tab pos="431800" algn="l"/>
                <a:tab pos="432434" algn="l"/>
              </a:tabLst>
            </a:pP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Step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459" dirty="0">
                <a:solidFill>
                  <a:srgbClr val="F3F3F3"/>
                </a:solidFill>
                <a:latin typeface="Tahoma"/>
                <a:cs typeface="Tahoma"/>
              </a:rPr>
              <a:t>1: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Download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" dirty="0">
                <a:solidFill>
                  <a:srgbClr val="F3F3F3"/>
                </a:solidFill>
                <a:latin typeface="Tahoma"/>
                <a:cs typeface="Tahoma"/>
              </a:rPr>
              <a:t>t</a:t>
            </a:r>
            <a:r>
              <a:rPr sz="2400" spc="45" dirty="0">
                <a:solidFill>
                  <a:srgbClr val="F3F3F3"/>
                </a:solidFill>
                <a:latin typeface="Tahoma"/>
                <a:cs typeface="Tahoma"/>
              </a:rPr>
              <a:t>he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Pyt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h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on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65" dirty="0">
                <a:solidFill>
                  <a:srgbClr val="F3F3F3"/>
                </a:solidFill>
                <a:latin typeface="Tahoma"/>
                <a:cs typeface="Tahoma"/>
              </a:rPr>
              <a:t>3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F3F3F3"/>
                </a:solidFill>
                <a:latin typeface="Tahoma"/>
                <a:cs typeface="Tahoma"/>
              </a:rPr>
              <a:t>Ins</a:t>
            </a:r>
            <a:r>
              <a:rPr sz="2400" spc="-35" dirty="0">
                <a:solidFill>
                  <a:srgbClr val="F3F3F3"/>
                </a:solidFill>
                <a:latin typeface="Tahoma"/>
                <a:cs typeface="Tahoma"/>
              </a:rPr>
              <a:t>t</a:t>
            </a: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all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e</a:t>
            </a: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r  </a:t>
            </a:r>
            <a:r>
              <a:rPr sz="2400" u="heavy" spc="1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/>
                <a:cs typeface="Tahoma"/>
                <a:hlinkClick r:id="rId2"/>
              </a:rPr>
              <a:t>htt</a:t>
            </a:r>
            <a:r>
              <a:rPr sz="2400" u="heavy" spc="2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/>
                <a:cs typeface="Tahoma"/>
                <a:hlinkClick r:id="rId2"/>
              </a:rPr>
              <a:t>ps:</a:t>
            </a:r>
            <a:r>
              <a:rPr sz="2400" u="heavy" spc="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/>
                <a:cs typeface="Tahoma"/>
                <a:hlinkClick r:id="rId2"/>
              </a:rPr>
              <a:t>/</a:t>
            </a:r>
            <a:r>
              <a:rPr sz="2400" u="heavy" spc="12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/>
                <a:cs typeface="Tahoma"/>
                <a:hlinkClick r:id="rId2"/>
              </a:rPr>
              <a:t>/</a:t>
            </a:r>
            <a:r>
              <a:rPr sz="2400" u="heavy" spc="22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/>
                <a:cs typeface="Tahoma"/>
                <a:hlinkClick r:id="rId2"/>
              </a:rPr>
              <a:t>w</a:t>
            </a:r>
            <a:r>
              <a:rPr sz="2400" u="heavy" spc="2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/>
                <a:cs typeface="Tahoma"/>
                <a:hlinkClick r:id="rId2"/>
              </a:rPr>
              <a:t>w</a:t>
            </a:r>
            <a:r>
              <a:rPr sz="2400" u="heavy" spc="1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/>
                <a:cs typeface="Tahoma"/>
                <a:hlinkClick r:id="rId2"/>
              </a:rPr>
              <a:t>w</a:t>
            </a:r>
            <a:r>
              <a:rPr sz="2400" u="heavy" spc="2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/>
                <a:cs typeface="Tahoma"/>
                <a:hlinkClick r:id="rId2"/>
              </a:rPr>
              <a:t>.pytho</a:t>
            </a:r>
            <a:r>
              <a:rPr sz="2400" u="heavy" spc="3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/>
                <a:cs typeface="Tahoma"/>
                <a:hlinkClick r:id="rId2"/>
              </a:rPr>
              <a:t>n</a:t>
            </a:r>
            <a:r>
              <a:rPr sz="2400" u="heavy" spc="8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/>
                <a:cs typeface="Tahoma"/>
                <a:hlinkClick r:id="rId2"/>
              </a:rPr>
              <a:t>.org/</a:t>
            </a:r>
            <a:r>
              <a:rPr sz="2400" u="heavy" spc="8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/>
                <a:cs typeface="Tahoma"/>
                <a:hlinkClick r:id="rId2"/>
              </a:rPr>
              <a:t>downloa</a:t>
            </a:r>
            <a:r>
              <a:rPr sz="2400" u="heavy" spc="80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/>
                <a:cs typeface="Tahoma"/>
                <a:hlinkClick r:id="rId2"/>
              </a:rPr>
              <a:t>d</a:t>
            </a:r>
            <a:r>
              <a:rPr sz="2400" u="heavy" spc="10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/>
                <a:cs typeface="Tahoma"/>
                <a:hlinkClick r:id="rId2"/>
              </a:rPr>
              <a:t>s/</a:t>
            </a:r>
            <a:r>
              <a:rPr sz="2400" u="heavy" spc="18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/>
                <a:cs typeface="Tahoma"/>
                <a:hlinkClick r:id="rId2"/>
              </a:rPr>
              <a:t>w</a:t>
            </a:r>
            <a:r>
              <a:rPr sz="2400" u="heavy" spc="95" dirty="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Tahoma"/>
                <a:cs typeface="Tahoma"/>
                <a:hlinkClick r:id="rId2"/>
              </a:rPr>
              <a:t>indows/</a:t>
            </a:r>
            <a:endParaRPr sz="2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3F3F3"/>
              </a:buClr>
              <a:buFont typeface="Times New Roman"/>
              <a:buChar char="◦"/>
            </a:pPr>
            <a:endParaRPr sz="3350">
              <a:latin typeface="Tahoma"/>
              <a:cs typeface="Tahoma"/>
            </a:endParaRPr>
          </a:p>
          <a:p>
            <a:pPr marL="431800" indent="-419734">
              <a:lnSpc>
                <a:spcPct val="100000"/>
              </a:lnSpc>
              <a:buSzPct val="125000"/>
              <a:buFont typeface="Times New Roman"/>
              <a:buChar char="◦"/>
              <a:tabLst>
                <a:tab pos="431800" algn="l"/>
                <a:tab pos="432434" algn="l"/>
              </a:tabLst>
            </a:pP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Step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175" dirty="0">
                <a:solidFill>
                  <a:srgbClr val="F3F3F3"/>
                </a:solidFill>
                <a:latin typeface="Tahoma"/>
                <a:cs typeface="Tahoma"/>
              </a:rPr>
              <a:t>2: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0" dirty="0">
                <a:solidFill>
                  <a:srgbClr val="F3F3F3"/>
                </a:solidFill>
                <a:latin typeface="Tahoma"/>
                <a:cs typeface="Tahoma"/>
              </a:rPr>
              <a:t>Ru</a:t>
            </a:r>
            <a:r>
              <a:rPr sz="2400" spc="45" dirty="0">
                <a:solidFill>
                  <a:srgbClr val="F3F3F3"/>
                </a:solidFill>
                <a:latin typeface="Tahoma"/>
                <a:cs typeface="Tahoma"/>
              </a:rPr>
              <a:t>n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the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50" dirty="0">
                <a:solidFill>
                  <a:srgbClr val="F3F3F3"/>
                </a:solidFill>
                <a:latin typeface="Tahoma"/>
                <a:cs typeface="Tahoma"/>
              </a:rPr>
              <a:t>Ins</a:t>
            </a:r>
            <a:r>
              <a:rPr sz="2400" spc="-35" dirty="0">
                <a:solidFill>
                  <a:srgbClr val="F3F3F3"/>
                </a:solidFill>
                <a:latin typeface="Tahoma"/>
                <a:cs typeface="Tahoma"/>
              </a:rPr>
              <a:t>t</a:t>
            </a: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all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e</a:t>
            </a: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r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57983" y="3567684"/>
            <a:ext cx="4828032" cy="2971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6</a:t>
            </a:fld>
            <a:endParaRPr spc="4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06170" marR="5080" indent="-419734">
              <a:lnSpc>
                <a:spcPct val="100000"/>
              </a:lnSpc>
              <a:spcBef>
                <a:spcPts val="100"/>
              </a:spcBef>
              <a:buSzPct val="125000"/>
              <a:buFont typeface="Times New Roman"/>
              <a:buChar char="◦"/>
              <a:tabLst>
                <a:tab pos="1105535" algn="l"/>
                <a:tab pos="1106805" algn="l"/>
              </a:tabLst>
            </a:pPr>
            <a:r>
              <a:rPr spc="85" dirty="0"/>
              <a:t>To</a:t>
            </a:r>
            <a:r>
              <a:rPr spc="-95" dirty="0"/>
              <a:t> </a:t>
            </a:r>
            <a:r>
              <a:rPr spc="105" dirty="0"/>
              <a:t>d</a:t>
            </a:r>
            <a:r>
              <a:rPr spc="80" dirty="0"/>
              <a:t>isplay</a:t>
            </a:r>
            <a:r>
              <a:rPr spc="-95" dirty="0"/>
              <a:t> </a:t>
            </a:r>
            <a:r>
              <a:rPr spc="50" dirty="0"/>
              <a:t>s</a:t>
            </a:r>
            <a:r>
              <a:rPr spc="15" dirty="0"/>
              <a:t>tri</a:t>
            </a:r>
            <a:r>
              <a:rPr spc="35" dirty="0"/>
              <a:t>n</a:t>
            </a:r>
            <a:r>
              <a:rPr spc="105" dirty="0"/>
              <a:t>gs</a:t>
            </a:r>
            <a:r>
              <a:rPr spc="-114" dirty="0"/>
              <a:t> </a:t>
            </a:r>
            <a:r>
              <a:rPr spc="90" dirty="0"/>
              <a:t>or</a:t>
            </a:r>
            <a:r>
              <a:rPr spc="-105" dirty="0"/>
              <a:t> </a:t>
            </a:r>
            <a:r>
              <a:rPr spc="100" dirty="0"/>
              <a:t>con</a:t>
            </a:r>
            <a:r>
              <a:rPr spc="35" dirty="0"/>
              <a:t>tent</a:t>
            </a:r>
            <a:r>
              <a:rPr spc="-110" dirty="0"/>
              <a:t> </a:t>
            </a:r>
            <a:r>
              <a:rPr spc="100" dirty="0"/>
              <a:t>of</a:t>
            </a:r>
            <a:r>
              <a:rPr spc="-95" dirty="0"/>
              <a:t> </a:t>
            </a:r>
            <a:r>
              <a:rPr spc="85" dirty="0"/>
              <a:t>vari</a:t>
            </a:r>
            <a:r>
              <a:rPr spc="105" dirty="0"/>
              <a:t>a</a:t>
            </a:r>
            <a:r>
              <a:rPr spc="55" dirty="0"/>
              <a:t>bl</a:t>
            </a:r>
            <a:r>
              <a:rPr spc="65" dirty="0"/>
              <a:t>e</a:t>
            </a:r>
            <a:r>
              <a:rPr spc="50" dirty="0"/>
              <a:t>s</a:t>
            </a:r>
            <a:r>
              <a:rPr spc="-70" dirty="0"/>
              <a:t> </a:t>
            </a:r>
            <a:r>
              <a:rPr spc="-265" dirty="0"/>
              <a:t>,</a:t>
            </a:r>
            <a:r>
              <a:rPr spc="-114" dirty="0"/>
              <a:t> </a:t>
            </a:r>
            <a:r>
              <a:rPr spc="80" dirty="0"/>
              <a:t>pyth</a:t>
            </a:r>
            <a:r>
              <a:rPr spc="65" dirty="0"/>
              <a:t>on  </a:t>
            </a:r>
            <a:r>
              <a:rPr spc="50" dirty="0"/>
              <a:t>use</a:t>
            </a:r>
            <a:r>
              <a:rPr spc="-100" dirty="0"/>
              <a:t> </a:t>
            </a:r>
            <a:r>
              <a:rPr spc="35" dirty="0"/>
              <a:t>print</a:t>
            </a:r>
            <a:r>
              <a:rPr spc="-90" dirty="0"/>
              <a:t> </a:t>
            </a:r>
            <a:r>
              <a:rPr spc="65" dirty="0"/>
              <a:t>statement</a:t>
            </a:r>
          </a:p>
          <a:p>
            <a:pPr marL="1563370">
              <a:lnSpc>
                <a:spcPct val="100000"/>
              </a:lnSpc>
              <a:spcBef>
                <a:spcPts val="600"/>
              </a:spcBef>
            </a:pPr>
            <a:r>
              <a:rPr spc="30" dirty="0"/>
              <a:t>print(“Hello</a:t>
            </a:r>
            <a:r>
              <a:rPr spc="-135" dirty="0"/>
              <a:t> </a:t>
            </a:r>
            <a:r>
              <a:rPr spc="40" dirty="0"/>
              <a:t>World”)</a:t>
            </a:r>
          </a:p>
          <a:p>
            <a:pPr marL="674370">
              <a:lnSpc>
                <a:spcPct val="100000"/>
              </a:lnSpc>
              <a:spcBef>
                <a:spcPts val="35"/>
              </a:spcBef>
            </a:pPr>
            <a:endParaRPr sz="3350"/>
          </a:p>
          <a:p>
            <a:pPr marL="1106170" marR="798195" indent="-419734">
              <a:lnSpc>
                <a:spcPct val="100000"/>
              </a:lnSpc>
              <a:spcBef>
                <a:spcPts val="5"/>
              </a:spcBef>
              <a:buSzPct val="125000"/>
              <a:buFont typeface="Times New Roman"/>
              <a:buChar char="◦"/>
              <a:tabLst>
                <a:tab pos="1105535" algn="l"/>
                <a:tab pos="1106805" algn="l"/>
              </a:tabLst>
            </a:pPr>
            <a:r>
              <a:rPr spc="-145" dirty="0"/>
              <a:t>It</a:t>
            </a:r>
            <a:r>
              <a:rPr spc="-95" dirty="0"/>
              <a:t> </a:t>
            </a:r>
            <a:r>
              <a:rPr spc="75" dirty="0"/>
              <a:t>sim</a:t>
            </a:r>
            <a:r>
              <a:rPr spc="70" dirty="0"/>
              <a:t>p</a:t>
            </a:r>
            <a:r>
              <a:rPr spc="85" dirty="0"/>
              <a:t>ly</a:t>
            </a:r>
            <a:r>
              <a:rPr spc="-95" dirty="0"/>
              <a:t> </a:t>
            </a:r>
            <a:r>
              <a:rPr spc="105" dirty="0"/>
              <a:t>p</a:t>
            </a:r>
            <a:r>
              <a:rPr spc="20" dirty="0"/>
              <a:t>rint</a:t>
            </a:r>
            <a:r>
              <a:rPr spc="-90" dirty="0"/>
              <a:t> </a:t>
            </a:r>
            <a:r>
              <a:rPr spc="110" dirty="0"/>
              <a:t>o</a:t>
            </a:r>
            <a:r>
              <a:rPr spc="15" dirty="0"/>
              <a:t>ut</a:t>
            </a:r>
            <a:r>
              <a:rPr spc="-110" dirty="0"/>
              <a:t> </a:t>
            </a:r>
            <a:r>
              <a:rPr spc="185" dirty="0"/>
              <a:t>a</a:t>
            </a:r>
            <a:r>
              <a:rPr spc="-95" dirty="0"/>
              <a:t> </a:t>
            </a:r>
            <a:r>
              <a:rPr spc="5" dirty="0"/>
              <a:t>lin</a:t>
            </a:r>
            <a:r>
              <a:rPr spc="70" dirty="0"/>
              <a:t>e</a:t>
            </a:r>
            <a:r>
              <a:rPr spc="-105" dirty="0"/>
              <a:t> </a:t>
            </a:r>
            <a:r>
              <a:rPr spc="114" dirty="0"/>
              <a:t>and</a:t>
            </a:r>
            <a:r>
              <a:rPr spc="-90" dirty="0"/>
              <a:t> </a:t>
            </a:r>
            <a:r>
              <a:rPr spc="-15" dirty="0"/>
              <a:t>it</a:t>
            </a:r>
            <a:r>
              <a:rPr spc="-110" dirty="0"/>
              <a:t> </a:t>
            </a:r>
            <a:r>
              <a:rPr spc="90" dirty="0"/>
              <a:t>also</a:t>
            </a:r>
            <a:r>
              <a:rPr spc="-105" dirty="0"/>
              <a:t> </a:t>
            </a:r>
            <a:r>
              <a:rPr spc="40" dirty="0"/>
              <a:t>in</a:t>
            </a:r>
            <a:r>
              <a:rPr spc="55" dirty="0"/>
              <a:t>clude</a:t>
            </a:r>
            <a:r>
              <a:rPr spc="-95" dirty="0"/>
              <a:t> </a:t>
            </a:r>
            <a:r>
              <a:rPr spc="135" dirty="0"/>
              <a:t>a  </a:t>
            </a:r>
            <a:r>
              <a:rPr spc="-5" dirty="0"/>
              <a:t>newline,</a:t>
            </a:r>
            <a:r>
              <a:rPr spc="-120" dirty="0"/>
              <a:t> </a:t>
            </a:r>
            <a:r>
              <a:rPr spc="35" dirty="0"/>
              <a:t>unlike</a:t>
            </a:r>
            <a:r>
              <a:rPr spc="-114" dirty="0"/>
              <a:t> </a:t>
            </a:r>
            <a:r>
              <a:rPr spc="125" dirty="0"/>
              <a:t>C</a:t>
            </a:r>
            <a:r>
              <a:rPr spc="-120" dirty="0"/>
              <a:t> </a:t>
            </a:r>
            <a:r>
              <a:rPr spc="110" dirty="0"/>
              <a:t>programming</a:t>
            </a:r>
            <a:r>
              <a:rPr spc="-90" dirty="0"/>
              <a:t> </a:t>
            </a:r>
            <a:r>
              <a:rPr spc="60" dirty="0"/>
              <a:t>language.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3055" y="4553711"/>
            <a:ext cx="4837176" cy="109728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295" y="738632"/>
            <a:ext cx="6362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0" spc="-55" dirty="0">
                <a:latin typeface="Tahoma"/>
                <a:cs typeface="Tahoma"/>
              </a:rPr>
              <a:t>Print…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7</a:t>
            </a:fld>
            <a:endParaRPr spc="4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4295" y="738632"/>
            <a:ext cx="1299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0" spc="10" dirty="0">
                <a:latin typeface="Tahoma"/>
                <a:cs typeface="Tahoma"/>
              </a:rPr>
              <a:t>Comments…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2446" y="1396746"/>
            <a:ext cx="702818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0" marR="5080" indent="-419734">
              <a:lnSpc>
                <a:spcPct val="100000"/>
              </a:lnSpc>
              <a:spcBef>
                <a:spcPts val="100"/>
              </a:spcBef>
              <a:buSzPct val="125000"/>
              <a:buFont typeface="Times New Roman"/>
              <a:buChar char="◦"/>
              <a:tabLst>
                <a:tab pos="431800" algn="l"/>
                <a:tab pos="432434" algn="l"/>
              </a:tabLst>
            </a:pP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To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5" dirty="0">
                <a:solidFill>
                  <a:srgbClr val="F3F3F3"/>
                </a:solidFill>
                <a:latin typeface="Tahoma"/>
                <a:cs typeface="Tahoma"/>
              </a:rPr>
              <a:t>d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isplay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8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25" dirty="0">
                <a:solidFill>
                  <a:srgbClr val="F3F3F3"/>
                </a:solidFill>
                <a:latin typeface="Tahoma"/>
                <a:cs typeface="Tahoma"/>
              </a:rPr>
              <a:t>c</a:t>
            </a:r>
            <a:r>
              <a:rPr sz="2400" spc="145" dirty="0">
                <a:solidFill>
                  <a:srgbClr val="F3F3F3"/>
                </a:solidFill>
                <a:latin typeface="Tahoma"/>
                <a:cs typeface="Tahoma"/>
              </a:rPr>
              <a:t>om</a:t>
            </a:r>
            <a:r>
              <a:rPr sz="2400" spc="165" dirty="0">
                <a:solidFill>
                  <a:srgbClr val="F3F3F3"/>
                </a:solidFill>
                <a:latin typeface="Tahoma"/>
                <a:cs typeface="Tahoma"/>
              </a:rPr>
              <a:t>m</a:t>
            </a:r>
            <a:r>
              <a:rPr sz="2400" spc="40" dirty="0">
                <a:solidFill>
                  <a:srgbClr val="F3F3F3"/>
                </a:solidFill>
                <a:latin typeface="Tahoma"/>
                <a:cs typeface="Tahoma"/>
              </a:rPr>
              <a:t>ent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180" dirty="0">
                <a:solidFill>
                  <a:srgbClr val="F3F3F3"/>
                </a:solidFill>
                <a:latin typeface="Tahoma"/>
                <a:cs typeface="Tahoma"/>
              </a:rPr>
              <a:t>#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45" dirty="0">
                <a:solidFill>
                  <a:srgbClr val="F3F3F3"/>
                </a:solidFill>
                <a:latin typeface="Tahoma"/>
                <a:cs typeface="Tahoma"/>
              </a:rPr>
              <a:t>c</a:t>
            </a:r>
            <a:r>
              <a:rPr sz="2400" spc="155" dirty="0">
                <a:solidFill>
                  <a:srgbClr val="F3F3F3"/>
                </a:solidFill>
                <a:latin typeface="Tahoma"/>
                <a:cs typeface="Tahoma"/>
              </a:rPr>
              <a:t>a</a:t>
            </a:r>
            <a:r>
              <a:rPr sz="2400" spc="45" dirty="0">
                <a:solidFill>
                  <a:srgbClr val="F3F3F3"/>
                </a:solidFill>
                <a:latin typeface="Tahoma"/>
                <a:cs typeface="Tahoma"/>
              </a:rPr>
              <a:t>n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be</a:t>
            </a:r>
            <a:r>
              <a:rPr sz="2400" spc="-10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F3F3F3"/>
                </a:solidFill>
                <a:latin typeface="Tahoma"/>
                <a:cs typeface="Tahoma"/>
              </a:rPr>
              <a:t>u</a:t>
            </a:r>
            <a:r>
              <a:rPr sz="2400" spc="-15" dirty="0">
                <a:solidFill>
                  <a:srgbClr val="F3F3F3"/>
                </a:solidFill>
                <a:latin typeface="Tahoma"/>
                <a:cs typeface="Tahoma"/>
              </a:rPr>
              <a:t>sed.  </a:t>
            </a:r>
            <a:r>
              <a:rPr sz="2400" spc="95" dirty="0">
                <a:solidFill>
                  <a:srgbClr val="F3F3F3"/>
                </a:solidFill>
                <a:latin typeface="Tahoma"/>
                <a:cs typeface="Tahoma"/>
              </a:rPr>
              <a:t>Comments</a:t>
            </a:r>
            <a:r>
              <a:rPr sz="24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does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not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have</a:t>
            </a:r>
            <a:r>
              <a:rPr sz="2400" spc="-8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to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be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5" dirty="0">
                <a:solidFill>
                  <a:srgbClr val="F3F3F3"/>
                </a:solidFill>
                <a:latin typeface="Tahoma"/>
                <a:cs typeface="Tahoma"/>
              </a:rPr>
              <a:t>text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to</a:t>
            </a:r>
            <a:r>
              <a:rPr sz="2400" spc="-12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explain </a:t>
            </a:r>
            <a:r>
              <a:rPr sz="2400" spc="5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the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0" dirty="0">
                <a:solidFill>
                  <a:srgbClr val="F3F3F3"/>
                </a:solidFill>
                <a:latin typeface="Tahoma"/>
                <a:cs typeface="Tahoma"/>
              </a:rPr>
              <a:t>code,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-10" dirty="0">
                <a:solidFill>
                  <a:srgbClr val="F3F3F3"/>
                </a:solidFill>
                <a:latin typeface="Tahoma"/>
                <a:cs typeface="Tahoma"/>
              </a:rPr>
              <a:t>it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20" dirty="0">
                <a:solidFill>
                  <a:srgbClr val="F3F3F3"/>
                </a:solidFill>
                <a:latin typeface="Tahoma"/>
                <a:cs typeface="Tahoma"/>
              </a:rPr>
              <a:t>can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also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90" dirty="0">
                <a:solidFill>
                  <a:srgbClr val="F3F3F3"/>
                </a:solidFill>
                <a:latin typeface="Tahoma"/>
                <a:cs typeface="Tahoma"/>
              </a:rPr>
              <a:t>be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used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5" dirty="0">
                <a:solidFill>
                  <a:srgbClr val="F3F3F3"/>
                </a:solidFill>
                <a:latin typeface="Tahoma"/>
                <a:cs typeface="Tahoma"/>
              </a:rPr>
              <a:t>to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prevent</a:t>
            </a:r>
            <a:r>
              <a:rPr sz="2400" spc="-7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Python </a:t>
            </a:r>
            <a:r>
              <a:rPr sz="2400" spc="-7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10" dirty="0">
                <a:solidFill>
                  <a:srgbClr val="F3F3F3"/>
                </a:solidFill>
                <a:latin typeface="Tahoma"/>
                <a:cs typeface="Tahoma"/>
              </a:rPr>
              <a:t>from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executing</a:t>
            </a:r>
            <a:r>
              <a:rPr sz="2400" spc="-9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25" dirty="0">
                <a:solidFill>
                  <a:srgbClr val="F3F3F3"/>
                </a:solidFill>
                <a:latin typeface="Tahoma"/>
                <a:cs typeface="Tahoma"/>
              </a:rPr>
              <a:t>code.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0176" y="3179064"/>
            <a:ext cx="5777483" cy="6918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0176" y="3970020"/>
            <a:ext cx="5777483" cy="12131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70176" y="5282182"/>
            <a:ext cx="5777483" cy="146303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8</a:t>
            </a:fld>
            <a:endParaRPr spc="4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4295" y="738632"/>
            <a:ext cx="6483985" cy="1762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39C0B9"/>
                </a:solidFill>
                <a:latin typeface="Tahoma"/>
                <a:cs typeface="Tahoma"/>
              </a:rPr>
              <a:t>Indentation…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Tahoma"/>
              <a:cs typeface="Tahoma"/>
            </a:endParaRPr>
          </a:p>
          <a:p>
            <a:pPr marL="469900" marR="5080" indent="-419734">
              <a:lnSpc>
                <a:spcPct val="100000"/>
              </a:lnSpc>
              <a:buSzPct val="125000"/>
              <a:buFont typeface="Times New Roman"/>
              <a:buChar char="◦"/>
              <a:tabLst>
                <a:tab pos="469900" algn="l"/>
                <a:tab pos="470534" algn="l"/>
              </a:tabLst>
            </a:pPr>
            <a:r>
              <a:rPr sz="2400" spc="80" dirty="0">
                <a:solidFill>
                  <a:srgbClr val="F3F3F3"/>
                </a:solidFill>
                <a:latin typeface="Tahoma"/>
                <a:cs typeface="Tahoma"/>
              </a:rPr>
              <a:t>Python</a:t>
            </a:r>
            <a:r>
              <a:rPr sz="2400" spc="-12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uses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50" dirty="0">
                <a:solidFill>
                  <a:srgbClr val="F3F3F3"/>
                </a:solidFill>
                <a:latin typeface="Tahoma"/>
                <a:cs typeface="Tahoma"/>
              </a:rPr>
              <a:t>indentation</a:t>
            </a:r>
            <a:r>
              <a:rPr sz="2400" spc="-8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85" dirty="0">
                <a:solidFill>
                  <a:srgbClr val="F3F3F3"/>
                </a:solidFill>
                <a:latin typeface="Tahoma"/>
                <a:cs typeface="Tahoma"/>
              </a:rPr>
              <a:t>for</a:t>
            </a:r>
            <a:r>
              <a:rPr sz="2400" spc="-114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35" dirty="0">
                <a:solidFill>
                  <a:srgbClr val="F3F3F3"/>
                </a:solidFill>
                <a:latin typeface="Tahoma"/>
                <a:cs typeface="Tahoma"/>
              </a:rPr>
              <a:t>blocks,</a:t>
            </a:r>
            <a:r>
              <a:rPr sz="2400" spc="-9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60" dirty="0">
                <a:solidFill>
                  <a:srgbClr val="F3F3F3"/>
                </a:solidFill>
                <a:latin typeface="Tahoma"/>
                <a:cs typeface="Tahoma"/>
              </a:rPr>
              <a:t>instead </a:t>
            </a:r>
            <a:r>
              <a:rPr sz="2400" spc="-735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100" dirty="0">
                <a:solidFill>
                  <a:srgbClr val="F3F3F3"/>
                </a:solidFill>
                <a:latin typeface="Tahoma"/>
                <a:cs typeface="Tahoma"/>
              </a:rPr>
              <a:t>of</a:t>
            </a:r>
            <a:r>
              <a:rPr sz="2400" spc="-10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F3F3F3"/>
                </a:solidFill>
                <a:latin typeface="Tahoma"/>
                <a:cs typeface="Tahoma"/>
              </a:rPr>
              <a:t>curly</a:t>
            </a:r>
            <a:r>
              <a:rPr sz="2400" spc="-110" dirty="0">
                <a:solidFill>
                  <a:srgbClr val="F3F3F3"/>
                </a:solidFill>
                <a:latin typeface="Tahoma"/>
                <a:cs typeface="Tahoma"/>
              </a:rPr>
              <a:t> </a:t>
            </a:r>
            <a:r>
              <a:rPr sz="2400" spc="40" dirty="0">
                <a:solidFill>
                  <a:srgbClr val="F3F3F3"/>
                </a:solidFill>
                <a:latin typeface="Tahoma"/>
                <a:cs typeface="Tahoma"/>
              </a:rPr>
              <a:t>braces.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8488" y="3125723"/>
            <a:ext cx="5952744" cy="306628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fld id="{81D60167-4931-47E6-BA6A-407CBD079E47}" type="slidenum">
              <a:rPr spc="40" dirty="0"/>
              <a:t>9</a:t>
            </a:fld>
            <a:endParaRPr spc="4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564</Words>
  <Application>Microsoft Office PowerPoint</Application>
  <PresentationFormat>On-screen Show (4:3)</PresentationFormat>
  <Paragraphs>91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Calibri</vt:lpstr>
      <vt:lpstr>Tahoma</vt:lpstr>
      <vt:lpstr>Times New Roman</vt:lpstr>
      <vt:lpstr>Verdana</vt:lpstr>
      <vt:lpstr>Office Theme</vt:lpstr>
      <vt:lpstr>PowerPoint Presentation</vt:lpstr>
      <vt:lpstr>1 About Python…</vt:lpstr>
      <vt:lpstr>PowerPoint Presentation</vt:lpstr>
      <vt:lpstr>2 Why Python ?</vt:lpstr>
      <vt:lpstr>PowerPoint Presentation</vt:lpstr>
      <vt:lpstr>Installing Python…</vt:lpstr>
      <vt:lpstr>Print…</vt:lpstr>
      <vt:lpstr>Comments…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Concatenation with a variable…</vt:lpstr>
      <vt:lpstr>Taking an input from the User…</vt:lpstr>
      <vt:lpstr>Task 01</vt:lpstr>
      <vt:lpstr>Write a python program to get User’s  name and age as the user input display  following greeting message :</vt:lpstr>
      <vt:lpstr>Write a python program to get 2  numbers from the user and print the  total as the output . Display following message :</vt:lpstr>
      <vt:lpstr>Write a python program to get 2  numbers from the user and print the  total and the average as the output . Display following message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Nethu Weerasingha</dc:creator>
  <cp:lastModifiedBy>Dr. Mohamed Shafraz</cp:lastModifiedBy>
  <cp:revision>1</cp:revision>
  <dcterms:created xsi:type="dcterms:W3CDTF">2024-01-28T13:39:21Z</dcterms:created>
  <dcterms:modified xsi:type="dcterms:W3CDTF">2024-01-28T13:46:32Z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2024-01-28T00:00:00Z</vt:filetime>
  </property>
</Properties>
</file>