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94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r. Mohamed Shafraz" userId="6b22b2be-e220-48d9-a64a-a2f2bfb2b52e" providerId="ADAL" clId="{F52D97F9-4039-4D7B-A563-CA32734C5FCC}"/>
    <pc:docChg chg="custSel modSld">
      <pc:chgData name="Dr. Mohamed Shafraz" userId="6b22b2be-e220-48d9-a64a-a2f2bfb2b52e" providerId="ADAL" clId="{F52D97F9-4039-4D7B-A563-CA32734C5FCC}" dt="2024-01-28T13:47:00.422" v="1" actId="478"/>
      <pc:docMkLst>
        <pc:docMk/>
      </pc:docMkLst>
      <pc:sldChg chg="delSp mod">
        <pc:chgData name="Dr. Mohamed Shafraz" userId="6b22b2be-e220-48d9-a64a-a2f2bfb2b52e" providerId="ADAL" clId="{F52D97F9-4039-4D7B-A563-CA32734C5FCC}" dt="2024-01-28T13:46:44.356" v="0" actId="478"/>
        <pc:sldMkLst>
          <pc:docMk/>
          <pc:sldMk cId="0" sldId="256"/>
        </pc:sldMkLst>
        <pc:spChg chg="del">
          <ac:chgData name="Dr. Mohamed Shafraz" userId="6b22b2be-e220-48d9-a64a-a2f2bfb2b52e" providerId="ADAL" clId="{F52D97F9-4039-4D7B-A563-CA32734C5FCC}" dt="2024-01-28T13:46:44.356" v="0" actId="478"/>
          <ac:spMkLst>
            <pc:docMk/>
            <pc:sldMk cId="0" sldId="256"/>
            <ac:spMk id="4" creationId="{00000000-0000-0000-0000-000000000000}"/>
          </ac:spMkLst>
        </pc:spChg>
      </pc:sldChg>
      <pc:sldChg chg="delSp mod">
        <pc:chgData name="Dr. Mohamed Shafraz" userId="6b22b2be-e220-48d9-a64a-a2f2bfb2b52e" providerId="ADAL" clId="{F52D97F9-4039-4D7B-A563-CA32734C5FCC}" dt="2024-01-28T13:47:00.422" v="1" actId="478"/>
        <pc:sldMkLst>
          <pc:docMk/>
          <pc:sldMk cId="0" sldId="286"/>
        </pc:sldMkLst>
        <pc:spChg chg="del">
          <ac:chgData name="Dr. Mohamed Shafraz" userId="6b22b2be-e220-48d9-a64a-a2f2bfb2b52e" providerId="ADAL" clId="{F52D97F9-4039-4D7B-A563-CA32734C5FCC}" dt="2024-01-28T13:47:00.422" v="1" actId="478"/>
          <ac:spMkLst>
            <pc:docMk/>
            <pc:sldMk cId="0" sldId="286"/>
            <ac:spMk id="7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2D2F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98969" y="0"/>
            <a:ext cx="9525" cy="6858000"/>
          </a:xfrm>
          <a:custGeom>
            <a:avLst/>
            <a:gdLst/>
            <a:ahLst/>
            <a:cxnLst/>
            <a:rect l="l" t="t" r="r" b="b"/>
            <a:pathLst>
              <a:path w="9525" h="6858000">
                <a:moveTo>
                  <a:pt x="0" y="6857996"/>
                </a:moveTo>
                <a:lnTo>
                  <a:pt x="9525" y="6857996"/>
                </a:lnTo>
                <a:lnTo>
                  <a:pt x="9525" y="0"/>
                </a:lnTo>
                <a:lnTo>
                  <a:pt x="0" y="0"/>
                </a:lnTo>
                <a:lnTo>
                  <a:pt x="0" y="6857996"/>
                </a:lnTo>
                <a:close/>
              </a:path>
            </a:pathLst>
          </a:custGeom>
          <a:solidFill>
            <a:srgbClr val="999F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493776" y="3019044"/>
            <a:ext cx="820419" cy="820419"/>
          </a:xfrm>
          <a:custGeom>
            <a:avLst/>
            <a:gdLst/>
            <a:ahLst/>
            <a:cxnLst/>
            <a:rect l="l" t="t" r="r" b="b"/>
            <a:pathLst>
              <a:path w="820419" h="820420">
                <a:moveTo>
                  <a:pt x="409955" y="0"/>
                </a:moveTo>
                <a:lnTo>
                  <a:pt x="362145" y="2757"/>
                </a:lnTo>
                <a:lnTo>
                  <a:pt x="315955" y="10825"/>
                </a:lnTo>
                <a:lnTo>
                  <a:pt x="271693" y="23896"/>
                </a:lnTo>
                <a:lnTo>
                  <a:pt x="229666" y="41663"/>
                </a:lnTo>
                <a:lnTo>
                  <a:pt x="190182" y="63818"/>
                </a:lnTo>
                <a:lnTo>
                  <a:pt x="153548" y="90053"/>
                </a:lnTo>
                <a:lnTo>
                  <a:pt x="120072" y="120062"/>
                </a:lnTo>
                <a:lnTo>
                  <a:pt x="90061" y="153537"/>
                </a:lnTo>
                <a:lnTo>
                  <a:pt x="63824" y="190170"/>
                </a:lnTo>
                <a:lnTo>
                  <a:pt x="41667" y="229655"/>
                </a:lnTo>
                <a:lnTo>
                  <a:pt x="23899" y="271683"/>
                </a:lnTo>
                <a:lnTo>
                  <a:pt x="10827" y="315947"/>
                </a:lnTo>
                <a:lnTo>
                  <a:pt x="2758" y="362141"/>
                </a:lnTo>
                <a:lnTo>
                  <a:pt x="0" y="409955"/>
                </a:lnTo>
                <a:lnTo>
                  <a:pt x="2758" y="457770"/>
                </a:lnTo>
                <a:lnTo>
                  <a:pt x="10827" y="503964"/>
                </a:lnTo>
                <a:lnTo>
                  <a:pt x="23899" y="548228"/>
                </a:lnTo>
                <a:lnTo>
                  <a:pt x="41667" y="590256"/>
                </a:lnTo>
                <a:lnTo>
                  <a:pt x="63824" y="629741"/>
                </a:lnTo>
                <a:lnTo>
                  <a:pt x="90061" y="666374"/>
                </a:lnTo>
                <a:lnTo>
                  <a:pt x="120072" y="699849"/>
                </a:lnTo>
                <a:lnTo>
                  <a:pt x="153548" y="729858"/>
                </a:lnTo>
                <a:lnTo>
                  <a:pt x="190182" y="756093"/>
                </a:lnTo>
                <a:lnTo>
                  <a:pt x="229666" y="778248"/>
                </a:lnTo>
                <a:lnTo>
                  <a:pt x="271693" y="796015"/>
                </a:lnTo>
                <a:lnTo>
                  <a:pt x="315955" y="809086"/>
                </a:lnTo>
                <a:lnTo>
                  <a:pt x="362145" y="817154"/>
                </a:lnTo>
                <a:lnTo>
                  <a:pt x="409955" y="819911"/>
                </a:lnTo>
                <a:lnTo>
                  <a:pt x="457766" y="817154"/>
                </a:lnTo>
                <a:lnTo>
                  <a:pt x="503956" y="809086"/>
                </a:lnTo>
                <a:lnTo>
                  <a:pt x="548218" y="796015"/>
                </a:lnTo>
                <a:lnTo>
                  <a:pt x="590245" y="778248"/>
                </a:lnTo>
                <a:lnTo>
                  <a:pt x="629729" y="756093"/>
                </a:lnTo>
                <a:lnTo>
                  <a:pt x="666363" y="729858"/>
                </a:lnTo>
                <a:lnTo>
                  <a:pt x="699839" y="699849"/>
                </a:lnTo>
                <a:lnTo>
                  <a:pt x="729850" y="666374"/>
                </a:lnTo>
                <a:lnTo>
                  <a:pt x="756087" y="629741"/>
                </a:lnTo>
                <a:lnTo>
                  <a:pt x="778244" y="590256"/>
                </a:lnTo>
                <a:lnTo>
                  <a:pt x="796012" y="548228"/>
                </a:lnTo>
                <a:lnTo>
                  <a:pt x="809084" y="503964"/>
                </a:lnTo>
                <a:lnTo>
                  <a:pt x="817153" y="457770"/>
                </a:lnTo>
                <a:lnTo>
                  <a:pt x="819912" y="409955"/>
                </a:lnTo>
                <a:lnTo>
                  <a:pt x="817153" y="362141"/>
                </a:lnTo>
                <a:lnTo>
                  <a:pt x="809084" y="315947"/>
                </a:lnTo>
                <a:lnTo>
                  <a:pt x="796012" y="271683"/>
                </a:lnTo>
                <a:lnTo>
                  <a:pt x="778244" y="229655"/>
                </a:lnTo>
                <a:lnTo>
                  <a:pt x="756087" y="190170"/>
                </a:lnTo>
                <a:lnTo>
                  <a:pt x="729850" y="153537"/>
                </a:lnTo>
                <a:lnTo>
                  <a:pt x="699839" y="120062"/>
                </a:lnTo>
                <a:lnTo>
                  <a:pt x="666363" y="90053"/>
                </a:lnTo>
                <a:lnTo>
                  <a:pt x="629729" y="63818"/>
                </a:lnTo>
                <a:lnTo>
                  <a:pt x="590245" y="41663"/>
                </a:lnTo>
                <a:lnTo>
                  <a:pt x="548218" y="23896"/>
                </a:lnTo>
                <a:lnTo>
                  <a:pt x="503956" y="10825"/>
                </a:lnTo>
                <a:lnTo>
                  <a:pt x="457766" y="2757"/>
                </a:lnTo>
                <a:lnTo>
                  <a:pt x="409955" y="0"/>
                </a:lnTo>
                <a:close/>
              </a:path>
            </a:pathLst>
          </a:custGeom>
          <a:solidFill>
            <a:srgbClr val="2D2F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493776" y="3019044"/>
            <a:ext cx="820419" cy="820419"/>
          </a:xfrm>
          <a:custGeom>
            <a:avLst/>
            <a:gdLst/>
            <a:ahLst/>
            <a:cxnLst/>
            <a:rect l="l" t="t" r="r" b="b"/>
            <a:pathLst>
              <a:path w="820419" h="820420">
                <a:moveTo>
                  <a:pt x="0" y="409955"/>
                </a:moveTo>
                <a:lnTo>
                  <a:pt x="2758" y="362141"/>
                </a:lnTo>
                <a:lnTo>
                  <a:pt x="10827" y="315947"/>
                </a:lnTo>
                <a:lnTo>
                  <a:pt x="23899" y="271683"/>
                </a:lnTo>
                <a:lnTo>
                  <a:pt x="41667" y="229655"/>
                </a:lnTo>
                <a:lnTo>
                  <a:pt x="63824" y="190170"/>
                </a:lnTo>
                <a:lnTo>
                  <a:pt x="90061" y="153537"/>
                </a:lnTo>
                <a:lnTo>
                  <a:pt x="120072" y="120062"/>
                </a:lnTo>
                <a:lnTo>
                  <a:pt x="153548" y="90053"/>
                </a:lnTo>
                <a:lnTo>
                  <a:pt x="190182" y="63818"/>
                </a:lnTo>
                <a:lnTo>
                  <a:pt x="229666" y="41663"/>
                </a:lnTo>
                <a:lnTo>
                  <a:pt x="271693" y="23896"/>
                </a:lnTo>
                <a:lnTo>
                  <a:pt x="315955" y="10825"/>
                </a:lnTo>
                <a:lnTo>
                  <a:pt x="362145" y="2757"/>
                </a:lnTo>
                <a:lnTo>
                  <a:pt x="409955" y="0"/>
                </a:lnTo>
                <a:lnTo>
                  <a:pt x="457766" y="2757"/>
                </a:lnTo>
                <a:lnTo>
                  <a:pt x="503956" y="10825"/>
                </a:lnTo>
                <a:lnTo>
                  <a:pt x="548218" y="23896"/>
                </a:lnTo>
                <a:lnTo>
                  <a:pt x="590245" y="41663"/>
                </a:lnTo>
                <a:lnTo>
                  <a:pt x="629729" y="63818"/>
                </a:lnTo>
                <a:lnTo>
                  <a:pt x="666363" y="90053"/>
                </a:lnTo>
                <a:lnTo>
                  <a:pt x="699839" y="120062"/>
                </a:lnTo>
                <a:lnTo>
                  <a:pt x="729850" y="153537"/>
                </a:lnTo>
                <a:lnTo>
                  <a:pt x="756087" y="190170"/>
                </a:lnTo>
                <a:lnTo>
                  <a:pt x="778244" y="229655"/>
                </a:lnTo>
                <a:lnTo>
                  <a:pt x="796012" y="271683"/>
                </a:lnTo>
                <a:lnTo>
                  <a:pt x="809084" y="315947"/>
                </a:lnTo>
                <a:lnTo>
                  <a:pt x="817153" y="362141"/>
                </a:lnTo>
                <a:lnTo>
                  <a:pt x="819912" y="409955"/>
                </a:lnTo>
                <a:lnTo>
                  <a:pt x="817153" y="457770"/>
                </a:lnTo>
                <a:lnTo>
                  <a:pt x="809084" y="503964"/>
                </a:lnTo>
                <a:lnTo>
                  <a:pt x="796012" y="548228"/>
                </a:lnTo>
                <a:lnTo>
                  <a:pt x="778244" y="590256"/>
                </a:lnTo>
                <a:lnTo>
                  <a:pt x="756087" y="629741"/>
                </a:lnTo>
                <a:lnTo>
                  <a:pt x="729850" y="666374"/>
                </a:lnTo>
                <a:lnTo>
                  <a:pt x="699839" y="699849"/>
                </a:lnTo>
                <a:lnTo>
                  <a:pt x="666363" y="729858"/>
                </a:lnTo>
                <a:lnTo>
                  <a:pt x="629729" y="756093"/>
                </a:lnTo>
                <a:lnTo>
                  <a:pt x="590245" y="778248"/>
                </a:lnTo>
                <a:lnTo>
                  <a:pt x="548218" y="796015"/>
                </a:lnTo>
                <a:lnTo>
                  <a:pt x="503956" y="809086"/>
                </a:lnTo>
                <a:lnTo>
                  <a:pt x="457766" y="817154"/>
                </a:lnTo>
                <a:lnTo>
                  <a:pt x="409955" y="819911"/>
                </a:lnTo>
                <a:lnTo>
                  <a:pt x="362145" y="817154"/>
                </a:lnTo>
                <a:lnTo>
                  <a:pt x="315955" y="809086"/>
                </a:lnTo>
                <a:lnTo>
                  <a:pt x="271693" y="796015"/>
                </a:lnTo>
                <a:lnTo>
                  <a:pt x="229666" y="778248"/>
                </a:lnTo>
                <a:lnTo>
                  <a:pt x="190182" y="756093"/>
                </a:lnTo>
                <a:lnTo>
                  <a:pt x="153548" y="729858"/>
                </a:lnTo>
                <a:lnTo>
                  <a:pt x="120072" y="699849"/>
                </a:lnTo>
                <a:lnTo>
                  <a:pt x="90061" y="666374"/>
                </a:lnTo>
                <a:lnTo>
                  <a:pt x="63824" y="629741"/>
                </a:lnTo>
                <a:lnTo>
                  <a:pt x="41667" y="590256"/>
                </a:lnTo>
                <a:lnTo>
                  <a:pt x="23899" y="548228"/>
                </a:lnTo>
                <a:lnTo>
                  <a:pt x="10827" y="503964"/>
                </a:lnTo>
                <a:lnTo>
                  <a:pt x="2758" y="457770"/>
                </a:lnTo>
                <a:lnTo>
                  <a:pt x="0" y="409955"/>
                </a:lnTo>
                <a:close/>
              </a:path>
            </a:pathLst>
          </a:custGeom>
          <a:ln w="9525">
            <a:solidFill>
              <a:srgbClr val="999F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96695" y="940721"/>
            <a:ext cx="7150608" cy="9023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39C0B9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40" dirty="0"/>
              <a:t>‹#›</a:t>
            </a:fld>
            <a:endParaRPr spc="4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2D2F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03731" y="3563111"/>
            <a:ext cx="0" cy="3294379"/>
          </a:xfrm>
          <a:custGeom>
            <a:avLst/>
            <a:gdLst/>
            <a:ahLst/>
            <a:cxnLst/>
            <a:rect l="l" t="t" r="r" b="b"/>
            <a:pathLst>
              <a:path h="3294379">
                <a:moveTo>
                  <a:pt x="0" y="0"/>
                </a:moveTo>
                <a:lnTo>
                  <a:pt x="0" y="3294298"/>
                </a:lnTo>
              </a:path>
            </a:pathLst>
          </a:custGeom>
          <a:ln w="9525">
            <a:solidFill>
              <a:srgbClr val="999F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770381" y="3295650"/>
            <a:ext cx="268605" cy="268605"/>
          </a:xfrm>
          <a:custGeom>
            <a:avLst/>
            <a:gdLst/>
            <a:ahLst/>
            <a:cxnLst/>
            <a:rect l="l" t="t" r="r" b="b"/>
            <a:pathLst>
              <a:path w="268605" h="268604">
                <a:moveTo>
                  <a:pt x="134112" y="0"/>
                </a:moveTo>
                <a:lnTo>
                  <a:pt x="91722" y="6839"/>
                </a:lnTo>
                <a:lnTo>
                  <a:pt x="54907" y="25883"/>
                </a:lnTo>
                <a:lnTo>
                  <a:pt x="25876" y="54918"/>
                </a:lnTo>
                <a:lnTo>
                  <a:pt x="6837" y="91732"/>
                </a:lnTo>
                <a:lnTo>
                  <a:pt x="0" y="134112"/>
                </a:lnTo>
                <a:lnTo>
                  <a:pt x="6837" y="176491"/>
                </a:lnTo>
                <a:lnTo>
                  <a:pt x="25876" y="213305"/>
                </a:lnTo>
                <a:lnTo>
                  <a:pt x="54907" y="242340"/>
                </a:lnTo>
                <a:lnTo>
                  <a:pt x="91722" y="261384"/>
                </a:lnTo>
                <a:lnTo>
                  <a:pt x="134112" y="268224"/>
                </a:lnTo>
                <a:lnTo>
                  <a:pt x="176501" y="261384"/>
                </a:lnTo>
                <a:lnTo>
                  <a:pt x="213316" y="242340"/>
                </a:lnTo>
                <a:lnTo>
                  <a:pt x="242347" y="213305"/>
                </a:lnTo>
                <a:lnTo>
                  <a:pt x="261386" y="176491"/>
                </a:lnTo>
                <a:lnTo>
                  <a:pt x="268224" y="134112"/>
                </a:lnTo>
                <a:lnTo>
                  <a:pt x="261386" y="91732"/>
                </a:lnTo>
                <a:lnTo>
                  <a:pt x="242347" y="54918"/>
                </a:lnTo>
                <a:lnTo>
                  <a:pt x="213316" y="25883"/>
                </a:lnTo>
                <a:lnTo>
                  <a:pt x="176501" y="6839"/>
                </a:lnTo>
                <a:lnTo>
                  <a:pt x="134112" y="0"/>
                </a:lnTo>
                <a:close/>
              </a:path>
            </a:pathLst>
          </a:custGeom>
          <a:solidFill>
            <a:srgbClr val="39C0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770381" y="3295650"/>
            <a:ext cx="268605" cy="268605"/>
          </a:xfrm>
          <a:custGeom>
            <a:avLst/>
            <a:gdLst/>
            <a:ahLst/>
            <a:cxnLst/>
            <a:rect l="l" t="t" r="r" b="b"/>
            <a:pathLst>
              <a:path w="268605" h="268604">
                <a:moveTo>
                  <a:pt x="0" y="134112"/>
                </a:moveTo>
                <a:lnTo>
                  <a:pt x="6837" y="91732"/>
                </a:lnTo>
                <a:lnTo>
                  <a:pt x="25876" y="54918"/>
                </a:lnTo>
                <a:lnTo>
                  <a:pt x="54907" y="25883"/>
                </a:lnTo>
                <a:lnTo>
                  <a:pt x="91722" y="6839"/>
                </a:lnTo>
                <a:lnTo>
                  <a:pt x="134112" y="0"/>
                </a:lnTo>
                <a:lnTo>
                  <a:pt x="176501" y="6839"/>
                </a:lnTo>
                <a:lnTo>
                  <a:pt x="213316" y="25883"/>
                </a:lnTo>
                <a:lnTo>
                  <a:pt x="242347" y="54918"/>
                </a:lnTo>
                <a:lnTo>
                  <a:pt x="261386" y="91732"/>
                </a:lnTo>
                <a:lnTo>
                  <a:pt x="268224" y="134112"/>
                </a:lnTo>
                <a:lnTo>
                  <a:pt x="261386" y="176491"/>
                </a:lnTo>
                <a:lnTo>
                  <a:pt x="242347" y="213305"/>
                </a:lnTo>
                <a:lnTo>
                  <a:pt x="213316" y="242340"/>
                </a:lnTo>
                <a:lnTo>
                  <a:pt x="176501" y="261384"/>
                </a:lnTo>
                <a:lnTo>
                  <a:pt x="134112" y="268224"/>
                </a:lnTo>
                <a:lnTo>
                  <a:pt x="91722" y="261384"/>
                </a:lnTo>
                <a:lnTo>
                  <a:pt x="54907" y="242340"/>
                </a:lnTo>
                <a:lnTo>
                  <a:pt x="25876" y="213305"/>
                </a:lnTo>
                <a:lnTo>
                  <a:pt x="6837" y="176491"/>
                </a:lnTo>
                <a:lnTo>
                  <a:pt x="0" y="134112"/>
                </a:lnTo>
                <a:close/>
              </a:path>
            </a:pathLst>
          </a:custGeom>
          <a:ln w="28575">
            <a:solidFill>
              <a:srgbClr val="2D2F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rgbClr val="39C0B9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rgbClr val="39C0B9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39C0B9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40" dirty="0"/>
              <a:t>‹#›</a:t>
            </a:fld>
            <a:endParaRPr spc="4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rgbClr val="39C0B9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39C0B9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40" dirty="0"/>
              <a:t>‹#›</a:t>
            </a:fld>
            <a:endParaRPr spc="4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rgbClr val="39C0B9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39C0B9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40" dirty="0"/>
              <a:t>‹#›</a:t>
            </a:fld>
            <a:endParaRPr spc="4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39C0B9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40" dirty="0"/>
              <a:t>‹#›</a:t>
            </a:fld>
            <a:endParaRPr spc="4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2D2F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98969" y="0"/>
            <a:ext cx="9525" cy="6858000"/>
          </a:xfrm>
          <a:custGeom>
            <a:avLst/>
            <a:gdLst/>
            <a:ahLst/>
            <a:cxnLst/>
            <a:rect l="l" t="t" r="r" b="b"/>
            <a:pathLst>
              <a:path w="9525" h="6858000">
                <a:moveTo>
                  <a:pt x="0" y="6857996"/>
                </a:moveTo>
                <a:lnTo>
                  <a:pt x="9525" y="6857996"/>
                </a:lnTo>
                <a:lnTo>
                  <a:pt x="9525" y="0"/>
                </a:lnTo>
                <a:lnTo>
                  <a:pt x="0" y="0"/>
                </a:lnTo>
                <a:lnTo>
                  <a:pt x="0" y="6857996"/>
                </a:lnTo>
                <a:close/>
              </a:path>
            </a:pathLst>
          </a:custGeom>
          <a:solidFill>
            <a:srgbClr val="999F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451863" y="1486280"/>
            <a:ext cx="6486525" cy="1854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0" i="0">
                <a:solidFill>
                  <a:srgbClr val="39C0B9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451863" y="1486280"/>
            <a:ext cx="6486525" cy="1854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0" i="0">
                <a:solidFill>
                  <a:srgbClr val="39C0B9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65158" y="6511849"/>
            <a:ext cx="255904" cy="215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39C0B9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40" dirty="0"/>
              <a:t>‹#›</a:t>
            </a:fld>
            <a:endParaRPr spc="4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jp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pc="200" dirty="0"/>
              <a:t>Python</a:t>
            </a:r>
            <a:r>
              <a:rPr spc="-305" dirty="0"/>
              <a:t> </a:t>
            </a:r>
            <a:r>
              <a:rPr spc="165" dirty="0"/>
              <a:t>Sequences</a:t>
            </a:r>
          </a:p>
          <a:p>
            <a:pPr marR="448309" algn="ctr">
              <a:lnSpc>
                <a:spcPct val="100000"/>
              </a:lnSpc>
            </a:pPr>
            <a:r>
              <a:rPr spc="30" dirty="0"/>
              <a:t>&amp;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51863" y="3315157"/>
            <a:ext cx="6289040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200" dirty="0">
                <a:solidFill>
                  <a:srgbClr val="39C0B9"/>
                </a:solidFill>
                <a:latin typeface="Tahoma"/>
                <a:cs typeface="Tahoma"/>
              </a:rPr>
              <a:t>Python</a:t>
            </a:r>
            <a:r>
              <a:rPr sz="6000" spc="-275" dirty="0">
                <a:solidFill>
                  <a:srgbClr val="39C0B9"/>
                </a:solidFill>
                <a:latin typeface="Tahoma"/>
                <a:cs typeface="Tahoma"/>
              </a:rPr>
              <a:t> </a:t>
            </a:r>
            <a:r>
              <a:rPr sz="6000" spc="225" dirty="0">
                <a:solidFill>
                  <a:srgbClr val="39C0B9"/>
                </a:solidFill>
                <a:latin typeface="Tahoma"/>
                <a:cs typeface="Tahoma"/>
              </a:rPr>
              <a:t>Operators</a:t>
            </a:r>
            <a:endParaRPr sz="6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5718" y="786574"/>
            <a:ext cx="217550" cy="219075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764857" y="1857565"/>
            <a:ext cx="278130" cy="278130"/>
            <a:chOff x="764857" y="1857565"/>
            <a:chExt cx="278130" cy="278130"/>
          </a:xfrm>
        </p:grpSpPr>
        <p:sp>
          <p:nvSpPr>
            <p:cNvPr id="4" name="object 4"/>
            <p:cNvSpPr/>
            <p:nvPr/>
          </p:nvSpPr>
          <p:spPr>
            <a:xfrm>
              <a:off x="769619" y="1862327"/>
              <a:ext cx="268605" cy="268605"/>
            </a:xfrm>
            <a:custGeom>
              <a:avLst/>
              <a:gdLst/>
              <a:ahLst/>
              <a:cxnLst/>
              <a:rect l="l" t="t" r="r" b="b"/>
              <a:pathLst>
                <a:path w="268605" h="268605">
                  <a:moveTo>
                    <a:pt x="134111" y="0"/>
                  </a:moveTo>
                  <a:lnTo>
                    <a:pt x="91722" y="6839"/>
                  </a:lnTo>
                  <a:lnTo>
                    <a:pt x="54907" y="25883"/>
                  </a:lnTo>
                  <a:lnTo>
                    <a:pt x="25876" y="54918"/>
                  </a:lnTo>
                  <a:lnTo>
                    <a:pt x="6837" y="91732"/>
                  </a:lnTo>
                  <a:lnTo>
                    <a:pt x="0" y="134112"/>
                  </a:lnTo>
                  <a:lnTo>
                    <a:pt x="6837" y="176491"/>
                  </a:lnTo>
                  <a:lnTo>
                    <a:pt x="25876" y="213305"/>
                  </a:lnTo>
                  <a:lnTo>
                    <a:pt x="54907" y="242340"/>
                  </a:lnTo>
                  <a:lnTo>
                    <a:pt x="91722" y="261384"/>
                  </a:lnTo>
                  <a:lnTo>
                    <a:pt x="134111" y="268224"/>
                  </a:lnTo>
                  <a:lnTo>
                    <a:pt x="176501" y="261384"/>
                  </a:lnTo>
                  <a:lnTo>
                    <a:pt x="213316" y="242340"/>
                  </a:lnTo>
                  <a:lnTo>
                    <a:pt x="242347" y="213305"/>
                  </a:lnTo>
                  <a:lnTo>
                    <a:pt x="261386" y="176491"/>
                  </a:lnTo>
                  <a:lnTo>
                    <a:pt x="268223" y="134112"/>
                  </a:lnTo>
                  <a:lnTo>
                    <a:pt x="261386" y="91732"/>
                  </a:lnTo>
                  <a:lnTo>
                    <a:pt x="242347" y="54918"/>
                  </a:lnTo>
                  <a:lnTo>
                    <a:pt x="213316" y="25883"/>
                  </a:lnTo>
                  <a:lnTo>
                    <a:pt x="176501" y="6839"/>
                  </a:lnTo>
                  <a:lnTo>
                    <a:pt x="134111" y="0"/>
                  </a:lnTo>
                  <a:close/>
                </a:path>
              </a:pathLst>
            </a:custGeom>
            <a:solidFill>
              <a:srgbClr val="2D2F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9619" y="1862327"/>
              <a:ext cx="268605" cy="268605"/>
            </a:xfrm>
            <a:custGeom>
              <a:avLst/>
              <a:gdLst/>
              <a:ahLst/>
              <a:cxnLst/>
              <a:rect l="l" t="t" r="r" b="b"/>
              <a:pathLst>
                <a:path w="268605" h="268605">
                  <a:moveTo>
                    <a:pt x="0" y="134112"/>
                  </a:moveTo>
                  <a:lnTo>
                    <a:pt x="6837" y="91732"/>
                  </a:lnTo>
                  <a:lnTo>
                    <a:pt x="25876" y="54918"/>
                  </a:lnTo>
                  <a:lnTo>
                    <a:pt x="54907" y="25883"/>
                  </a:lnTo>
                  <a:lnTo>
                    <a:pt x="91722" y="6839"/>
                  </a:lnTo>
                  <a:lnTo>
                    <a:pt x="134111" y="0"/>
                  </a:lnTo>
                  <a:lnTo>
                    <a:pt x="176501" y="6839"/>
                  </a:lnTo>
                  <a:lnTo>
                    <a:pt x="213316" y="25883"/>
                  </a:lnTo>
                  <a:lnTo>
                    <a:pt x="242347" y="54918"/>
                  </a:lnTo>
                  <a:lnTo>
                    <a:pt x="261386" y="91732"/>
                  </a:lnTo>
                  <a:lnTo>
                    <a:pt x="268223" y="134112"/>
                  </a:lnTo>
                  <a:lnTo>
                    <a:pt x="261386" y="176491"/>
                  </a:lnTo>
                  <a:lnTo>
                    <a:pt x="242347" y="213305"/>
                  </a:lnTo>
                  <a:lnTo>
                    <a:pt x="213316" y="242340"/>
                  </a:lnTo>
                  <a:lnTo>
                    <a:pt x="176501" y="261384"/>
                  </a:lnTo>
                  <a:lnTo>
                    <a:pt x="134111" y="268224"/>
                  </a:lnTo>
                  <a:lnTo>
                    <a:pt x="91722" y="261384"/>
                  </a:lnTo>
                  <a:lnTo>
                    <a:pt x="54907" y="242340"/>
                  </a:lnTo>
                  <a:lnTo>
                    <a:pt x="25876" y="213305"/>
                  </a:lnTo>
                  <a:lnTo>
                    <a:pt x="6837" y="176491"/>
                  </a:lnTo>
                  <a:lnTo>
                    <a:pt x="0" y="134112"/>
                  </a:lnTo>
                  <a:close/>
                </a:path>
              </a:pathLst>
            </a:custGeom>
            <a:ln w="9525">
              <a:solidFill>
                <a:srgbClr val="999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260094" y="445465"/>
            <a:ext cx="513651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1800" indent="-419100">
              <a:lnSpc>
                <a:spcPct val="100000"/>
              </a:lnSpc>
              <a:spcBef>
                <a:spcPts val="100"/>
              </a:spcBef>
              <a:buFont typeface="Times New Roman"/>
              <a:buChar char="◦"/>
              <a:tabLst>
                <a:tab pos="431165" algn="l"/>
                <a:tab pos="431800" algn="l"/>
              </a:tabLst>
            </a:pPr>
            <a:r>
              <a:rPr sz="3000" spc="75" dirty="0">
                <a:solidFill>
                  <a:srgbClr val="F3F3F3"/>
                </a:solidFill>
                <a:latin typeface="Tahoma"/>
                <a:cs typeface="Tahoma"/>
              </a:rPr>
              <a:t>Ass</a:t>
            </a:r>
            <a:r>
              <a:rPr sz="3000" spc="70" dirty="0">
                <a:solidFill>
                  <a:srgbClr val="F3F3F3"/>
                </a:solidFill>
                <a:latin typeface="Tahoma"/>
                <a:cs typeface="Tahoma"/>
              </a:rPr>
              <a:t>u</a:t>
            </a:r>
            <a:r>
              <a:rPr sz="3000" spc="150" dirty="0">
                <a:solidFill>
                  <a:srgbClr val="F3F3F3"/>
                </a:solidFill>
                <a:latin typeface="Tahoma"/>
                <a:cs typeface="Tahoma"/>
              </a:rPr>
              <a:t>me</a:t>
            </a:r>
            <a:r>
              <a:rPr sz="3000" spc="-105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3000" spc="-10" dirty="0">
                <a:solidFill>
                  <a:srgbClr val="F3F3F3"/>
                </a:solidFill>
                <a:latin typeface="Tahoma"/>
                <a:cs typeface="Tahoma"/>
              </a:rPr>
              <a:t>that,</a:t>
            </a:r>
            <a:r>
              <a:rPr sz="3000" spc="-140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3000" spc="229" dirty="0">
                <a:solidFill>
                  <a:srgbClr val="F3F3F3"/>
                </a:solidFill>
                <a:latin typeface="Tahoma"/>
                <a:cs typeface="Tahoma"/>
              </a:rPr>
              <a:t>a</a:t>
            </a:r>
            <a:r>
              <a:rPr sz="3000" spc="-120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3000" spc="-740" dirty="0">
                <a:solidFill>
                  <a:srgbClr val="F3F3F3"/>
                </a:solidFill>
                <a:latin typeface="Tahoma"/>
                <a:cs typeface="Tahoma"/>
              </a:rPr>
              <a:t>=</a:t>
            </a:r>
            <a:r>
              <a:rPr sz="3000" spc="-120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3000" spc="-245" dirty="0">
                <a:solidFill>
                  <a:srgbClr val="F3F3F3"/>
                </a:solidFill>
                <a:latin typeface="Tahoma"/>
                <a:cs typeface="Tahoma"/>
              </a:rPr>
              <a:t>10</a:t>
            </a:r>
            <a:r>
              <a:rPr sz="3000" spc="-100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3000" spc="-330" dirty="0">
                <a:solidFill>
                  <a:srgbClr val="F3F3F3"/>
                </a:solidFill>
                <a:latin typeface="Tahoma"/>
                <a:cs typeface="Tahoma"/>
              </a:rPr>
              <a:t>,</a:t>
            </a:r>
            <a:r>
              <a:rPr sz="3000" spc="-120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3000" spc="145" dirty="0">
                <a:solidFill>
                  <a:srgbClr val="F3F3F3"/>
                </a:solidFill>
                <a:latin typeface="Tahoma"/>
                <a:cs typeface="Tahoma"/>
              </a:rPr>
              <a:t>b</a:t>
            </a:r>
            <a:r>
              <a:rPr sz="3000" spc="-120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3000" spc="-740" dirty="0">
                <a:solidFill>
                  <a:srgbClr val="F3F3F3"/>
                </a:solidFill>
                <a:latin typeface="Tahoma"/>
                <a:cs typeface="Tahoma"/>
              </a:rPr>
              <a:t>=</a:t>
            </a:r>
            <a:r>
              <a:rPr sz="3000" spc="-110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3000" spc="105" dirty="0">
                <a:solidFill>
                  <a:srgbClr val="F3F3F3"/>
                </a:solidFill>
                <a:latin typeface="Tahoma"/>
                <a:cs typeface="Tahoma"/>
              </a:rPr>
              <a:t>20</a:t>
            </a:r>
            <a:endParaRPr sz="300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81683" y="1456944"/>
            <a:ext cx="7426452" cy="414375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40" dirty="0"/>
              <a:t>10</a:t>
            </a:fld>
            <a:endParaRPr spc="4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89013" y="3014281"/>
            <a:ext cx="829944" cy="829944"/>
            <a:chOff x="489013" y="3014281"/>
            <a:chExt cx="829944" cy="829944"/>
          </a:xfrm>
        </p:grpSpPr>
        <p:sp>
          <p:nvSpPr>
            <p:cNvPr id="3" name="object 3"/>
            <p:cNvSpPr/>
            <p:nvPr/>
          </p:nvSpPr>
          <p:spPr>
            <a:xfrm>
              <a:off x="493776" y="3019044"/>
              <a:ext cx="820419" cy="820419"/>
            </a:xfrm>
            <a:custGeom>
              <a:avLst/>
              <a:gdLst/>
              <a:ahLst/>
              <a:cxnLst/>
              <a:rect l="l" t="t" r="r" b="b"/>
              <a:pathLst>
                <a:path w="820419" h="820420">
                  <a:moveTo>
                    <a:pt x="409955" y="0"/>
                  </a:moveTo>
                  <a:lnTo>
                    <a:pt x="362145" y="2757"/>
                  </a:lnTo>
                  <a:lnTo>
                    <a:pt x="315955" y="10825"/>
                  </a:lnTo>
                  <a:lnTo>
                    <a:pt x="271693" y="23896"/>
                  </a:lnTo>
                  <a:lnTo>
                    <a:pt x="229666" y="41663"/>
                  </a:lnTo>
                  <a:lnTo>
                    <a:pt x="190182" y="63818"/>
                  </a:lnTo>
                  <a:lnTo>
                    <a:pt x="153548" y="90053"/>
                  </a:lnTo>
                  <a:lnTo>
                    <a:pt x="120072" y="120062"/>
                  </a:lnTo>
                  <a:lnTo>
                    <a:pt x="90061" y="153537"/>
                  </a:lnTo>
                  <a:lnTo>
                    <a:pt x="63824" y="190170"/>
                  </a:lnTo>
                  <a:lnTo>
                    <a:pt x="41667" y="229655"/>
                  </a:lnTo>
                  <a:lnTo>
                    <a:pt x="23899" y="271683"/>
                  </a:lnTo>
                  <a:lnTo>
                    <a:pt x="10827" y="315947"/>
                  </a:lnTo>
                  <a:lnTo>
                    <a:pt x="2758" y="362141"/>
                  </a:lnTo>
                  <a:lnTo>
                    <a:pt x="0" y="409955"/>
                  </a:lnTo>
                  <a:lnTo>
                    <a:pt x="2758" y="457770"/>
                  </a:lnTo>
                  <a:lnTo>
                    <a:pt x="10827" y="503964"/>
                  </a:lnTo>
                  <a:lnTo>
                    <a:pt x="23899" y="548228"/>
                  </a:lnTo>
                  <a:lnTo>
                    <a:pt x="41667" y="590256"/>
                  </a:lnTo>
                  <a:lnTo>
                    <a:pt x="63824" y="629741"/>
                  </a:lnTo>
                  <a:lnTo>
                    <a:pt x="90061" y="666374"/>
                  </a:lnTo>
                  <a:lnTo>
                    <a:pt x="120072" y="699849"/>
                  </a:lnTo>
                  <a:lnTo>
                    <a:pt x="153548" y="729858"/>
                  </a:lnTo>
                  <a:lnTo>
                    <a:pt x="190182" y="756093"/>
                  </a:lnTo>
                  <a:lnTo>
                    <a:pt x="229666" y="778248"/>
                  </a:lnTo>
                  <a:lnTo>
                    <a:pt x="271693" y="796015"/>
                  </a:lnTo>
                  <a:lnTo>
                    <a:pt x="315955" y="809086"/>
                  </a:lnTo>
                  <a:lnTo>
                    <a:pt x="362145" y="817154"/>
                  </a:lnTo>
                  <a:lnTo>
                    <a:pt x="409955" y="819911"/>
                  </a:lnTo>
                  <a:lnTo>
                    <a:pt x="457766" y="817154"/>
                  </a:lnTo>
                  <a:lnTo>
                    <a:pt x="503956" y="809086"/>
                  </a:lnTo>
                  <a:lnTo>
                    <a:pt x="548218" y="796015"/>
                  </a:lnTo>
                  <a:lnTo>
                    <a:pt x="590245" y="778248"/>
                  </a:lnTo>
                  <a:lnTo>
                    <a:pt x="629729" y="756093"/>
                  </a:lnTo>
                  <a:lnTo>
                    <a:pt x="666363" y="729858"/>
                  </a:lnTo>
                  <a:lnTo>
                    <a:pt x="699839" y="699849"/>
                  </a:lnTo>
                  <a:lnTo>
                    <a:pt x="729850" y="666374"/>
                  </a:lnTo>
                  <a:lnTo>
                    <a:pt x="756087" y="629741"/>
                  </a:lnTo>
                  <a:lnTo>
                    <a:pt x="778244" y="590256"/>
                  </a:lnTo>
                  <a:lnTo>
                    <a:pt x="796012" y="548228"/>
                  </a:lnTo>
                  <a:lnTo>
                    <a:pt x="809084" y="503964"/>
                  </a:lnTo>
                  <a:lnTo>
                    <a:pt x="817153" y="457770"/>
                  </a:lnTo>
                  <a:lnTo>
                    <a:pt x="819912" y="409955"/>
                  </a:lnTo>
                  <a:lnTo>
                    <a:pt x="817153" y="362141"/>
                  </a:lnTo>
                  <a:lnTo>
                    <a:pt x="809084" y="315947"/>
                  </a:lnTo>
                  <a:lnTo>
                    <a:pt x="796012" y="271683"/>
                  </a:lnTo>
                  <a:lnTo>
                    <a:pt x="778244" y="229655"/>
                  </a:lnTo>
                  <a:lnTo>
                    <a:pt x="756087" y="190170"/>
                  </a:lnTo>
                  <a:lnTo>
                    <a:pt x="729850" y="153537"/>
                  </a:lnTo>
                  <a:lnTo>
                    <a:pt x="699839" y="120062"/>
                  </a:lnTo>
                  <a:lnTo>
                    <a:pt x="666363" y="90053"/>
                  </a:lnTo>
                  <a:lnTo>
                    <a:pt x="629729" y="63818"/>
                  </a:lnTo>
                  <a:lnTo>
                    <a:pt x="590245" y="41663"/>
                  </a:lnTo>
                  <a:lnTo>
                    <a:pt x="548218" y="23896"/>
                  </a:lnTo>
                  <a:lnTo>
                    <a:pt x="503956" y="10825"/>
                  </a:lnTo>
                  <a:lnTo>
                    <a:pt x="457766" y="2757"/>
                  </a:lnTo>
                  <a:lnTo>
                    <a:pt x="409955" y="0"/>
                  </a:lnTo>
                  <a:close/>
                </a:path>
              </a:pathLst>
            </a:custGeom>
            <a:solidFill>
              <a:srgbClr val="2D2F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93776" y="3019044"/>
              <a:ext cx="820419" cy="820419"/>
            </a:xfrm>
            <a:custGeom>
              <a:avLst/>
              <a:gdLst/>
              <a:ahLst/>
              <a:cxnLst/>
              <a:rect l="l" t="t" r="r" b="b"/>
              <a:pathLst>
                <a:path w="820419" h="820420">
                  <a:moveTo>
                    <a:pt x="0" y="409955"/>
                  </a:moveTo>
                  <a:lnTo>
                    <a:pt x="2758" y="362141"/>
                  </a:lnTo>
                  <a:lnTo>
                    <a:pt x="10827" y="315947"/>
                  </a:lnTo>
                  <a:lnTo>
                    <a:pt x="23899" y="271683"/>
                  </a:lnTo>
                  <a:lnTo>
                    <a:pt x="41667" y="229655"/>
                  </a:lnTo>
                  <a:lnTo>
                    <a:pt x="63824" y="190170"/>
                  </a:lnTo>
                  <a:lnTo>
                    <a:pt x="90061" y="153537"/>
                  </a:lnTo>
                  <a:lnTo>
                    <a:pt x="120072" y="120062"/>
                  </a:lnTo>
                  <a:lnTo>
                    <a:pt x="153548" y="90053"/>
                  </a:lnTo>
                  <a:lnTo>
                    <a:pt x="190182" y="63818"/>
                  </a:lnTo>
                  <a:lnTo>
                    <a:pt x="229666" y="41663"/>
                  </a:lnTo>
                  <a:lnTo>
                    <a:pt x="271693" y="23896"/>
                  </a:lnTo>
                  <a:lnTo>
                    <a:pt x="315955" y="10825"/>
                  </a:lnTo>
                  <a:lnTo>
                    <a:pt x="362145" y="2757"/>
                  </a:lnTo>
                  <a:lnTo>
                    <a:pt x="409955" y="0"/>
                  </a:lnTo>
                  <a:lnTo>
                    <a:pt x="457766" y="2757"/>
                  </a:lnTo>
                  <a:lnTo>
                    <a:pt x="503956" y="10825"/>
                  </a:lnTo>
                  <a:lnTo>
                    <a:pt x="548218" y="23896"/>
                  </a:lnTo>
                  <a:lnTo>
                    <a:pt x="590245" y="41663"/>
                  </a:lnTo>
                  <a:lnTo>
                    <a:pt x="629729" y="63818"/>
                  </a:lnTo>
                  <a:lnTo>
                    <a:pt x="666363" y="90053"/>
                  </a:lnTo>
                  <a:lnTo>
                    <a:pt x="699839" y="120062"/>
                  </a:lnTo>
                  <a:lnTo>
                    <a:pt x="729850" y="153537"/>
                  </a:lnTo>
                  <a:lnTo>
                    <a:pt x="756087" y="190170"/>
                  </a:lnTo>
                  <a:lnTo>
                    <a:pt x="778244" y="229655"/>
                  </a:lnTo>
                  <a:lnTo>
                    <a:pt x="796012" y="271683"/>
                  </a:lnTo>
                  <a:lnTo>
                    <a:pt x="809084" y="315947"/>
                  </a:lnTo>
                  <a:lnTo>
                    <a:pt x="817153" y="362141"/>
                  </a:lnTo>
                  <a:lnTo>
                    <a:pt x="819912" y="409955"/>
                  </a:lnTo>
                  <a:lnTo>
                    <a:pt x="817153" y="457770"/>
                  </a:lnTo>
                  <a:lnTo>
                    <a:pt x="809084" y="503964"/>
                  </a:lnTo>
                  <a:lnTo>
                    <a:pt x="796012" y="548228"/>
                  </a:lnTo>
                  <a:lnTo>
                    <a:pt x="778244" y="590256"/>
                  </a:lnTo>
                  <a:lnTo>
                    <a:pt x="756087" y="629741"/>
                  </a:lnTo>
                  <a:lnTo>
                    <a:pt x="729850" y="666374"/>
                  </a:lnTo>
                  <a:lnTo>
                    <a:pt x="699839" y="699849"/>
                  </a:lnTo>
                  <a:lnTo>
                    <a:pt x="666363" y="729858"/>
                  </a:lnTo>
                  <a:lnTo>
                    <a:pt x="629729" y="756093"/>
                  </a:lnTo>
                  <a:lnTo>
                    <a:pt x="590245" y="778248"/>
                  </a:lnTo>
                  <a:lnTo>
                    <a:pt x="548218" y="796015"/>
                  </a:lnTo>
                  <a:lnTo>
                    <a:pt x="503956" y="809086"/>
                  </a:lnTo>
                  <a:lnTo>
                    <a:pt x="457766" y="817154"/>
                  </a:lnTo>
                  <a:lnTo>
                    <a:pt x="409955" y="819911"/>
                  </a:lnTo>
                  <a:lnTo>
                    <a:pt x="362145" y="817154"/>
                  </a:lnTo>
                  <a:lnTo>
                    <a:pt x="315955" y="809086"/>
                  </a:lnTo>
                  <a:lnTo>
                    <a:pt x="271693" y="796015"/>
                  </a:lnTo>
                  <a:lnTo>
                    <a:pt x="229666" y="778248"/>
                  </a:lnTo>
                  <a:lnTo>
                    <a:pt x="190182" y="756093"/>
                  </a:lnTo>
                  <a:lnTo>
                    <a:pt x="153548" y="729858"/>
                  </a:lnTo>
                  <a:lnTo>
                    <a:pt x="120072" y="699849"/>
                  </a:lnTo>
                  <a:lnTo>
                    <a:pt x="90061" y="666374"/>
                  </a:lnTo>
                  <a:lnTo>
                    <a:pt x="63824" y="629741"/>
                  </a:lnTo>
                  <a:lnTo>
                    <a:pt x="41667" y="590256"/>
                  </a:lnTo>
                  <a:lnTo>
                    <a:pt x="23899" y="548228"/>
                  </a:lnTo>
                  <a:lnTo>
                    <a:pt x="10827" y="503964"/>
                  </a:lnTo>
                  <a:lnTo>
                    <a:pt x="2758" y="457770"/>
                  </a:lnTo>
                  <a:lnTo>
                    <a:pt x="0" y="409955"/>
                  </a:lnTo>
                  <a:close/>
                </a:path>
              </a:pathLst>
            </a:custGeom>
            <a:ln w="9525">
              <a:solidFill>
                <a:srgbClr val="999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709371" y="3150819"/>
            <a:ext cx="30353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spc="-165" dirty="0">
                <a:solidFill>
                  <a:srgbClr val="39C0B9"/>
                </a:solidFill>
                <a:latin typeface="Tahoma"/>
                <a:cs typeface="Tahoma"/>
              </a:rPr>
              <a:t>“</a:t>
            </a:r>
            <a:endParaRPr sz="4800">
              <a:latin typeface="Tahoma"/>
              <a:cs typeface="Tahom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40" dirty="0"/>
              <a:t>11</a:t>
            </a:fld>
            <a:endParaRPr spc="40" dirty="0"/>
          </a:p>
        </p:txBody>
      </p:sp>
      <p:sp>
        <p:nvSpPr>
          <p:cNvPr id="6" name="object 6"/>
          <p:cNvSpPr txBox="1"/>
          <p:nvPr/>
        </p:nvSpPr>
        <p:spPr>
          <a:xfrm>
            <a:off x="1762505" y="3208433"/>
            <a:ext cx="4113529" cy="474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9100" indent="-407034">
              <a:lnSpc>
                <a:spcPct val="100000"/>
              </a:lnSpc>
              <a:spcBef>
                <a:spcPts val="100"/>
              </a:spcBef>
              <a:buSzPct val="94915"/>
              <a:buFont typeface="Times New Roman"/>
              <a:buChar char="◦"/>
              <a:tabLst>
                <a:tab pos="419100" algn="l"/>
                <a:tab pos="419734" algn="l"/>
              </a:tabLst>
            </a:pPr>
            <a:r>
              <a:rPr sz="2950" i="1" spc="-185" dirty="0">
                <a:solidFill>
                  <a:srgbClr val="39C0B9"/>
                </a:solidFill>
                <a:latin typeface="Verdana"/>
                <a:cs typeface="Verdana"/>
              </a:rPr>
              <a:t>Assi</a:t>
            </a:r>
            <a:r>
              <a:rPr sz="2950" i="1" spc="-240" dirty="0">
                <a:solidFill>
                  <a:srgbClr val="39C0B9"/>
                </a:solidFill>
                <a:latin typeface="Verdana"/>
                <a:cs typeface="Verdana"/>
              </a:rPr>
              <a:t>g</a:t>
            </a:r>
            <a:r>
              <a:rPr sz="2950" i="1" spc="-265" dirty="0">
                <a:solidFill>
                  <a:srgbClr val="39C0B9"/>
                </a:solidFill>
                <a:latin typeface="Verdana"/>
                <a:cs typeface="Verdana"/>
              </a:rPr>
              <a:t>nme</a:t>
            </a:r>
            <a:r>
              <a:rPr sz="2950" i="1" spc="-225" dirty="0">
                <a:solidFill>
                  <a:srgbClr val="39C0B9"/>
                </a:solidFill>
                <a:latin typeface="Verdana"/>
                <a:cs typeface="Verdana"/>
              </a:rPr>
              <a:t>n</a:t>
            </a:r>
            <a:r>
              <a:rPr sz="2950" i="1" spc="-215" dirty="0">
                <a:solidFill>
                  <a:srgbClr val="39C0B9"/>
                </a:solidFill>
                <a:latin typeface="Verdana"/>
                <a:cs typeface="Verdana"/>
              </a:rPr>
              <a:t>t</a:t>
            </a:r>
            <a:r>
              <a:rPr sz="2950" i="1" spc="-265" dirty="0">
                <a:solidFill>
                  <a:srgbClr val="39C0B9"/>
                </a:solidFill>
                <a:latin typeface="Verdana"/>
                <a:cs typeface="Verdana"/>
              </a:rPr>
              <a:t> </a:t>
            </a:r>
            <a:r>
              <a:rPr sz="2950" i="1" spc="-175" dirty="0">
                <a:solidFill>
                  <a:srgbClr val="39C0B9"/>
                </a:solidFill>
                <a:latin typeface="Verdana"/>
                <a:cs typeface="Verdana"/>
              </a:rPr>
              <a:t>Operators</a:t>
            </a:r>
            <a:endParaRPr sz="29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4481" y="3329749"/>
            <a:ext cx="198500" cy="1985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78636" y="979932"/>
            <a:ext cx="7075931" cy="4898136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40" dirty="0"/>
              <a:t>12</a:t>
            </a:fld>
            <a:endParaRPr spc="4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89013" y="3014281"/>
            <a:ext cx="829944" cy="829944"/>
            <a:chOff x="489013" y="3014281"/>
            <a:chExt cx="829944" cy="829944"/>
          </a:xfrm>
        </p:grpSpPr>
        <p:sp>
          <p:nvSpPr>
            <p:cNvPr id="3" name="object 3"/>
            <p:cNvSpPr/>
            <p:nvPr/>
          </p:nvSpPr>
          <p:spPr>
            <a:xfrm>
              <a:off x="493776" y="3019044"/>
              <a:ext cx="820419" cy="820419"/>
            </a:xfrm>
            <a:custGeom>
              <a:avLst/>
              <a:gdLst/>
              <a:ahLst/>
              <a:cxnLst/>
              <a:rect l="l" t="t" r="r" b="b"/>
              <a:pathLst>
                <a:path w="820419" h="820420">
                  <a:moveTo>
                    <a:pt x="409955" y="0"/>
                  </a:moveTo>
                  <a:lnTo>
                    <a:pt x="362145" y="2757"/>
                  </a:lnTo>
                  <a:lnTo>
                    <a:pt x="315955" y="10825"/>
                  </a:lnTo>
                  <a:lnTo>
                    <a:pt x="271693" y="23896"/>
                  </a:lnTo>
                  <a:lnTo>
                    <a:pt x="229666" y="41663"/>
                  </a:lnTo>
                  <a:lnTo>
                    <a:pt x="190182" y="63818"/>
                  </a:lnTo>
                  <a:lnTo>
                    <a:pt x="153548" y="90053"/>
                  </a:lnTo>
                  <a:lnTo>
                    <a:pt x="120072" y="120062"/>
                  </a:lnTo>
                  <a:lnTo>
                    <a:pt x="90061" y="153537"/>
                  </a:lnTo>
                  <a:lnTo>
                    <a:pt x="63824" y="190170"/>
                  </a:lnTo>
                  <a:lnTo>
                    <a:pt x="41667" y="229655"/>
                  </a:lnTo>
                  <a:lnTo>
                    <a:pt x="23899" y="271683"/>
                  </a:lnTo>
                  <a:lnTo>
                    <a:pt x="10827" y="315947"/>
                  </a:lnTo>
                  <a:lnTo>
                    <a:pt x="2758" y="362141"/>
                  </a:lnTo>
                  <a:lnTo>
                    <a:pt x="0" y="409955"/>
                  </a:lnTo>
                  <a:lnTo>
                    <a:pt x="2758" y="457770"/>
                  </a:lnTo>
                  <a:lnTo>
                    <a:pt x="10827" y="503964"/>
                  </a:lnTo>
                  <a:lnTo>
                    <a:pt x="23899" y="548228"/>
                  </a:lnTo>
                  <a:lnTo>
                    <a:pt x="41667" y="590256"/>
                  </a:lnTo>
                  <a:lnTo>
                    <a:pt x="63824" y="629741"/>
                  </a:lnTo>
                  <a:lnTo>
                    <a:pt x="90061" y="666374"/>
                  </a:lnTo>
                  <a:lnTo>
                    <a:pt x="120072" y="699849"/>
                  </a:lnTo>
                  <a:lnTo>
                    <a:pt x="153548" y="729858"/>
                  </a:lnTo>
                  <a:lnTo>
                    <a:pt x="190182" y="756093"/>
                  </a:lnTo>
                  <a:lnTo>
                    <a:pt x="229666" y="778248"/>
                  </a:lnTo>
                  <a:lnTo>
                    <a:pt x="271693" y="796015"/>
                  </a:lnTo>
                  <a:lnTo>
                    <a:pt x="315955" y="809086"/>
                  </a:lnTo>
                  <a:lnTo>
                    <a:pt x="362145" y="817154"/>
                  </a:lnTo>
                  <a:lnTo>
                    <a:pt x="409955" y="819911"/>
                  </a:lnTo>
                  <a:lnTo>
                    <a:pt x="457766" y="817154"/>
                  </a:lnTo>
                  <a:lnTo>
                    <a:pt x="503956" y="809086"/>
                  </a:lnTo>
                  <a:lnTo>
                    <a:pt x="548218" y="796015"/>
                  </a:lnTo>
                  <a:lnTo>
                    <a:pt x="590245" y="778248"/>
                  </a:lnTo>
                  <a:lnTo>
                    <a:pt x="629729" y="756093"/>
                  </a:lnTo>
                  <a:lnTo>
                    <a:pt x="666363" y="729858"/>
                  </a:lnTo>
                  <a:lnTo>
                    <a:pt x="699839" y="699849"/>
                  </a:lnTo>
                  <a:lnTo>
                    <a:pt x="729850" y="666374"/>
                  </a:lnTo>
                  <a:lnTo>
                    <a:pt x="756087" y="629741"/>
                  </a:lnTo>
                  <a:lnTo>
                    <a:pt x="778244" y="590256"/>
                  </a:lnTo>
                  <a:lnTo>
                    <a:pt x="796012" y="548228"/>
                  </a:lnTo>
                  <a:lnTo>
                    <a:pt x="809084" y="503964"/>
                  </a:lnTo>
                  <a:lnTo>
                    <a:pt x="817153" y="457770"/>
                  </a:lnTo>
                  <a:lnTo>
                    <a:pt x="819912" y="409955"/>
                  </a:lnTo>
                  <a:lnTo>
                    <a:pt x="817153" y="362141"/>
                  </a:lnTo>
                  <a:lnTo>
                    <a:pt x="809084" y="315947"/>
                  </a:lnTo>
                  <a:lnTo>
                    <a:pt x="796012" y="271683"/>
                  </a:lnTo>
                  <a:lnTo>
                    <a:pt x="778244" y="229655"/>
                  </a:lnTo>
                  <a:lnTo>
                    <a:pt x="756087" y="190170"/>
                  </a:lnTo>
                  <a:lnTo>
                    <a:pt x="729850" y="153537"/>
                  </a:lnTo>
                  <a:lnTo>
                    <a:pt x="699839" y="120062"/>
                  </a:lnTo>
                  <a:lnTo>
                    <a:pt x="666363" y="90053"/>
                  </a:lnTo>
                  <a:lnTo>
                    <a:pt x="629729" y="63818"/>
                  </a:lnTo>
                  <a:lnTo>
                    <a:pt x="590245" y="41663"/>
                  </a:lnTo>
                  <a:lnTo>
                    <a:pt x="548218" y="23896"/>
                  </a:lnTo>
                  <a:lnTo>
                    <a:pt x="503956" y="10825"/>
                  </a:lnTo>
                  <a:lnTo>
                    <a:pt x="457766" y="2757"/>
                  </a:lnTo>
                  <a:lnTo>
                    <a:pt x="409955" y="0"/>
                  </a:lnTo>
                  <a:close/>
                </a:path>
              </a:pathLst>
            </a:custGeom>
            <a:solidFill>
              <a:srgbClr val="2D2F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93776" y="3019044"/>
              <a:ext cx="820419" cy="820419"/>
            </a:xfrm>
            <a:custGeom>
              <a:avLst/>
              <a:gdLst/>
              <a:ahLst/>
              <a:cxnLst/>
              <a:rect l="l" t="t" r="r" b="b"/>
              <a:pathLst>
                <a:path w="820419" h="820420">
                  <a:moveTo>
                    <a:pt x="0" y="409955"/>
                  </a:moveTo>
                  <a:lnTo>
                    <a:pt x="2758" y="362141"/>
                  </a:lnTo>
                  <a:lnTo>
                    <a:pt x="10827" y="315947"/>
                  </a:lnTo>
                  <a:lnTo>
                    <a:pt x="23899" y="271683"/>
                  </a:lnTo>
                  <a:lnTo>
                    <a:pt x="41667" y="229655"/>
                  </a:lnTo>
                  <a:lnTo>
                    <a:pt x="63824" y="190170"/>
                  </a:lnTo>
                  <a:lnTo>
                    <a:pt x="90061" y="153537"/>
                  </a:lnTo>
                  <a:lnTo>
                    <a:pt x="120072" y="120062"/>
                  </a:lnTo>
                  <a:lnTo>
                    <a:pt x="153548" y="90053"/>
                  </a:lnTo>
                  <a:lnTo>
                    <a:pt x="190182" y="63818"/>
                  </a:lnTo>
                  <a:lnTo>
                    <a:pt x="229666" y="41663"/>
                  </a:lnTo>
                  <a:lnTo>
                    <a:pt x="271693" y="23896"/>
                  </a:lnTo>
                  <a:lnTo>
                    <a:pt x="315955" y="10825"/>
                  </a:lnTo>
                  <a:lnTo>
                    <a:pt x="362145" y="2757"/>
                  </a:lnTo>
                  <a:lnTo>
                    <a:pt x="409955" y="0"/>
                  </a:lnTo>
                  <a:lnTo>
                    <a:pt x="457766" y="2757"/>
                  </a:lnTo>
                  <a:lnTo>
                    <a:pt x="503956" y="10825"/>
                  </a:lnTo>
                  <a:lnTo>
                    <a:pt x="548218" y="23896"/>
                  </a:lnTo>
                  <a:lnTo>
                    <a:pt x="590245" y="41663"/>
                  </a:lnTo>
                  <a:lnTo>
                    <a:pt x="629729" y="63818"/>
                  </a:lnTo>
                  <a:lnTo>
                    <a:pt x="666363" y="90053"/>
                  </a:lnTo>
                  <a:lnTo>
                    <a:pt x="699839" y="120062"/>
                  </a:lnTo>
                  <a:lnTo>
                    <a:pt x="729850" y="153537"/>
                  </a:lnTo>
                  <a:lnTo>
                    <a:pt x="756087" y="190170"/>
                  </a:lnTo>
                  <a:lnTo>
                    <a:pt x="778244" y="229655"/>
                  </a:lnTo>
                  <a:lnTo>
                    <a:pt x="796012" y="271683"/>
                  </a:lnTo>
                  <a:lnTo>
                    <a:pt x="809084" y="315947"/>
                  </a:lnTo>
                  <a:lnTo>
                    <a:pt x="817153" y="362141"/>
                  </a:lnTo>
                  <a:lnTo>
                    <a:pt x="819912" y="409955"/>
                  </a:lnTo>
                  <a:lnTo>
                    <a:pt x="817153" y="457770"/>
                  </a:lnTo>
                  <a:lnTo>
                    <a:pt x="809084" y="503964"/>
                  </a:lnTo>
                  <a:lnTo>
                    <a:pt x="796012" y="548228"/>
                  </a:lnTo>
                  <a:lnTo>
                    <a:pt x="778244" y="590256"/>
                  </a:lnTo>
                  <a:lnTo>
                    <a:pt x="756087" y="629741"/>
                  </a:lnTo>
                  <a:lnTo>
                    <a:pt x="729850" y="666374"/>
                  </a:lnTo>
                  <a:lnTo>
                    <a:pt x="699839" y="699849"/>
                  </a:lnTo>
                  <a:lnTo>
                    <a:pt x="666363" y="729858"/>
                  </a:lnTo>
                  <a:lnTo>
                    <a:pt x="629729" y="756093"/>
                  </a:lnTo>
                  <a:lnTo>
                    <a:pt x="590245" y="778248"/>
                  </a:lnTo>
                  <a:lnTo>
                    <a:pt x="548218" y="796015"/>
                  </a:lnTo>
                  <a:lnTo>
                    <a:pt x="503956" y="809086"/>
                  </a:lnTo>
                  <a:lnTo>
                    <a:pt x="457766" y="817154"/>
                  </a:lnTo>
                  <a:lnTo>
                    <a:pt x="409955" y="819911"/>
                  </a:lnTo>
                  <a:lnTo>
                    <a:pt x="362145" y="817154"/>
                  </a:lnTo>
                  <a:lnTo>
                    <a:pt x="315955" y="809086"/>
                  </a:lnTo>
                  <a:lnTo>
                    <a:pt x="271693" y="796015"/>
                  </a:lnTo>
                  <a:lnTo>
                    <a:pt x="229666" y="778248"/>
                  </a:lnTo>
                  <a:lnTo>
                    <a:pt x="190182" y="756093"/>
                  </a:lnTo>
                  <a:lnTo>
                    <a:pt x="153548" y="729858"/>
                  </a:lnTo>
                  <a:lnTo>
                    <a:pt x="120072" y="699849"/>
                  </a:lnTo>
                  <a:lnTo>
                    <a:pt x="90061" y="666374"/>
                  </a:lnTo>
                  <a:lnTo>
                    <a:pt x="63824" y="629741"/>
                  </a:lnTo>
                  <a:lnTo>
                    <a:pt x="41667" y="590256"/>
                  </a:lnTo>
                  <a:lnTo>
                    <a:pt x="23899" y="548228"/>
                  </a:lnTo>
                  <a:lnTo>
                    <a:pt x="10827" y="503964"/>
                  </a:lnTo>
                  <a:lnTo>
                    <a:pt x="2758" y="457770"/>
                  </a:lnTo>
                  <a:lnTo>
                    <a:pt x="0" y="409955"/>
                  </a:lnTo>
                  <a:close/>
                </a:path>
              </a:pathLst>
            </a:custGeom>
            <a:ln w="9525">
              <a:solidFill>
                <a:srgbClr val="999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709371" y="3150819"/>
            <a:ext cx="30353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spc="-165" dirty="0">
                <a:solidFill>
                  <a:srgbClr val="39C0B9"/>
                </a:solidFill>
                <a:latin typeface="Tahoma"/>
                <a:cs typeface="Tahoma"/>
              </a:rPr>
              <a:t>“</a:t>
            </a:r>
            <a:endParaRPr sz="4800">
              <a:latin typeface="Tahoma"/>
              <a:cs typeface="Tahom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40" dirty="0"/>
              <a:t>13</a:t>
            </a:fld>
            <a:endParaRPr spc="40" dirty="0"/>
          </a:p>
        </p:txBody>
      </p:sp>
      <p:sp>
        <p:nvSpPr>
          <p:cNvPr id="6" name="object 6"/>
          <p:cNvSpPr txBox="1"/>
          <p:nvPr/>
        </p:nvSpPr>
        <p:spPr>
          <a:xfrm>
            <a:off x="1762505" y="3208433"/>
            <a:ext cx="4192270" cy="474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9100" indent="-407034">
              <a:lnSpc>
                <a:spcPct val="100000"/>
              </a:lnSpc>
              <a:spcBef>
                <a:spcPts val="100"/>
              </a:spcBef>
              <a:buSzPct val="94915"/>
              <a:buFont typeface="Times New Roman"/>
              <a:buChar char="◦"/>
              <a:tabLst>
                <a:tab pos="419100" algn="l"/>
                <a:tab pos="419734" algn="l"/>
              </a:tabLst>
            </a:pPr>
            <a:r>
              <a:rPr sz="2950" i="1" spc="-195" dirty="0">
                <a:solidFill>
                  <a:srgbClr val="39C0B9"/>
                </a:solidFill>
                <a:latin typeface="Verdana"/>
                <a:cs typeface="Verdana"/>
              </a:rPr>
              <a:t>Comparison</a:t>
            </a:r>
            <a:r>
              <a:rPr sz="2950" i="1" spc="-275" dirty="0">
                <a:solidFill>
                  <a:srgbClr val="39C0B9"/>
                </a:solidFill>
                <a:latin typeface="Verdana"/>
                <a:cs typeface="Verdana"/>
              </a:rPr>
              <a:t> </a:t>
            </a:r>
            <a:r>
              <a:rPr sz="2950" i="1" spc="-200" dirty="0">
                <a:solidFill>
                  <a:srgbClr val="39C0B9"/>
                </a:solidFill>
                <a:latin typeface="Verdana"/>
                <a:cs typeface="Verdana"/>
              </a:rPr>
              <a:t>Ope</a:t>
            </a:r>
            <a:r>
              <a:rPr sz="2950" i="1" spc="-125" dirty="0">
                <a:solidFill>
                  <a:srgbClr val="39C0B9"/>
                </a:solidFill>
                <a:latin typeface="Verdana"/>
                <a:cs typeface="Verdana"/>
              </a:rPr>
              <a:t>r</a:t>
            </a:r>
            <a:r>
              <a:rPr sz="2950" i="1" spc="-170" dirty="0">
                <a:solidFill>
                  <a:srgbClr val="39C0B9"/>
                </a:solidFill>
                <a:latin typeface="Verdana"/>
                <a:cs typeface="Verdana"/>
              </a:rPr>
              <a:t>ators</a:t>
            </a:r>
            <a:endParaRPr sz="29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4481" y="3329749"/>
            <a:ext cx="198500" cy="1985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93291" y="1234439"/>
            <a:ext cx="7472172" cy="438912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40" dirty="0"/>
              <a:t>14</a:t>
            </a:fld>
            <a:endParaRPr spc="4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5718" y="786574"/>
            <a:ext cx="217550" cy="219075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764857" y="1857565"/>
            <a:ext cx="278130" cy="278130"/>
            <a:chOff x="764857" y="1857565"/>
            <a:chExt cx="278130" cy="278130"/>
          </a:xfrm>
        </p:grpSpPr>
        <p:sp>
          <p:nvSpPr>
            <p:cNvPr id="4" name="object 4"/>
            <p:cNvSpPr/>
            <p:nvPr/>
          </p:nvSpPr>
          <p:spPr>
            <a:xfrm>
              <a:off x="769619" y="1862327"/>
              <a:ext cx="268605" cy="268605"/>
            </a:xfrm>
            <a:custGeom>
              <a:avLst/>
              <a:gdLst/>
              <a:ahLst/>
              <a:cxnLst/>
              <a:rect l="l" t="t" r="r" b="b"/>
              <a:pathLst>
                <a:path w="268605" h="268605">
                  <a:moveTo>
                    <a:pt x="134111" y="0"/>
                  </a:moveTo>
                  <a:lnTo>
                    <a:pt x="91722" y="6839"/>
                  </a:lnTo>
                  <a:lnTo>
                    <a:pt x="54907" y="25883"/>
                  </a:lnTo>
                  <a:lnTo>
                    <a:pt x="25876" y="54918"/>
                  </a:lnTo>
                  <a:lnTo>
                    <a:pt x="6837" y="91732"/>
                  </a:lnTo>
                  <a:lnTo>
                    <a:pt x="0" y="134112"/>
                  </a:lnTo>
                  <a:lnTo>
                    <a:pt x="6837" y="176491"/>
                  </a:lnTo>
                  <a:lnTo>
                    <a:pt x="25876" y="213305"/>
                  </a:lnTo>
                  <a:lnTo>
                    <a:pt x="54907" y="242340"/>
                  </a:lnTo>
                  <a:lnTo>
                    <a:pt x="91722" y="261384"/>
                  </a:lnTo>
                  <a:lnTo>
                    <a:pt x="134111" y="268224"/>
                  </a:lnTo>
                  <a:lnTo>
                    <a:pt x="176501" y="261384"/>
                  </a:lnTo>
                  <a:lnTo>
                    <a:pt x="213316" y="242340"/>
                  </a:lnTo>
                  <a:lnTo>
                    <a:pt x="242347" y="213305"/>
                  </a:lnTo>
                  <a:lnTo>
                    <a:pt x="261386" y="176491"/>
                  </a:lnTo>
                  <a:lnTo>
                    <a:pt x="268223" y="134112"/>
                  </a:lnTo>
                  <a:lnTo>
                    <a:pt x="261386" y="91732"/>
                  </a:lnTo>
                  <a:lnTo>
                    <a:pt x="242347" y="54918"/>
                  </a:lnTo>
                  <a:lnTo>
                    <a:pt x="213316" y="25883"/>
                  </a:lnTo>
                  <a:lnTo>
                    <a:pt x="176501" y="6839"/>
                  </a:lnTo>
                  <a:lnTo>
                    <a:pt x="134111" y="0"/>
                  </a:lnTo>
                  <a:close/>
                </a:path>
              </a:pathLst>
            </a:custGeom>
            <a:solidFill>
              <a:srgbClr val="2D2F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9619" y="1862327"/>
              <a:ext cx="268605" cy="268605"/>
            </a:xfrm>
            <a:custGeom>
              <a:avLst/>
              <a:gdLst/>
              <a:ahLst/>
              <a:cxnLst/>
              <a:rect l="l" t="t" r="r" b="b"/>
              <a:pathLst>
                <a:path w="268605" h="268605">
                  <a:moveTo>
                    <a:pt x="0" y="134112"/>
                  </a:moveTo>
                  <a:lnTo>
                    <a:pt x="6837" y="91732"/>
                  </a:lnTo>
                  <a:lnTo>
                    <a:pt x="25876" y="54918"/>
                  </a:lnTo>
                  <a:lnTo>
                    <a:pt x="54907" y="25883"/>
                  </a:lnTo>
                  <a:lnTo>
                    <a:pt x="91722" y="6839"/>
                  </a:lnTo>
                  <a:lnTo>
                    <a:pt x="134111" y="0"/>
                  </a:lnTo>
                  <a:lnTo>
                    <a:pt x="176501" y="6839"/>
                  </a:lnTo>
                  <a:lnTo>
                    <a:pt x="213316" y="25883"/>
                  </a:lnTo>
                  <a:lnTo>
                    <a:pt x="242347" y="54918"/>
                  </a:lnTo>
                  <a:lnTo>
                    <a:pt x="261386" y="91732"/>
                  </a:lnTo>
                  <a:lnTo>
                    <a:pt x="268223" y="134112"/>
                  </a:lnTo>
                  <a:lnTo>
                    <a:pt x="261386" y="176491"/>
                  </a:lnTo>
                  <a:lnTo>
                    <a:pt x="242347" y="213305"/>
                  </a:lnTo>
                  <a:lnTo>
                    <a:pt x="213316" y="242340"/>
                  </a:lnTo>
                  <a:lnTo>
                    <a:pt x="176501" y="261384"/>
                  </a:lnTo>
                  <a:lnTo>
                    <a:pt x="134111" y="268224"/>
                  </a:lnTo>
                  <a:lnTo>
                    <a:pt x="91722" y="261384"/>
                  </a:lnTo>
                  <a:lnTo>
                    <a:pt x="54907" y="242340"/>
                  </a:lnTo>
                  <a:lnTo>
                    <a:pt x="25876" y="213305"/>
                  </a:lnTo>
                  <a:lnTo>
                    <a:pt x="6837" y="176491"/>
                  </a:lnTo>
                  <a:lnTo>
                    <a:pt x="0" y="134112"/>
                  </a:lnTo>
                  <a:close/>
                </a:path>
              </a:pathLst>
            </a:custGeom>
            <a:ln w="9525">
              <a:solidFill>
                <a:srgbClr val="999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260094" y="614248"/>
            <a:ext cx="5062220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1800" indent="-419100">
              <a:lnSpc>
                <a:spcPct val="100000"/>
              </a:lnSpc>
              <a:spcBef>
                <a:spcPts val="100"/>
              </a:spcBef>
              <a:buFont typeface="Times New Roman"/>
              <a:buChar char="◦"/>
              <a:tabLst>
                <a:tab pos="431165" algn="l"/>
                <a:tab pos="431800" algn="l"/>
              </a:tabLst>
            </a:pPr>
            <a:r>
              <a:rPr sz="3000" spc="75" dirty="0">
                <a:solidFill>
                  <a:srgbClr val="F3F3F3"/>
                </a:solidFill>
                <a:latin typeface="Tahoma"/>
                <a:cs typeface="Tahoma"/>
              </a:rPr>
              <a:t>Ass</a:t>
            </a:r>
            <a:r>
              <a:rPr sz="3000" spc="70" dirty="0">
                <a:solidFill>
                  <a:srgbClr val="F3F3F3"/>
                </a:solidFill>
                <a:latin typeface="Tahoma"/>
                <a:cs typeface="Tahoma"/>
              </a:rPr>
              <a:t>u</a:t>
            </a:r>
            <a:r>
              <a:rPr sz="3000" spc="150" dirty="0">
                <a:solidFill>
                  <a:srgbClr val="F3F3F3"/>
                </a:solidFill>
                <a:latin typeface="Tahoma"/>
                <a:cs typeface="Tahoma"/>
              </a:rPr>
              <a:t>me</a:t>
            </a:r>
            <a:r>
              <a:rPr sz="3000" spc="-105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3000" spc="70" dirty="0">
                <a:solidFill>
                  <a:srgbClr val="F3F3F3"/>
                </a:solidFill>
                <a:latin typeface="Tahoma"/>
                <a:cs typeface="Tahoma"/>
              </a:rPr>
              <a:t>that</a:t>
            </a:r>
            <a:r>
              <a:rPr sz="3000" spc="-140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3000" spc="229" dirty="0">
                <a:solidFill>
                  <a:srgbClr val="F3F3F3"/>
                </a:solidFill>
                <a:latin typeface="Tahoma"/>
                <a:cs typeface="Tahoma"/>
              </a:rPr>
              <a:t>a</a:t>
            </a:r>
            <a:r>
              <a:rPr sz="3000" spc="-120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3000" spc="-740" dirty="0">
                <a:solidFill>
                  <a:srgbClr val="F3F3F3"/>
                </a:solidFill>
                <a:latin typeface="Tahoma"/>
                <a:cs typeface="Tahoma"/>
              </a:rPr>
              <a:t>=</a:t>
            </a:r>
            <a:r>
              <a:rPr sz="3000" spc="-110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3000" spc="-245" dirty="0">
                <a:solidFill>
                  <a:srgbClr val="F3F3F3"/>
                </a:solidFill>
                <a:latin typeface="Tahoma"/>
                <a:cs typeface="Tahoma"/>
              </a:rPr>
              <a:t>10</a:t>
            </a:r>
            <a:r>
              <a:rPr sz="3000" spc="-120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3000" spc="-330" dirty="0">
                <a:solidFill>
                  <a:srgbClr val="F3F3F3"/>
                </a:solidFill>
                <a:latin typeface="Tahoma"/>
                <a:cs typeface="Tahoma"/>
              </a:rPr>
              <a:t>,</a:t>
            </a:r>
            <a:r>
              <a:rPr sz="3000" spc="-110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3000" spc="145" dirty="0">
                <a:solidFill>
                  <a:srgbClr val="F3F3F3"/>
                </a:solidFill>
                <a:latin typeface="Tahoma"/>
                <a:cs typeface="Tahoma"/>
              </a:rPr>
              <a:t>b</a:t>
            </a:r>
            <a:r>
              <a:rPr sz="3000" spc="-120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3000" spc="-740" dirty="0">
                <a:solidFill>
                  <a:srgbClr val="F3F3F3"/>
                </a:solidFill>
                <a:latin typeface="Tahoma"/>
                <a:cs typeface="Tahoma"/>
              </a:rPr>
              <a:t>=</a:t>
            </a:r>
            <a:r>
              <a:rPr sz="3000" spc="-114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3000" spc="105" dirty="0">
                <a:solidFill>
                  <a:srgbClr val="F3F3F3"/>
                </a:solidFill>
                <a:latin typeface="Tahoma"/>
                <a:cs typeface="Tahoma"/>
              </a:rPr>
              <a:t>20</a:t>
            </a:r>
            <a:endParaRPr sz="300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33727" y="1392936"/>
            <a:ext cx="6763511" cy="5254752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40" dirty="0"/>
              <a:t>15</a:t>
            </a:fld>
            <a:endParaRPr spc="4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89013" y="3014281"/>
            <a:ext cx="829944" cy="829944"/>
            <a:chOff x="489013" y="3014281"/>
            <a:chExt cx="829944" cy="829944"/>
          </a:xfrm>
        </p:grpSpPr>
        <p:sp>
          <p:nvSpPr>
            <p:cNvPr id="3" name="object 3"/>
            <p:cNvSpPr/>
            <p:nvPr/>
          </p:nvSpPr>
          <p:spPr>
            <a:xfrm>
              <a:off x="493776" y="3019044"/>
              <a:ext cx="820419" cy="820419"/>
            </a:xfrm>
            <a:custGeom>
              <a:avLst/>
              <a:gdLst/>
              <a:ahLst/>
              <a:cxnLst/>
              <a:rect l="l" t="t" r="r" b="b"/>
              <a:pathLst>
                <a:path w="820419" h="820420">
                  <a:moveTo>
                    <a:pt x="409955" y="0"/>
                  </a:moveTo>
                  <a:lnTo>
                    <a:pt x="362145" y="2757"/>
                  </a:lnTo>
                  <a:lnTo>
                    <a:pt x="315955" y="10825"/>
                  </a:lnTo>
                  <a:lnTo>
                    <a:pt x="271693" y="23896"/>
                  </a:lnTo>
                  <a:lnTo>
                    <a:pt x="229666" y="41663"/>
                  </a:lnTo>
                  <a:lnTo>
                    <a:pt x="190182" y="63818"/>
                  </a:lnTo>
                  <a:lnTo>
                    <a:pt x="153548" y="90053"/>
                  </a:lnTo>
                  <a:lnTo>
                    <a:pt x="120072" y="120062"/>
                  </a:lnTo>
                  <a:lnTo>
                    <a:pt x="90061" y="153537"/>
                  </a:lnTo>
                  <a:lnTo>
                    <a:pt x="63824" y="190170"/>
                  </a:lnTo>
                  <a:lnTo>
                    <a:pt x="41667" y="229655"/>
                  </a:lnTo>
                  <a:lnTo>
                    <a:pt x="23899" y="271683"/>
                  </a:lnTo>
                  <a:lnTo>
                    <a:pt x="10827" y="315947"/>
                  </a:lnTo>
                  <a:lnTo>
                    <a:pt x="2758" y="362141"/>
                  </a:lnTo>
                  <a:lnTo>
                    <a:pt x="0" y="409955"/>
                  </a:lnTo>
                  <a:lnTo>
                    <a:pt x="2758" y="457770"/>
                  </a:lnTo>
                  <a:lnTo>
                    <a:pt x="10827" y="503964"/>
                  </a:lnTo>
                  <a:lnTo>
                    <a:pt x="23899" y="548228"/>
                  </a:lnTo>
                  <a:lnTo>
                    <a:pt x="41667" y="590256"/>
                  </a:lnTo>
                  <a:lnTo>
                    <a:pt x="63824" y="629741"/>
                  </a:lnTo>
                  <a:lnTo>
                    <a:pt x="90061" y="666374"/>
                  </a:lnTo>
                  <a:lnTo>
                    <a:pt x="120072" y="699849"/>
                  </a:lnTo>
                  <a:lnTo>
                    <a:pt x="153548" y="729858"/>
                  </a:lnTo>
                  <a:lnTo>
                    <a:pt x="190182" y="756093"/>
                  </a:lnTo>
                  <a:lnTo>
                    <a:pt x="229666" y="778248"/>
                  </a:lnTo>
                  <a:lnTo>
                    <a:pt x="271693" y="796015"/>
                  </a:lnTo>
                  <a:lnTo>
                    <a:pt x="315955" y="809086"/>
                  </a:lnTo>
                  <a:lnTo>
                    <a:pt x="362145" y="817154"/>
                  </a:lnTo>
                  <a:lnTo>
                    <a:pt x="409955" y="819911"/>
                  </a:lnTo>
                  <a:lnTo>
                    <a:pt x="457766" y="817154"/>
                  </a:lnTo>
                  <a:lnTo>
                    <a:pt x="503956" y="809086"/>
                  </a:lnTo>
                  <a:lnTo>
                    <a:pt x="548218" y="796015"/>
                  </a:lnTo>
                  <a:lnTo>
                    <a:pt x="590245" y="778248"/>
                  </a:lnTo>
                  <a:lnTo>
                    <a:pt x="629729" y="756093"/>
                  </a:lnTo>
                  <a:lnTo>
                    <a:pt x="666363" y="729858"/>
                  </a:lnTo>
                  <a:lnTo>
                    <a:pt x="699839" y="699849"/>
                  </a:lnTo>
                  <a:lnTo>
                    <a:pt x="729850" y="666374"/>
                  </a:lnTo>
                  <a:lnTo>
                    <a:pt x="756087" y="629741"/>
                  </a:lnTo>
                  <a:lnTo>
                    <a:pt x="778244" y="590256"/>
                  </a:lnTo>
                  <a:lnTo>
                    <a:pt x="796012" y="548228"/>
                  </a:lnTo>
                  <a:lnTo>
                    <a:pt x="809084" y="503964"/>
                  </a:lnTo>
                  <a:lnTo>
                    <a:pt x="817153" y="457770"/>
                  </a:lnTo>
                  <a:lnTo>
                    <a:pt x="819912" y="409955"/>
                  </a:lnTo>
                  <a:lnTo>
                    <a:pt x="817153" y="362141"/>
                  </a:lnTo>
                  <a:lnTo>
                    <a:pt x="809084" y="315947"/>
                  </a:lnTo>
                  <a:lnTo>
                    <a:pt x="796012" y="271683"/>
                  </a:lnTo>
                  <a:lnTo>
                    <a:pt x="778244" y="229655"/>
                  </a:lnTo>
                  <a:lnTo>
                    <a:pt x="756087" y="190170"/>
                  </a:lnTo>
                  <a:lnTo>
                    <a:pt x="729850" y="153537"/>
                  </a:lnTo>
                  <a:lnTo>
                    <a:pt x="699839" y="120062"/>
                  </a:lnTo>
                  <a:lnTo>
                    <a:pt x="666363" y="90053"/>
                  </a:lnTo>
                  <a:lnTo>
                    <a:pt x="629729" y="63818"/>
                  </a:lnTo>
                  <a:lnTo>
                    <a:pt x="590245" y="41663"/>
                  </a:lnTo>
                  <a:lnTo>
                    <a:pt x="548218" y="23896"/>
                  </a:lnTo>
                  <a:lnTo>
                    <a:pt x="503956" y="10825"/>
                  </a:lnTo>
                  <a:lnTo>
                    <a:pt x="457766" y="2757"/>
                  </a:lnTo>
                  <a:lnTo>
                    <a:pt x="409955" y="0"/>
                  </a:lnTo>
                  <a:close/>
                </a:path>
              </a:pathLst>
            </a:custGeom>
            <a:solidFill>
              <a:srgbClr val="2D2F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93776" y="3019044"/>
              <a:ext cx="820419" cy="820419"/>
            </a:xfrm>
            <a:custGeom>
              <a:avLst/>
              <a:gdLst/>
              <a:ahLst/>
              <a:cxnLst/>
              <a:rect l="l" t="t" r="r" b="b"/>
              <a:pathLst>
                <a:path w="820419" h="820420">
                  <a:moveTo>
                    <a:pt x="0" y="409955"/>
                  </a:moveTo>
                  <a:lnTo>
                    <a:pt x="2758" y="362141"/>
                  </a:lnTo>
                  <a:lnTo>
                    <a:pt x="10827" y="315947"/>
                  </a:lnTo>
                  <a:lnTo>
                    <a:pt x="23899" y="271683"/>
                  </a:lnTo>
                  <a:lnTo>
                    <a:pt x="41667" y="229655"/>
                  </a:lnTo>
                  <a:lnTo>
                    <a:pt x="63824" y="190170"/>
                  </a:lnTo>
                  <a:lnTo>
                    <a:pt x="90061" y="153537"/>
                  </a:lnTo>
                  <a:lnTo>
                    <a:pt x="120072" y="120062"/>
                  </a:lnTo>
                  <a:lnTo>
                    <a:pt x="153548" y="90053"/>
                  </a:lnTo>
                  <a:lnTo>
                    <a:pt x="190182" y="63818"/>
                  </a:lnTo>
                  <a:lnTo>
                    <a:pt x="229666" y="41663"/>
                  </a:lnTo>
                  <a:lnTo>
                    <a:pt x="271693" y="23896"/>
                  </a:lnTo>
                  <a:lnTo>
                    <a:pt x="315955" y="10825"/>
                  </a:lnTo>
                  <a:lnTo>
                    <a:pt x="362145" y="2757"/>
                  </a:lnTo>
                  <a:lnTo>
                    <a:pt x="409955" y="0"/>
                  </a:lnTo>
                  <a:lnTo>
                    <a:pt x="457766" y="2757"/>
                  </a:lnTo>
                  <a:lnTo>
                    <a:pt x="503956" y="10825"/>
                  </a:lnTo>
                  <a:lnTo>
                    <a:pt x="548218" y="23896"/>
                  </a:lnTo>
                  <a:lnTo>
                    <a:pt x="590245" y="41663"/>
                  </a:lnTo>
                  <a:lnTo>
                    <a:pt x="629729" y="63818"/>
                  </a:lnTo>
                  <a:lnTo>
                    <a:pt x="666363" y="90053"/>
                  </a:lnTo>
                  <a:lnTo>
                    <a:pt x="699839" y="120062"/>
                  </a:lnTo>
                  <a:lnTo>
                    <a:pt x="729850" y="153537"/>
                  </a:lnTo>
                  <a:lnTo>
                    <a:pt x="756087" y="190170"/>
                  </a:lnTo>
                  <a:lnTo>
                    <a:pt x="778244" y="229655"/>
                  </a:lnTo>
                  <a:lnTo>
                    <a:pt x="796012" y="271683"/>
                  </a:lnTo>
                  <a:lnTo>
                    <a:pt x="809084" y="315947"/>
                  </a:lnTo>
                  <a:lnTo>
                    <a:pt x="817153" y="362141"/>
                  </a:lnTo>
                  <a:lnTo>
                    <a:pt x="819912" y="409955"/>
                  </a:lnTo>
                  <a:lnTo>
                    <a:pt x="817153" y="457770"/>
                  </a:lnTo>
                  <a:lnTo>
                    <a:pt x="809084" y="503964"/>
                  </a:lnTo>
                  <a:lnTo>
                    <a:pt x="796012" y="548228"/>
                  </a:lnTo>
                  <a:lnTo>
                    <a:pt x="778244" y="590256"/>
                  </a:lnTo>
                  <a:lnTo>
                    <a:pt x="756087" y="629741"/>
                  </a:lnTo>
                  <a:lnTo>
                    <a:pt x="729850" y="666374"/>
                  </a:lnTo>
                  <a:lnTo>
                    <a:pt x="699839" y="699849"/>
                  </a:lnTo>
                  <a:lnTo>
                    <a:pt x="666363" y="729858"/>
                  </a:lnTo>
                  <a:lnTo>
                    <a:pt x="629729" y="756093"/>
                  </a:lnTo>
                  <a:lnTo>
                    <a:pt x="590245" y="778248"/>
                  </a:lnTo>
                  <a:lnTo>
                    <a:pt x="548218" y="796015"/>
                  </a:lnTo>
                  <a:lnTo>
                    <a:pt x="503956" y="809086"/>
                  </a:lnTo>
                  <a:lnTo>
                    <a:pt x="457766" y="817154"/>
                  </a:lnTo>
                  <a:lnTo>
                    <a:pt x="409955" y="819911"/>
                  </a:lnTo>
                  <a:lnTo>
                    <a:pt x="362145" y="817154"/>
                  </a:lnTo>
                  <a:lnTo>
                    <a:pt x="315955" y="809086"/>
                  </a:lnTo>
                  <a:lnTo>
                    <a:pt x="271693" y="796015"/>
                  </a:lnTo>
                  <a:lnTo>
                    <a:pt x="229666" y="778248"/>
                  </a:lnTo>
                  <a:lnTo>
                    <a:pt x="190182" y="756093"/>
                  </a:lnTo>
                  <a:lnTo>
                    <a:pt x="153548" y="729858"/>
                  </a:lnTo>
                  <a:lnTo>
                    <a:pt x="120072" y="699849"/>
                  </a:lnTo>
                  <a:lnTo>
                    <a:pt x="90061" y="666374"/>
                  </a:lnTo>
                  <a:lnTo>
                    <a:pt x="63824" y="629741"/>
                  </a:lnTo>
                  <a:lnTo>
                    <a:pt x="41667" y="590256"/>
                  </a:lnTo>
                  <a:lnTo>
                    <a:pt x="23899" y="548228"/>
                  </a:lnTo>
                  <a:lnTo>
                    <a:pt x="10827" y="503964"/>
                  </a:lnTo>
                  <a:lnTo>
                    <a:pt x="2758" y="457770"/>
                  </a:lnTo>
                  <a:lnTo>
                    <a:pt x="0" y="409955"/>
                  </a:lnTo>
                  <a:close/>
                </a:path>
              </a:pathLst>
            </a:custGeom>
            <a:ln w="9525">
              <a:solidFill>
                <a:srgbClr val="999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709371" y="3150819"/>
            <a:ext cx="30353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spc="-165" dirty="0">
                <a:solidFill>
                  <a:srgbClr val="39C0B9"/>
                </a:solidFill>
                <a:latin typeface="Tahoma"/>
                <a:cs typeface="Tahoma"/>
              </a:rPr>
              <a:t>“</a:t>
            </a:r>
            <a:endParaRPr sz="4800">
              <a:latin typeface="Tahoma"/>
              <a:cs typeface="Tahom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40" dirty="0"/>
              <a:t>16</a:t>
            </a:fld>
            <a:endParaRPr spc="40" dirty="0"/>
          </a:p>
        </p:txBody>
      </p:sp>
      <p:sp>
        <p:nvSpPr>
          <p:cNvPr id="6" name="object 6"/>
          <p:cNvSpPr txBox="1"/>
          <p:nvPr/>
        </p:nvSpPr>
        <p:spPr>
          <a:xfrm>
            <a:off x="1762505" y="3208433"/>
            <a:ext cx="3375660" cy="474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9100" indent="-407034">
              <a:lnSpc>
                <a:spcPct val="100000"/>
              </a:lnSpc>
              <a:spcBef>
                <a:spcPts val="100"/>
              </a:spcBef>
              <a:buSzPct val="94915"/>
              <a:buFont typeface="Times New Roman"/>
              <a:buChar char="◦"/>
              <a:tabLst>
                <a:tab pos="419100" algn="l"/>
                <a:tab pos="419734" algn="l"/>
              </a:tabLst>
            </a:pPr>
            <a:r>
              <a:rPr sz="2950" i="1" spc="-135" dirty="0">
                <a:solidFill>
                  <a:srgbClr val="39C0B9"/>
                </a:solidFill>
                <a:latin typeface="Verdana"/>
                <a:cs typeface="Verdana"/>
              </a:rPr>
              <a:t>Logical</a:t>
            </a:r>
            <a:r>
              <a:rPr sz="2950" i="1" spc="-270" dirty="0">
                <a:solidFill>
                  <a:srgbClr val="39C0B9"/>
                </a:solidFill>
                <a:latin typeface="Verdana"/>
                <a:cs typeface="Verdana"/>
              </a:rPr>
              <a:t> </a:t>
            </a:r>
            <a:r>
              <a:rPr sz="2950" i="1" spc="-175" dirty="0">
                <a:solidFill>
                  <a:srgbClr val="39C0B9"/>
                </a:solidFill>
                <a:latin typeface="Verdana"/>
                <a:cs typeface="Verdana"/>
              </a:rPr>
              <a:t>Operators</a:t>
            </a:r>
            <a:endParaRPr sz="29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4481" y="3329749"/>
            <a:ext cx="198500" cy="1985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03375" y="1789176"/>
            <a:ext cx="7968996" cy="3279648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40" dirty="0"/>
              <a:t>17</a:t>
            </a:fld>
            <a:endParaRPr spc="4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4287" y="2191702"/>
            <a:ext cx="2160270" cy="2476500"/>
            <a:chOff x="-14287" y="2191702"/>
            <a:chExt cx="2160270" cy="24765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4481" y="3329749"/>
              <a:ext cx="198500" cy="1985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2205989"/>
              <a:ext cx="2131695" cy="2447925"/>
            </a:xfrm>
            <a:custGeom>
              <a:avLst/>
              <a:gdLst/>
              <a:ahLst/>
              <a:cxnLst/>
              <a:rect l="l" t="t" r="r" b="b"/>
              <a:pathLst>
                <a:path w="2131695" h="2447925">
                  <a:moveTo>
                    <a:pt x="906780" y="0"/>
                  </a:moveTo>
                  <a:lnTo>
                    <a:pt x="858697" y="926"/>
                  </a:lnTo>
                  <a:lnTo>
                    <a:pt x="811083" y="3681"/>
                  </a:lnTo>
                  <a:lnTo>
                    <a:pt x="763974" y="8232"/>
                  </a:lnTo>
                  <a:lnTo>
                    <a:pt x="717402" y="14545"/>
                  </a:lnTo>
                  <a:lnTo>
                    <a:pt x="671401" y="22585"/>
                  </a:lnTo>
                  <a:lnTo>
                    <a:pt x="626006" y="32319"/>
                  </a:lnTo>
                  <a:lnTo>
                    <a:pt x="581251" y="43712"/>
                  </a:lnTo>
                  <a:lnTo>
                    <a:pt x="537170" y="56731"/>
                  </a:lnTo>
                  <a:lnTo>
                    <a:pt x="493796" y="71341"/>
                  </a:lnTo>
                  <a:lnTo>
                    <a:pt x="451164" y="87509"/>
                  </a:lnTo>
                  <a:lnTo>
                    <a:pt x="409308" y="105200"/>
                  </a:lnTo>
                  <a:lnTo>
                    <a:pt x="368262" y="124381"/>
                  </a:lnTo>
                  <a:lnTo>
                    <a:pt x="328060" y="145017"/>
                  </a:lnTo>
                  <a:lnTo>
                    <a:pt x="288735" y="167075"/>
                  </a:lnTo>
                  <a:lnTo>
                    <a:pt x="250323" y="190520"/>
                  </a:lnTo>
                  <a:lnTo>
                    <a:pt x="212856" y="215319"/>
                  </a:lnTo>
                  <a:lnTo>
                    <a:pt x="176370" y="241437"/>
                  </a:lnTo>
                  <a:lnTo>
                    <a:pt x="140898" y="268841"/>
                  </a:lnTo>
                  <a:lnTo>
                    <a:pt x="106473" y="297496"/>
                  </a:lnTo>
                  <a:lnTo>
                    <a:pt x="73131" y="327369"/>
                  </a:lnTo>
                  <a:lnTo>
                    <a:pt x="40905" y="358425"/>
                  </a:lnTo>
                  <a:lnTo>
                    <a:pt x="9829" y="390631"/>
                  </a:lnTo>
                  <a:lnTo>
                    <a:pt x="0" y="2045955"/>
                  </a:lnTo>
                  <a:lnTo>
                    <a:pt x="9829" y="2056912"/>
                  </a:lnTo>
                  <a:lnTo>
                    <a:pt x="40905" y="2089118"/>
                  </a:lnTo>
                  <a:lnTo>
                    <a:pt x="73131" y="2120174"/>
                  </a:lnTo>
                  <a:lnTo>
                    <a:pt x="106473" y="2150047"/>
                  </a:lnTo>
                  <a:lnTo>
                    <a:pt x="140898" y="2178702"/>
                  </a:lnTo>
                  <a:lnTo>
                    <a:pt x="176370" y="2206106"/>
                  </a:lnTo>
                  <a:lnTo>
                    <a:pt x="212856" y="2232224"/>
                  </a:lnTo>
                  <a:lnTo>
                    <a:pt x="250323" y="2257023"/>
                  </a:lnTo>
                  <a:lnTo>
                    <a:pt x="288735" y="2280468"/>
                  </a:lnTo>
                  <a:lnTo>
                    <a:pt x="328060" y="2302526"/>
                  </a:lnTo>
                  <a:lnTo>
                    <a:pt x="368262" y="2323162"/>
                  </a:lnTo>
                  <a:lnTo>
                    <a:pt x="409308" y="2342343"/>
                  </a:lnTo>
                  <a:lnTo>
                    <a:pt x="451164" y="2360034"/>
                  </a:lnTo>
                  <a:lnTo>
                    <a:pt x="493796" y="2376202"/>
                  </a:lnTo>
                  <a:lnTo>
                    <a:pt x="537170" y="2390812"/>
                  </a:lnTo>
                  <a:lnTo>
                    <a:pt x="581251" y="2403831"/>
                  </a:lnTo>
                  <a:lnTo>
                    <a:pt x="626006" y="2415224"/>
                  </a:lnTo>
                  <a:lnTo>
                    <a:pt x="671401" y="2424958"/>
                  </a:lnTo>
                  <a:lnTo>
                    <a:pt x="717402" y="2432998"/>
                  </a:lnTo>
                  <a:lnTo>
                    <a:pt x="763974" y="2439311"/>
                  </a:lnTo>
                  <a:lnTo>
                    <a:pt x="811083" y="2443862"/>
                  </a:lnTo>
                  <a:lnTo>
                    <a:pt x="858697" y="2446617"/>
                  </a:lnTo>
                  <a:lnTo>
                    <a:pt x="906780" y="2447544"/>
                  </a:lnTo>
                  <a:lnTo>
                    <a:pt x="954861" y="2446617"/>
                  </a:lnTo>
                  <a:lnTo>
                    <a:pt x="1002474" y="2443862"/>
                  </a:lnTo>
                  <a:lnTo>
                    <a:pt x="1049583" y="2439311"/>
                  </a:lnTo>
                  <a:lnTo>
                    <a:pt x="1096154" y="2432998"/>
                  </a:lnTo>
                  <a:lnTo>
                    <a:pt x="1142154" y="2424958"/>
                  </a:lnTo>
                  <a:lnTo>
                    <a:pt x="1187549" y="2415224"/>
                  </a:lnTo>
                  <a:lnTo>
                    <a:pt x="1232303" y="2403831"/>
                  </a:lnTo>
                  <a:lnTo>
                    <a:pt x="1276384" y="2390812"/>
                  </a:lnTo>
                  <a:lnTo>
                    <a:pt x="1319758" y="2376202"/>
                  </a:lnTo>
                  <a:lnTo>
                    <a:pt x="1362389" y="2360034"/>
                  </a:lnTo>
                  <a:lnTo>
                    <a:pt x="1404245" y="2342343"/>
                  </a:lnTo>
                  <a:lnTo>
                    <a:pt x="1445291" y="2323162"/>
                  </a:lnTo>
                  <a:lnTo>
                    <a:pt x="1485494" y="2302526"/>
                  </a:lnTo>
                  <a:lnTo>
                    <a:pt x="1524818" y="2280468"/>
                  </a:lnTo>
                  <a:lnTo>
                    <a:pt x="1563230" y="2257023"/>
                  </a:lnTo>
                  <a:lnTo>
                    <a:pt x="1600697" y="2232224"/>
                  </a:lnTo>
                  <a:lnTo>
                    <a:pt x="1637184" y="2206106"/>
                  </a:lnTo>
                  <a:lnTo>
                    <a:pt x="1672656" y="2178702"/>
                  </a:lnTo>
                  <a:lnTo>
                    <a:pt x="1707081" y="2150047"/>
                  </a:lnTo>
                  <a:lnTo>
                    <a:pt x="1740423" y="2120174"/>
                  </a:lnTo>
                  <a:lnTo>
                    <a:pt x="1772650" y="2089118"/>
                  </a:lnTo>
                  <a:lnTo>
                    <a:pt x="1803726" y="2056912"/>
                  </a:lnTo>
                  <a:lnTo>
                    <a:pt x="1833618" y="2023591"/>
                  </a:lnTo>
                  <a:lnTo>
                    <a:pt x="1862292" y="1989188"/>
                  </a:lnTo>
                  <a:lnTo>
                    <a:pt x="1889714" y="1953738"/>
                  </a:lnTo>
                  <a:lnTo>
                    <a:pt x="1915849" y="1917275"/>
                  </a:lnTo>
                  <a:lnTo>
                    <a:pt x="1940664" y="1879832"/>
                  </a:lnTo>
                  <a:lnTo>
                    <a:pt x="1964125" y="1841443"/>
                  </a:lnTo>
                  <a:lnTo>
                    <a:pt x="1986198" y="1802143"/>
                  </a:lnTo>
                  <a:lnTo>
                    <a:pt x="2006848" y="1761966"/>
                  </a:lnTo>
                  <a:lnTo>
                    <a:pt x="2026041" y="1720945"/>
                  </a:lnTo>
                  <a:lnTo>
                    <a:pt x="2043744" y="1679114"/>
                  </a:lnTo>
                  <a:lnTo>
                    <a:pt x="2059923" y="1636509"/>
                  </a:lnTo>
                  <a:lnTo>
                    <a:pt x="2074543" y="1593161"/>
                  </a:lnTo>
                  <a:lnTo>
                    <a:pt x="2087571" y="1549107"/>
                  </a:lnTo>
                  <a:lnTo>
                    <a:pt x="2098972" y="1504379"/>
                  </a:lnTo>
                  <a:lnTo>
                    <a:pt x="2108712" y="1459011"/>
                  </a:lnTo>
                  <a:lnTo>
                    <a:pt x="2116758" y="1413038"/>
                  </a:lnTo>
                  <a:lnTo>
                    <a:pt x="2123075" y="1366493"/>
                  </a:lnTo>
                  <a:lnTo>
                    <a:pt x="2127629" y="1319412"/>
                  </a:lnTo>
                  <a:lnTo>
                    <a:pt x="2130387" y="1271826"/>
                  </a:lnTo>
                  <a:lnTo>
                    <a:pt x="2131314" y="1223772"/>
                  </a:lnTo>
                  <a:lnTo>
                    <a:pt x="2130387" y="1175717"/>
                  </a:lnTo>
                  <a:lnTo>
                    <a:pt x="2127629" y="1128131"/>
                  </a:lnTo>
                  <a:lnTo>
                    <a:pt x="2123075" y="1081050"/>
                  </a:lnTo>
                  <a:lnTo>
                    <a:pt x="2116758" y="1034505"/>
                  </a:lnTo>
                  <a:lnTo>
                    <a:pt x="2108712" y="988532"/>
                  </a:lnTo>
                  <a:lnTo>
                    <a:pt x="2098972" y="943164"/>
                  </a:lnTo>
                  <a:lnTo>
                    <a:pt x="2087571" y="898436"/>
                  </a:lnTo>
                  <a:lnTo>
                    <a:pt x="2074543" y="854382"/>
                  </a:lnTo>
                  <a:lnTo>
                    <a:pt x="2059923" y="811034"/>
                  </a:lnTo>
                  <a:lnTo>
                    <a:pt x="2043744" y="768429"/>
                  </a:lnTo>
                  <a:lnTo>
                    <a:pt x="2026041" y="726598"/>
                  </a:lnTo>
                  <a:lnTo>
                    <a:pt x="2006848" y="685577"/>
                  </a:lnTo>
                  <a:lnTo>
                    <a:pt x="1986198" y="645400"/>
                  </a:lnTo>
                  <a:lnTo>
                    <a:pt x="1964125" y="606100"/>
                  </a:lnTo>
                  <a:lnTo>
                    <a:pt x="1940664" y="567711"/>
                  </a:lnTo>
                  <a:lnTo>
                    <a:pt x="1915849" y="530268"/>
                  </a:lnTo>
                  <a:lnTo>
                    <a:pt x="1889714" y="493805"/>
                  </a:lnTo>
                  <a:lnTo>
                    <a:pt x="1862292" y="458355"/>
                  </a:lnTo>
                  <a:lnTo>
                    <a:pt x="1833618" y="423952"/>
                  </a:lnTo>
                  <a:lnTo>
                    <a:pt x="1803726" y="390631"/>
                  </a:lnTo>
                  <a:lnTo>
                    <a:pt x="1772650" y="358425"/>
                  </a:lnTo>
                  <a:lnTo>
                    <a:pt x="1740423" y="327369"/>
                  </a:lnTo>
                  <a:lnTo>
                    <a:pt x="1707081" y="297496"/>
                  </a:lnTo>
                  <a:lnTo>
                    <a:pt x="1672656" y="268841"/>
                  </a:lnTo>
                  <a:lnTo>
                    <a:pt x="1637184" y="241437"/>
                  </a:lnTo>
                  <a:lnTo>
                    <a:pt x="1600697" y="215319"/>
                  </a:lnTo>
                  <a:lnTo>
                    <a:pt x="1563230" y="190520"/>
                  </a:lnTo>
                  <a:lnTo>
                    <a:pt x="1524818" y="167075"/>
                  </a:lnTo>
                  <a:lnTo>
                    <a:pt x="1485494" y="145017"/>
                  </a:lnTo>
                  <a:lnTo>
                    <a:pt x="1445291" y="124381"/>
                  </a:lnTo>
                  <a:lnTo>
                    <a:pt x="1404245" y="105200"/>
                  </a:lnTo>
                  <a:lnTo>
                    <a:pt x="1362389" y="87509"/>
                  </a:lnTo>
                  <a:lnTo>
                    <a:pt x="1319758" y="71341"/>
                  </a:lnTo>
                  <a:lnTo>
                    <a:pt x="1276384" y="56731"/>
                  </a:lnTo>
                  <a:lnTo>
                    <a:pt x="1232303" y="43712"/>
                  </a:lnTo>
                  <a:lnTo>
                    <a:pt x="1187549" y="32319"/>
                  </a:lnTo>
                  <a:lnTo>
                    <a:pt x="1142154" y="22585"/>
                  </a:lnTo>
                  <a:lnTo>
                    <a:pt x="1096154" y="14545"/>
                  </a:lnTo>
                  <a:lnTo>
                    <a:pt x="1049583" y="8232"/>
                  </a:lnTo>
                  <a:lnTo>
                    <a:pt x="1002474" y="3681"/>
                  </a:lnTo>
                  <a:lnTo>
                    <a:pt x="954861" y="926"/>
                  </a:lnTo>
                  <a:lnTo>
                    <a:pt x="906780" y="0"/>
                  </a:lnTo>
                  <a:close/>
                </a:path>
              </a:pathLst>
            </a:custGeom>
            <a:solidFill>
              <a:srgbClr val="39C0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2205989"/>
              <a:ext cx="2131695" cy="2447925"/>
            </a:xfrm>
            <a:custGeom>
              <a:avLst/>
              <a:gdLst/>
              <a:ahLst/>
              <a:cxnLst/>
              <a:rect l="l" t="t" r="r" b="b"/>
              <a:pathLst>
                <a:path w="2131695" h="2447925">
                  <a:moveTo>
                    <a:pt x="0" y="401588"/>
                  </a:moveTo>
                  <a:lnTo>
                    <a:pt x="40905" y="358425"/>
                  </a:lnTo>
                  <a:lnTo>
                    <a:pt x="73131" y="327369"/>
                  </a:lnTo>
                  <a:lnTo>
                    <a:pt x="106473" y="297496"/>
                  </a:lnTo>
                  <a:lnTo>
                    <a:pt x="140898" y="268841"/>
                  </a:lnTo>
                  <a:lnTo>
                    <a:pt x="176370" y="241437"/>
                  </a:lnTo>
                  <a:lnTo>
                    <a:pt x="212856" y="215319"/>
                  </a:lnTo>
                  <a:lnTo>
                    <a:pt x="250323" y="190520"/>
                  </a:lnTo>
                  <a:lnTo>
                    <a:pt x="288735" y="167075"/>
                  </a:lnTo>
                  <a:lnTo>
                    <a:pt x="328060" y="145017"/>
                  </a:lnTo>
                  <a:lnTo>
                    <a:pt x="368262" y="124381"/>
                  </a:lnTo>
                  <a:lnTo>
                    <a:pt x="409308" y="105200"/>
                  </a:lnTo>
                  <a:lnTo>
                    <a:pt x="451164" y="87509"/>
                  </a:lnTo>
                  <a:lnTo>
                    <a:pt x="493796" y="71341"/>
                  </a:lnTo>
                  <a:lnTo>
                    <a:pt x="537170" y="56731"/>
                  </a:lnTo>
                  <a:lnTo>
                    <a:pt x="581251" y="43712"/>
                  </a:lnTo>
                  <a:lnTo>
                    <a:pt x="626006" y="32319"/>
                  </a:lnTo>
                  <a:lnTo>
                    <a:pt x="671401" y="22585"/>
                  </a:lnTo>
                  <a:lnTo>
                    <a:pt x="717402" y="14545"/>
                  </a:lnTo>
                  <a:lnTo>
                    <a:pt x="763974" y="8232"/>
                  </a:lnTo>
                  <a:lnTo>
                    <a:pt x="811083" y="3681"/>
                  </a:lnTo>
                  <a:lnTo>
                    <a:pt x="858697" y="926"/>
                  </a:lnTo>
                  <a:lnTo>
                    <a:pt x="906780" y="0"/>
                  </a:lnTo>
                  <a:lnTo>
                    <a:pt x="954861" y="926"/>
                  </a:lnTo>
                  <a:lnTo>
                    <a:pt x="1002474" y="3681"/>
                  </a:lnTo>
                  <a:lnTo>
                    <a:pt x="1049583" y="8232"/>
                  </a:lnTo>
                  <a:lnTo>
                    <a:pt x="1096154" y="14545"/>
                  </a:lnTo>
                  <a:lnTo>
                    <a:pt x="1142154" y="22585"/>
                  </a:lnTo>
                  <a:lnTo>
                    <a:pt x="1187549" y="32319"/>
                  </a:lnTo>
                  <a:lnTo>
                    <a:pt x="1232303" y="43712"/>
                  </a:lnTo>
                  <a:lnTo>
                    <a:pt x="1276384" y="56731"/>
                  </a:lnTo>
                  <a:lnTo>
                    <a:pt x="1319758" y="71341"/>
                  </a:lnTo>
                  <a:lnTo>
                    <a:pt x="1362389" y="87509"/>
                  </a:lnTo>
                  <a:lnTo>
                    <a:pt x="1404245" y="105200"/>
                  </a:lnTo>
                  <a:lnTo>
                    <a:pt x="1445291" y="124381"/>
                  </a:lnTo>
                  <a:lnTo>
                    <a:pt x="1485494" y="145017"/>
                  </a:lnTo>
                  <a:lnTo>
                    <a:pt x="1524818" y="167075"/>
                  </a:lnTo>
                  <a:lnTo>
                    <a:pt x="1563230" y="190520"/>
                  </a:lnTo>
                  <a:lnTo>
                    <a:pt x="1600697" y="215319"/>
                  </a:lnTo>
                  <a:lnTo>
                    <a:pt x="1637184" y="241437"/>
                  </a:lnTo>
                  <a:lnTo>
                    <a:pt x="1672656" y="268841"/>
                  </a:lnTo>
                  <a:lnTo>
                    <a:pt x="1707081" y="297496"/>
                  </a:lnTo>
                  <a:lnTo>
                    <a:pt x="1740423" y="327369"/>
                  </a:lnTo>
                  <a:lnTo>
                    <a:pt x="1772650" y="358425"/>
                  </a:lnTo>
                  <a:lnTo>
                    <a:pt x="1803726" y="390631"/>
                  </a:lnTo>
                  <a:lnTo>
                    <a:pt x="1833618" y="423952"/>
                  </a:lnTo>
                  <a:lnTo>
                    <a:pt x="1862292" y="458355"/>
                  </a:lnTo>
                  <a:lnTo>
                    <a:pt x="1889714" y="493805"/>
                  </a:lnTo>
                  <a:lnTo>
                    <a:pt x="1915849" y="530268"/>
                  </a:lnTo>
                  <a:lnTo>
                    <a:pt x="1940664" y="567711"/>
                  </a:lnTo>
                  <a:lnTo>
                    <a:pt x="1964125" y="606100"/>
                  </a:lnTo>
                  <a:lnTo>
                    <a:pt x="1986198" y="645400"/>
                  </a:lnTo>
                  <a:lnTo>
                    <a:pt x="2006848" y="685577"/>
                  </a:lnTo>
                  <a:lnTo>
                    <a:pt x="2026041" y="726598"/>
                  </a:lnTo>
                  <a:lnTo>
                    <a:pt x="2043744" y="768429"/>
                  </a:lnTo>
                  <a:lnTo>
                    <a:pt x="2059923" y="811034"/>
                  </a:lnTo>
                  <a:lnTo>
                    <a:pt x="2074543" y="854382"/>
                  </a:lnTo>
                  <a:lnTo>
                    <a:pt x="2087571" y="898436"/>
                  </a:lnTo>
                  <a:lnTo>
                    <a:pt x="2098972" y="943164"/>
                  </a:lnTo>
                  <a:lnTo>
                    <a:pt x="2108712" y="988532"/>
                  </a:lnTo>
                  <a:lnTo>
                    <a:pt x="2116758" y="1034505"/>
                  </a:lnTo>
                  <a:lnTo>
                    <a:pt x="2123075" y="1081050"/>
                  </a:lnTo>
                  <a:lnTo>
                    <a:pt x="2127629" y="1128131"/>
                  </a:lnTo>
                  <a:lnTo>
                    <a:pt x="2130387" y="1175717"/>
                  </a:lnTo>
                  <a:lnTo>
                    <a:pt x="2131314" y="1223772"/>
                  </a:lnTo>
                  <a:lnTo>
                    <a:pt x="2130387" y="1271826"/>
                  </a:lnTo>
                  <a:lnTo>
                    <a:pt x="2127629" y="1319412"/>
                  </a:lnTo>
                  <a:lnTo>
                    <a:pt x="2123075" y="1366493"/>
                  </a:lnTo>
                  <a:lnTo>
                    <a:pt x="2116758" y="1413038"/>
                  </a:lnTo>
                  <a:lnTo>
                    <a:pt x="2108712" y="1459011"/>
                  </a:lnTo>
                  <a:lnTo>
                    <a:pt x="2098972" y="1504379"/>
                  </a:lnTo>
                  <a:lnTo>
                    <a:pt x="2087571" y="1549107"/>
                  </a:lnTo>
                  <a:lnTo>
                    <a:pt x="2074543" y="1593161"/>
                  </a:lnTo>
                  <a:lnTo>
                    <a:pt x="2059923" y="1636509"/>
                  </a:lnTo>
                  <a:lnTo>
                    <a:pt x="2043744" y="1679114"/>
                  </a:lnTo>
                  <a:lnTo>
                    <a:pt x="2026041" y="1720945"/>
                  </a:lnTo>
                  <a:lnTo>
                    <a:pt x="2006848" y="1761966"/>
                  </a:lnTo>
                  <a:lnTo>
                    <a:pt x="1986198" y="1802143"/>
                  </a:lnTo>
                  <a:lnTo>
                    <a:pt x="1964125" y="1841443"/>
                  </a:lnTo>
                  <a:lnTo>
                    <a:pt x="1940664" y="1879832"/>
                  </a:lnTo>
                  <a:lnTo>
                    <a:pt x="1915849" y="1917275"/>
                  </a:lnTo>
                  <a:lnTo>
                    <a:pt x="1889714" y="1953738"/>
                  </a:lnTo>
                  <a:lnTo>
                    <a:pt x="1862292" y="1989188"/>
                  </a:lnTo>
                  <a:lnTo>
                    <a:pt x="1833618" y="2023591"/>
                  </a:lnTo>
                  <a:lnTo>
                    <a:pt x="1803726" y="2056912"/>
                  </a:lnTo>
                  <a:lnTo>
                    <a:pt x="1772650" y="2089118"/>
                  </a:lnTo>
                  <a:lnTo>
                    <a:pt x="1740423" y="2120174"/>
                  </a:lnTo>
                  <a:lnTo>
                    <a:pt x="1707081" y="2150047"/>
                  </a:lnTo>
                  <a:lnTo>
                    <a:pt x="1672656" y="2178702"/>
                  </a:lnTo>
                  <a:lnTo>
                    <a:pt x="1637184" y="2206106"/>
                  </a:lnTo>
                  <a:lnTo>
                    <a:pt x="1600697" y="2232224"/>
                  </a:lnTo>
                  <a:lnTo>
                    <a:pt x="1563230" y="2257023"/>
                  </a:lnTo>
                  <a:lnTo>
                    <a:pt x="1524818" y="2280468"/>
                  </a:lnTo>
                  <a:lnTo>
                    <a:pt x="1485494" y="2302526"/>
                  </a:lnTo>
                  <a:lnTo>
                    <a:pt x="1445291" y="2323162"/>
                  </a:lnTo>
                  <a:lnTo>
                    <a:pt x="1404245" y="2342343"/>
                  </a:lnTo>
                  <a:lnTo>
                    <a:pt x="1362389" y="2360034"/>
                  </a:lnTo>
                  <a:lnTo>
                    <a:pt x="1319758" y="2376202"/>
                  </a:lnTo>
                  <a:lnTo>
                    <a:pt x="1276384" y="2390812"/>
                  </a:lnTo>
                  <a:lnTo>
                    <a:pt x="1232303" y="2403831"/>
                  </a:lnTo>
                  <a:lnTo>
                    <a:pt x="1187549" y="2415224"/>
                  </a:lnTo>
                  <a:lnTo>
                    <a:pt x="1142154" y="2424958"/>
                  </a:lnTo>
                  <a:lnTo>
                    <a:pt x="1096154" y="2432998"/>
                  </a:lnTo>
                  <a:lnTo>
                    <a:pt x="1049583" y="2439311"/>
                  </a:lnTo>
                  <a:lnTo>
                    <a:pt x="1002474" y="2443862"/>
                  </a:lnTo>
                  <a:lnTo>
                    <a:pt x="954861" y="2446617"/>
                  </a:lnTo>
                  <a:lnTo>
                    <a:pt x="906780" y="2447544"/>
                  </a:lnTo>
                  <a:lnTo>
                    <a:pt x="858697" y="2446617"/>
                  </a:lnTo>
                  <a:lnTo>
                    <a:pt x="811083" y="2443862"/>
                  </a:lnTo>
                  <a:lnTo>
                    <a:pt x="763974" y="2439311"/>
                  </a:lnTo>
                  <a:lnTo>
                    <a:pt x="717402" y="2432998"/>
                  </a:lnTo>
                  <a:lnTo>
                    <a:pt x="671401" y="2424958"/>
                  </a:lnTo>
                  <a:lnTo>
                    <a:pt x="626006" y="2415224"/>
                  </a:lnTo>
                  <a:lnTo>
                    <a:pt x="581251" y="2403831"/>
                  </a:lnTo>
                  <a:lnTo>
                    <a:pt x="537170" y="2390812"/>
                  </a:lnTo>
                  <a:lnTo>
                    <a:pt x="493796" y="2376202"/>
                  </a:lnTo>
                  <a:lnTo>
                    <a:pt x="451164" y="2360034"/>
                  </a:lnTo>
                  <a:lnTo>
                    <a:pt x="409308" y="2342343"/>
                  </a:lnTo>
                  <a:lnTo>
                    <a:pt x="368262" y="2323162"/>
                  </a:lnTo>
                  <a:lnTo>
                    <a:pt x="328060" y="2302526"/>
                  </a:lnTo>
                  <a:lnTo>
                    <a:pt x="288735" y="2280468"/>
                  </a:lnTo>
                  <a:lnTo>
                    <a:pt x="250323" y="2257023"/>
                  </a:lnTo>
                  <a:lnTo>
                    <a:pt x="212856" y="2232224"/>
                  </a:lnTo>
                  <a:lnTo>
                    <a:pt x="176370" y="2206106"/>
                  </a:lnTo>
                  <a:lnTo>
                    <a:pt x="140898" y="2178702"/>
                  </a:lnTo>
                  <a:lnTo>
                    <a:pt x="106473" y="2150047"/>
                  </a:lnTo>
                  <a:lnTo>
                    <a:pt x="73131" y="2120174"/>
                  </a:lnTo>
                  <a:lnTo>
                    <a:pt x="40905" y="2089118"/>
                  </a:lnTo>
                  <a:lnTo>
                    <a:pt x="9829" y="2056912"/>
                  </a:lnTo>
                  <a:lnTo>
                    <a:pt x="0" y="2045955"/>
                  </a:lnTo>
                </a:path>
              </a:pathLst>
            </a:custGeom>
            <a:ln w="28575">
              <a:solidFill>
                <a:srgbClr val="2D2F3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48297" y="2871977"/>
              <a:ext cx="1117600" cy="1115695"/>
            </a:xfrm>
            <a:custGeom>
              <a:avLst/>
              <a:gdLst/>
              <a:ahLst/>
              <a:cxnLst/>
              <a:rect l="l" t="t" r="r" b="b"/>
              <a:pathLst>
                <a:path w="1117600" h="1115695">
                  <a:moveTo>
                    <a:pt x="380885" y="638556"/>
                  </a:moveTo>
                  <a:lnTo>
                    <a:pt x="34074" y="1046099"/>
                  </a:lnTo>
                  <a:lnTo>
                    <a:pt x="0" y="1115568"/>
                  </a:lnTo>
                  <a:lnTo>
                    <a:pt x="69684" y="1081532"/>
                  </a:lnTo>
                  <a:lnTo>
                    <a:pt x="478409" y="735838"/>
                  </a:lnTo>
                  <a:lnTo>
                    <a:pt x="380885" y="638556"/>
                  </a:lnTo>
                  <a:close/>
                </a:path>
                <a:path w="1117600" h="1115695">
                  <a:moveTo>
                    <a:pt x="687501" y="171450"/>
                  </a:moveTo>
                  <a:lnTo>
                    <a:pt x="945578" y="429513"/>
                  </a:lnTo>
                  <a:lnTo>
                    <a:pt x="965644" y="438785"/>
                  </a:lnTo>
                  <a:lnTo>
                    <a:pt x="987234" y="445008"/>
                  </a:lnTo>
                  <a:lnTo>
                    <a:pt x="1007300" y="446405"/>
                  </a:lnTo>
                  <a:lnTo>
                    <a:pt x="1029017" y="446405"/>
                  </a:lnTo>
                  <a:lnTo>
                    <a:pt x="1050607" y="441833"/>
                  </a:lnTo>
                  <a:lnTo>
                    <a:pt x="1070673" y="434086"/>
                  </a:lnTo>
                  <a:lnTo>
                    <a:pt x="1079944" y="427989"/>
                  </a:lnTo>
                  <a:lnTo>
                    <a:pt x="1089215" y="423291"/>
                  </a:lnTo>
                  <a:lnTo>
                    <a:pt x="1098486" y="415544"/>
                  </a:lnTo>
                  <a:lnTo>
                    <a:pt x="1107757" y="407797"/>
                  </a:lnTo>
                  <a:lnTo>
                    <a:pt x="1110932" y="403225"/>
                  </a:lnTo>
                  <a:lnTo>
                    <a:pt x="1115504" y="397001"/>
                  </a:lnTo>
                  <a:lnTo>
                    <a:pt x="1117028" y="389382"/>
                  </a:lnTo>
                  <a:lnTo>
                    <a:pt x="1117028" y="383159"/>
                  </a:lnTo>
                  <a:lnTo>
                    <a:pt x="1117028" y="376936"/>
                  </a:lnTo>
                  <a:lnTo>
                    <a:pt x="1115504" y="370839"/>
                  </a:lnTo>
                  <a:lnTo>
                    <a:pt x="1110932" y="364617"/>
                  </a:lnTo>
                  <a:lnTo>
                    <a:pt x="1107757" y="358394"/>
                  </a:lnTo>
                  <a:lnTo>
                    <a:pt x="758609" y="9271"/>
                  </a:lnTo>
                  <a:lnTo>
                    <a:pt x="752398" y="6223"/>
                  </a:lnTo>
                  <a:lnTo>
                    <a:pt x="746239" y="1524"/>
                  </a:lnTo>
                  <a:lnTo>
                    <a:pt x="740029" y="0"/>
                  </a:lnTo>
                  <a:lnTo>
                    <a:pt x="733869" y="0"/>
                  </a:lnTo>
                  <a:lnTo>
                    <a:pt x="727722" y="0"/>
                  </a:lnTo>
                  <a:lnTo>
                    <a:pt x="719975" y="1524"/>
                  </a:lnTo>
                  <a:lnTo>
                    <a:pt x="713765" y="6223"/>
                  </a:lnTo>
                  <a:lnTo>
                    <a:pt x="709129" y="9271"/>
                  </a:lnTo>
                  <a:lnTo>
                    <a:pt x="701395" y="18542"/>
                  </a:lnTo>
                  <a:lnTo>
                    <a:pt x="693712" y="27812"/>
                  </a:lnTo>
                  <a:lnTo>
                    <a:pt x="689089" y="37084"/>
                  </a:lnTo>
                  <a:lnTo>
                    <a:pt x="682866" y="46355"/>
                  </a:lnTo>
                  <a:lnTo>
                    <a:pt x="675132" y="66421"/>
                  </a:lnTo>
                  <a:lnTo>
                    <a:pt x="670496" y="88137"/>
                  </a:lnTo>
                  <a:lnTo>
                    <a:pt x="670496" y="109727"/>
                  </a:lnTo>
                  <a:lnTo>
                    <a:pt x="672084" y="129794"/>
                  </a:lnTo>
                  <a:lnTo>
                    <a:pt x="678230" y="151384"/>
                  </a:lnTo>
                  <a:lnTo>
                    <a:pt x="687501" y="171450"/>
                  </a:lnTo>
                  <a:close/>
                </a:path>
                <a:path w="1117600" h="1115695">
                  <a:moveTo>
                    <a:pt x="685190" y="170687"/>
                  </a:moveTo>
                  <a:lnTo>
                    <a:pt x="484314" y="373507"/>
                  </a:lnTo>
                  <a:lnTo>
                    <a:pt x="468833" y="367411"/>
                  </a:lnTo>
                  <a:lnTo>
                    <a:pt x="453415" y="361188"/>
                  </a:lnTo>
                  <a:lnTo>
                    <a:pt x="434822" y="354964"/>
                  </a:lnTo>
                  <a:lnTo>
                    <a:pt x="416293" y="351917"/>
                  </a:lnTo>
                  <a:lnTo>
                    <a:pt x="396252" y="347218"/>
                  </a:lnTo>
                  <a:lnTo>
                    <a:pt x="376135" y="344170"/>
                  </a:lnTo>
                  <a:lnTo>
                    <a:pt x="356019" y="342646"/>
                  </a:lnTo>
                  <a:lnTo>
                    <a:pt x="335978" y="342646"/>
                  </a:lnTo>
                  <a:lnTo>
                    <a:pt x="317385" y="342646"/>
                  </a:lnTo>
                  <a:lnTo>
                    <a:pt x="298856" y="344170"/>
                  </a:lnTo>
                  <a:lnTo>
                    <a:pt x="258699" y="351917"/>
                  </a:lnTo>
                  <a:lnTo>
                    <a:pt x="220052" y="367411"/>
                  </a:lnTo>
                  <a:lnTo>
                    <a:pt x="184518" y="393700"/>
                  </a:lnTo>
                  <a:lnTo>
                    <a:pt x="179895" y="398399"/>
                  </a:lnTo>
                  <a:lnTo>
                    <a:pt x="176783" y="404495"/>
                  </a:lnTo>
                  <a:lnTo>
                    <a:pt x="175260" y="410718"/>
                  </a:lnTo>
                  <a:lnTo>
                    <a:pt x="175260" y="418464"/>
                  </a:lnTo>
                  <a:lnTo>
                    <a:pt x="175260" y="424688"/>
                  </a:lnTo>
                  <a:lnTo>
                    <a:pt x="176783" y="430911"/>
                  </a:lnTo>
                  <a:lnTo>
                    <a:pt x="179895" y="437007"/>
                  </a:lnTo>
                  <a:lnTo>
                    <a:pt x="184518" y="443230"/>
                  </a:lnTo>
                  <a:lnTo>
                    <a:pt x="672820" y="932561"/>
                  </a:lnTo>
                  <a:lnTo>
                    <a:pt x="679030" y="937133"/>
                  </a:lnTo>
                  <a:lnTo>
                    <a:pt x="685190" y="940181"/>
                  </a:lnTo>
                  <a:lnTo>
                    <a:pt x="691337" y="941832"/>
                  </a:lnTo>
                  <a:lnTo>
                    <a:pt x="697560" y="941832"/>
                  </a:lnTo>
                  <a:lnTo>
                    <a:pt x="705307" y="941832"/>
                  </a:lnTo>
                  <a:lnTo>
                    <a:pt x="711454" y="940181"/>
                  </a:lnTo>
                  <a:lnTo>
                    <a:pt x="717613" y="937133"/>
                  </a:lnTo>
                  <a:lnTo>
                    <a:pt x="722236" y="932561"/>
                  </a:lnTo>
                  <a:lnTo>
                    <a:pt x="748512" y="896874"/>
                  </a:lnTo>
                  <a:lnTo>
                    <a:pt x="763993" y="858139"/>
                  </a:lnTo>
                  <a:lnTo>
                    <a:pt x="771728" y="817880"/>
                  </a:lnTo>
                  <a:lnTo>
                    <a:pt x="773252" y="799338"/>
                  </a:lnTo>
                  <a:lnTo>
                    <a:pt x="773252" y="780796"/>
                  </a:lnTo>
                  <a:lnTo>
                    <a:pt x="773252" y="760603"/>
                  </a:lnTo>
                  <a:lnTo>
                    <a:pt x="771728" y="740537"/>
                  </a:lnTo>
                  <a:lnTo>
                    <a:pt x="768616" y="720344"/>
                  </a:lnTo>
                  <a:lnTo>
                    <a:pt x="763993" y="700277"/>
                  </a:lnTo>
                  <a:lnTo>
                    <a:pt x="760882" y="681736"/>
                  </a:lnTo>
                  <a:lnTo>
                    <a:pt x="754722" y="663067"/>
                  </a:lnTo>
                  <a:lnTo>
                    <a:pt x="748512" y="647573"/>
                  </a:lnTo>
                  <a:lnTo>
                    <a:pt x="742353" y="632206"/>
                  </a:lnTo>
                  <a:lnTo>
                    <a:pt x="944816" y="430911"/>
                  </a:lnTo>
                </a:path>
                <a:path w="1117600" h="1115695">
                  <a:moveTo>
                    <a:pt x="527304" y="403733"/>
                  </a:moveTo>
                  <a:lnTo>
                    <a:pt x="655256" y="275844"/>
                  </a:lnTo>
                </a:path>
              </a:pathLst>
            </a:custGeom>
            <a:ln w="285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509266" y="2928950"/>
            <a:ext cx="2625725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35" dirty="0"/>
              <a:t>Task</a:t>
            </a:r>
            <a:r>
              <a:rPr spc="-320" dirty="0"/>
              <a:t> </a:t>
            </a:r>
            <a:r>
              <a:rPr spc="-495" dirty="0"/>
              <a:t>01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40" dirty="0"/>
              <a:t>18</a:t>
            </a:fld>
            <a:endParaRPr spc="4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9371" y="3150819"/>
            <a:ext cx="30353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spc="-165" dirty="0">
                <a:solidFill>
                  <a:srgbClr val="39C0B9"/>
                </a:solidFill>
                <a:latin typeface="Tahoma"/>
                <a:cs typeface="Tahoma"/>
              </a:rPr>
              <a:t>“</a:t>
            </a:r>
            <a:endParaRPr sz="48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12214" y="940721"/>
            <a:ext cx="6435090" cy="902335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12700" marR="5080">
              <a:lnSpc>
                <a:spcPts val="3360"/>
              </a:lnSpc>
              <a:spcBef>
                <a:spcPts val="360"/>
              </a:spcBef>
            </a:pPr>
            <a:r>
              <a:rPr sz="2950" i="1" spc="-215" dirty="0">
                <a:solidFill>
                  <a:srgbClr val="39C0B9"/>
                </a:solidFill>
                <a:latin typeface="Verdana"/>
                <a:cs typeface="Verdana"/>
              </a:rPr>
              <a:t>Dete</a:t>
            </a:r>
            <a:r>
              <a:rPr sz="2950" i="1" spc="-235" dirty="0">
                <a:solidFill>
                  <a:srgbClr val="39C0B9"/>
                </a:solidFill>
                <a:latin typeface="Verdana"/>
                <a:cs typeface="Verdana"/>
              </a:rPr>
              <a:t>rmine</a:t>
            </a:r>
            <a:r>
              <a:rPr sz="2950" i="1" spc="-275" dirty="0">
                <a:solidFill>
                  <a:srgbClr val="39C0B9"/>
                </a:solidFill>
                <a:latin typeface="Verdana"/>
                <a:cs typeface="Verdana"/>
              </a:rPr>
              <a:t> </a:t>
            </a:r>
            <a:r>
              <a:rPr sz="2950" i="1" spc="-235" dirty="0">
                <a:solidFill>
                  <a:srgbClr val="39C0B9"/>
                </a:solidFill>
                <a:latin typeface="Verdana"/>
                <a:cs typeface="Verdana"/>
              </a:rPr>
              <a:t>the</a:t>
            </a:r>
            <a:r>
              <a:rPr sz="2950" i="1" spc="-275" dirty="0">
                <a:solidFill>
                  <a:srgbClr val="39C0B9"/>
                </a:solidFill>
                <a:latin typeface="Verdana"/>
                <a:cs typeface="Verdana"/>
              </a:rPr>
              <a:t> </a:t>
            </a:r>
            <a:r>
              <a:rPr sz="2950" i="1" spc="-125" dirty="0">
                <a:solidFill>
                  <a:srgbClr val="39C0B9"/>
                </a:solidFill>
                <a:latin typeface="Verdana"/>
                <a:cs typeface="Verdana"/>
              </a:rPr>
              <a:t>o</a:t>
            </a:r>
            <a:r>
              <a:rPr sz="2950" i="1" spc="-229" dirty="0">
                <a:solidFill>
                  <a:srgbClr val="39C0B9"/>
                </a:solidFill>
                <a:latin typeface="Verdana"/>
                <a:cs typeface="Verdana"/>
              </a:rPr>
              <a:t>utput</a:t>
            </a:r>
            <a:r>
              <a:rPr sz="2950" i="1" spc="-295" dirty="0">
                <a:solidFill>
                  <a:srgbClr val="39C0B9"/>
                </a:solidFill>
                <a:latin typeface="Verdana"/>
                <a:cs typeface="Verdana"/>
              </a:rPr>
              <a:t> </a:t>
            </a:r>
            <a:r>
              <a:rPr sz="2950" i="1" spc="-90" dirty="0">
                <a:solidFill>
                  <a:srgbClr val="39C0B9"/>
                </a:solidFill>
                <a:latin typeface="Verdana"/>
                <a:cs typeface="Verdana"/>
              </a:rPr>
              <a:t>of</a:t>
            </a:r>
            <a:r>
              <a:rPr sz="2950" i="1" spc="-275" dirty="0">
                <a:solidFill>
                  <a:srgbClr val="39C0B9"/>
                </a:solidFill>
                <a:latin typeface="Verdana"/>
                <a:cs typeface="Verdana"/>
              </a:rPr>
              <a:t> </a:t>
            </a:r>
            <a:r>
              <a:rPr sz="2950" i="1" spc="-140" dirty="0">
                <a:solidFill>
                  <a:srgbClr val="39C0B9"/>
                </a:solidFill>
                <a:latin typeface="Verdana"/>
                <a:cs typeface="Verdana"/>
              </a:rPr>
              <a:t>fol</a:t>
            </a:r>
            <a:r>
              <a:rPr sz="2950" i="1" spc="-90" dirty="0">
                <a:solidFill>
                  <a:srgbClr val="39C0B9"/>
                </a:solidFill>
                <a:latin typeface="Verdana"/>
                <a:cs typeface="Verdana"/>
              </a:rPr>
              <a:t>l</a:t>
            </a:r>
            <a:r>
              <a:rPr sz="2950" i="1" spc="-200" dirty="0">
                <a:solidFill>
                  <a:srgbClr val="39C0B9"/>
                </a:solidFill>
                <a:latin typeface="Verdana"/>
                <a:cs typeface="Verdana"/>
              </a:rPr>
              <a:t>owing</a:t>
            </a:r>
            <a:r>
              <a:rPr sz="2950" i="1" spc="-290" dirty="0">
                <a:solidFill>
                  <a:srgbClr val="39C0B9"/>
                </a:solidFill>
                <a:latin typeface="Verdana"/>
                <a:cs typeface="Verdana"/>
              </a:rPr>
              <a:t> </a:t>
            </a:r>
            <a:r>
              <a:rPr sz="2950" i="1" spc="-130" dirty="0">
                <a:solidFill>
                  <a:srgbClr val="39C0B9"/>
                </a:solidFill>
                <a:latin typeface="Verdana"/>
                <a:cs typeface="Verdana"/>
              </a:rPr>
              <a:t>code  </a:t>
            </a:r>
            <a:r>
              <a:rPr sz="2950" i="1" spc="-250" dirty="0">
                <a:solidFill>
                  <a:srgbClr val="39C0B9"/>
                </a:solidFill>
                <a:latin typeface="Verdana"/>
                <a:cs typeface="Verdana"/>
              </a:rPr>
              <a:t>snippets.</a:t>
            </a:r>
            <a:endParaRPr sz="295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30323" y="2366772"/>
            <a:ext cx="1953768" cy="226314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72000" y="2366772"/>
            <a:ext cx="3613404" cy="88239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572000" y="3584447"/>
            <a:ext cx="2420111" cy="1045463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830323" y="5295900"/>
            <a:ext cx="3304032" cy="1063752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40" dirty="0"/>
              <a:t>19</a:t>
            </a:fld>
            <a:endParaRPr spc="4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80250" y="3005518"/>
            <a:ext cx="848994" cy="848994"/>
            <a:chOff x="480250" y="3005518"/>
            <a:chExt cx="848994" cy="848994"/>
          </a:xfrm>
        </p:grpSpPr>
        <p:sp>
          <p:nvSpPr>
            <p:cNvPr id="3" name="object 3"/>
            <p:cNvSpPr/>
            <p:nvPr/>
          </p:nvSpPr>
          <p:spPr>
            <a:xfrm>
              <a:off x="494537" y="3019805"/>
              <a:ext cx="820419" cy="820419"/>
            </a:xfrm>
            <a:custGeom>
              <a:avLst/>
              <a:gdLst/>
              <a:ahLst/>
              <a:cxnLst/>
              <a:rect l="l" t="t" r="r" b="b"/>
              <a:pathLst>
                <a:path w="820419" h="820420">
                  <a:moveTo>
                    <a:pt x="409956" y="0"/>
                  </a:moveTo>
                  <a:lnTo>
                    <a:pt x="362145" y="2757"/>
                  </a:lnTo>
                  <a:lnTo>
                    <a:pt x="315955" y="10825"/>
                  </a:lnTo>
                  <a:lnTo>
                    <a:pt x="271693" y="23896"/>
                  </a:lnTo>
                  <a:lnTo>
                    <a:pt x="229666" y="41663"/>
                  </a:lnTo>
                  <a:lnTo>
                    <a:pt x="190182" y="63818"/>
                  </a:lnTo>
                  <a:lnTo>
                    <a:pt x="153548" y="90053"/>
                  </a:lnTo>
                  <a:lnTo>
                    <a:pt x="120072" y="120062"/>
                  </a:lnTo>
                  <a:lnTo>
                    <a:pt x="90061" y="153537"/>
                  </a:lnTo>
                  <a:lnTo>
                    <a:pt x="63824" y="190170"/>
                  </a:lnTo>
                  <a:lnTo>
                    <a:pt x="41667" y="229655"/>
                  </a:lnTo>
                  <a:lnTo>
                    <a:pt x="23899" y="271683"/>
                  </a:lnTo>
                  <a:lnTo>
                    <a:pt x="10827" y="315947"/>
                  </a:lnTo>
                  <a:lnTo>
                    <a:pt x="2758" y="362141"/>
                  </a:lnTo>
                  <a:lnTo>
                    <a:pt x="0" y="409956"/>
                  </a:lnTo>
                  <a:lnTo>
                    <a:pt x="2758" y="457770"/>
                  </a:lnTo>
                  <a:lnTo>
                    <a:pt x="10827" y="503964"/>
                  </a:lnTo>
                  <a:lnTo>
                    <a:pt x="23899" y="548228"/>
                  </a:lnTo>
                  <a:lnTo>
                    <a:pt x="41667" y="590256"/>
                  </a:lnTo>
                  <a:lnTo>
                    <a:pt x="63824" y="629741"/>
                  </a:lnTo>
                  <a:lnTo>
                    <a:pt x="90061" y="666374"/>
                  </a:lnTo>
                  <a:lnTo>
                    <a:pt x="120072" y="699849"/>
                  </a:lnTo>
                  <a:lnTo>
                    <a:pt x="153548" y="729858"/>
                  </a:lnTo>
                  <a:lnTo>
                    <a:pt x="190182" y="756093"/>
                  </a:lnTo>
                  <a:lnTo>
                    <a:pt x="229666" y="778248"/>
                  </a:lnTo>
                  <a:lnTo>
                    <a:pt x="271693" y="796015"/>
                  </a:lnTo>
                  <a:lnTo>
                    <a:pt x="315955" y="809086"/>
                  </a:lnTo>
                  <a:lnTo>
                    <a:pt x="362145" y="817154"/>
                  </a:lnTo>
                  <a:lnTo>
                    <a:pt x="409956" y="819912"/>
                  </a:lnTo>
                  <a:lnTo>
                    <a:pt x="457766" y="817154"/>
                  </a:lnTo>
                  <a:lnTo>
                    <a:pt x="503956" y="809086"/>
                  </a:lnTo>
                  <a:lnTo>
                    <a:pt x="548218" y="796015"/>
                  </a:lnTo>
                  <a:lnTo>
                    <a:pt x="590245" y="778248"/>
                  </a:lnTo>
                  <a:lnTo>
                    <a:pt x="629729" y="756093"/>
                  </a:lnTo>
                  <a:lnTo>
                    <a:pt x="666363" y="729858"/>
                  </a:lnTo>
                  <a:lnTo>
                    <a:pt x="699839" y="699849"/>
                  </a:lnTo>
                  <a:lnTo>
                    <a:pt x="729850" y="666374"/>
                  </a:lnTo>
                  <a:lnTo>
                    <a:pt x="756087" y="629741"/>
                  </a:lnTo>
                  <a:lnTo>
                    <a:pt x="778244" y="590256"/>
                  </a:lnTo>
                  <a:lnTo>
                    <a:pt x="796012" y="548228"/>
                  </a:lnTo>
                  <a:lnTo>
                    <a:pt x="809084" y="503964"/>
                  </a:lnTo>
                  <a:lnTo>
                    <a:pt x="817153" y="457770"/>
                  </a:lnTo>
                  <a:lnTo>
                    <a:pt x="819912" y="409956"/>
                  </a:lnTo>
                  <a:lnTo>
                    <a:pt x="817153" y="362141"/>
                  </a:lnTo>
                  <a:lnTo>
                    <a:pt x="809084" y="315947"/>
                  </a:lnTo>
                  <a:lnTo>
                    <a:pt x="796012" y="271683"/>
                  </a:lnTo>
                  <a:lnTo>
                    <a:pt x="778244" y="229655"/>
                  </a:lnTo>
                  <a:lnTo>
                    <a:pt x="756087" y="190170"/>
                  </a:lnTo>
                  <a:lnTo>
                    <a:pt x="729850" y="153537"/>
                  </a:lnTo>
                  <a:lnTo>
                    <a:pt x="699839" y="120062"/>
                  </a:lnTo>
                  <a:lnTo>
                    <a:pt x="666363" y="90053"/>
                  </a:lnTo>
                  <a:lnTo>
                    <a:pt x="629729" y="63818"/>
                  </a:lnTo>
                  <a:lnTo>
                    <a:pt x="590245" y="41663"/>
                  </a:lnTo>
                  <a:lnTo>
                    <a:pt x="548218" y="23896"/>
                  </a:lnTo>
                  <a:lnTo>
                    <a:pt x="503956" y="10825"/>
                  </a:lnTo>
                  <a:lnTo>
                    <a:pt x="457766" y="2757"/>
                  </a:lnTo>
                  <a:lnTo>
                    <a:pt x="409956" y="0"/>
                  </a:lnTo>
                  <a:close/>
                </a:path>
              </a:pathLst>
            </a:custGeom>
            <a:solidFill>
              <a:srgbClr val="39C0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94537" y="3019805"/>
              <a:ext cx="820419" cy="820419"/>
            </a:xfrm>
            <a:custGeom>
              <a:avLst/>
              <a:gdLst/>
              <a:ahLst/>
              <a:cxnLst/>
              <a:rect l="l" t="t" r="r" b="b"/>
              <a:pathLst>
                <a:path w="820419" h="820420">
                  <a:moveTo>
                    <a:pt x="0" y="409956"/>
                  </a:moveTo>
                  <a:lnTo>
                    <a:pt x="2758" y="362141"/>
                  </a:lnTo>
                  <a:lnTo>
                    <a:pt x="10827" y="315947"/>
                  </a:lnTo>
                  <a:lnTo>
                    <a:pt x="23899" y="271683"/>
                  </a:lnTo>
                  <a:lnTo>
                    <a:pt x="41667" y="229655"/>
                  </a:lnTo>
                  <a:lnTo>
                    <a:pt x="63824" y="190170"/>
                  </a:lnTo>
                  <a:lnTo>
                    <a:pt x="90061" y="153537"/>
                  </a:lnTo>
                  <a:lnTo>
                    <a:pt x="120072" y="120062"/>
                  </a:lnTo>
                  <a:lnTo>
                    <a:pt x="153548" y="90053"/>
                  </a:lnTo>
                  <a:lnTo>
                    <a:pt x="190182" y="63818"/>
                  </a:lnTo>
                  <a:lnTo>
                    <a:pt x="229666" y="41663"/>
                  </a:lnTo>
                  <a:lnTo>
                    <a:pt x="271693" y="23896"/>
                  </a:lnTo>
                  <a:lnTo>
                    <a:pt x="315955" y="10825"/>
                  </a:lnTo>
                  <a:lnTo>
                    <a:pt x="362145" y="2757"/>
                  </a:lnTo>
                  <a:lnTo>
                    <a:pt x="409956" y="0"/>
                  </a:lnTo>
                  <a:lnTo>
                    <a:pt x="457766" y="2757"/>
                  </a:lnTo>
                  <a:lnTo>
                    <a:pt x="503956" y="10825"/>
                  </a:lnTo>
                  <a:lnTo>
                    <a:pt x="548218" y="23896"/>
                  </a:lnTo>
                  <a:lnTo>
                    <a:pt x="590245" y="41663"/>
                  </a:lnTo>
                  <a:lnTo>
                    <a:pt x="629729" y="63818"/>
                  </a:lnTo>
                  <a:lnTo>
                    <a:pt x="666363" y="90053"/>
                  </a:lnTo>
                  <a:lnTo>
                    <a:pt x="699839" y="120062"/>
                  </a:lnTo>
                  <a:lnTo>
                    <a:pt x="729850" y="153537"/>
                  </a:lnTo>
                  <a:lnTo>
                    <a:pt x="756087" y="190170"/>
                  </a:lnTo>
                  <a:lnTo>
                    <a:pt x="778244" y="229655"/>
                  </a:lnTo>
                  <a:lnTo>
                    <a:pt x="796012" y="271683"/>
                  </a:lnTo>
                  <a:lnTo>
                    <a:pt x="809084" y="315947"/>
                  </a:lnTo>
                  <a:lnTo>
                    <a:pt x="817153" y="362141"/>
                  </a:lnTo>
                  <a:lnTo>
                    <a:pt x="819912" y="409956"/>
                  </a:lnTo>
                  <a:lnTo>
                    <a:pt x="817153" y="457770"/>
                  </a:lnTo>
                  <a:lnTo>
                    <a:pt x="809084" y="503964"/>
                  </a:lnTo>
                  <a:lnTo>
                    <a:pt x="796012" y="548228"/>
                  </a:lnTo>
                  <a:lnTo>
                    <a:pt x="778244" y="590256"/>
                  </a:lnTo>
                  <a:lnTo>
                    <a:pt x="756087" y="629741"/>
                  </a:lnTo>
                  <a:lnTo>
                    <a:pt x="729850" y="666374"/>
                  </a:lnTo>
                  <a:lnTo>
                    <a:pt x="699839" y="699849"/>
                  </a:lnTo>
                  <a:lnTo>
                    <a:pt x="666363" y="729858"/>
                  </a:lnTo>
                  <a:lnTo>
                    <a:pt x="629729" y="756093"/>
                  </a:lnTo>
                  <a:lnTo>
                    <a:pt x="590245" y="778248"/>
                  </a:lnTo>
                  <a:lnTo>
                    <a:pt x="548218" y="796015"/>
                  </a:lnTo>
                  <a:lnTo>
                    <a:pt x="503956" y="809086"/>
                  </a:lnTo>
                  <a:lnTo>
                    <a:pt x="457766" y="817154"/>
                  </a:lnTo>
                  <a:lnTo>
                    <a:pt x="409956" y="819912"/>
                  </a:lnTo>
                  <a:lnTo>
                    <a:pt x="362145" y="817154"/>
                  </a:lnTo>
                  <a:lnTo>
                    <a:pt x="315955" y="809086"/>
                  </a:lnTo>
                  <a:lnTo>
                    <a:pt x="271693" y="796015"/>
                  </a:lnTo>
                  <a:lnTo>
                    <a:pt x="229666" y="778248"/>
                  </a:lnTo>
                  <a:lnTo>
                    <a:pt x="190182" y="756093"/>
                  </a:lnTo>
                  <a:lnTo>
                    <a:pt x="153548" y="729858"/>
                  </a:lnTo>
                  <a:lnTo>
                    <a:pt x="120072" y="699849"/>
                  </a:lnTo>
                  <a:lnTo>
                    <a:pt x="90061" y="666374"/>
                  </a:lnTo>
                  <a:lnTo>
                    <a:pt x="63824" y="629741"/>
                  </a:lnTo>
                  <a:lnTo>
                    <a:pt x="41667" y="590256"/>
                  </a:lnTo>
                  <a:lnTo>
                    <a:pt x="23899" y="548228"/>
                  </a:lnTo>
                  <a:lnTo>
                    <a:pt x="10827" y="503964"/>
                  </a:lnTo>
                  <a:lnTo>
                    <a:pt x="2758" y="457770"/>
                  </a:lnTo>
                  <a:lnTo>
                    <a:pt x="0" y="409956"/>
                  </a:lnTo>
                  <a:close/>
                </a:path>
              </a:pathLst>
            </a:custGeom>
            <a:ln w="28575">
              <a:solidFill>
                <a:srgbClr val="2D2F3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27024" y="3177285"/>
            <a:ext cx="403923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94385" algn="l"/>
              </a:tabLst>
            </a:pPr>
            <a:r>
              <a:rPr sz="3000" spc="-640" dirty="0">
                <a:solidFill>
                  <a:srgbClr val="2D2F37"/>
                </a:solidFill>
              </a:rPr>
              <a:t>1	</a:t>
            </a:r>
            <a:r>
              <a:rPr sz="3000" spc="100" dirty="0"/>
              <a:t>Python</a:t>
            </a:r>
            <a:r>
              <a:rPr sz="3000" spc="-175" dirty="0"/>
              <a:t> </a:t>
            </a:r>
            <a:r>
              <a:rPr sz="3000" spc="80" dirty="0"/>
              <a:t>Sequences</a:t>
            </a:r>
            <a:endParaRPr sz="300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40" dirty="0"/>
              <a:t>2</a:t>
            </a:fld>
            <a:endParaRPr spc="4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9371" y="3150819"/>
            <a:ext cx="30353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spc="-165" dirty="0">
                <a:solidFill>
                  <a:srgbClr val="39C0B9"/>
                </a:solidFill>
                <a:latin typeface="Tahoma"/>
                <a:cs typeface="Tahoma"/>
              </a:rPr>
              <a:t>“</a:t>
            </a:r>
            <a:endParaRPr sz="48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12214" y="940721"/>
            <a:ext cx="6435090" cy="902335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12700" marR="5080">
              <a:lnSpc>
                <a:spcPts val="3360"/>
              </a:lnSpc>
              <a:spcBef>
                <a:spcPts val="360"/>
              </a:spcBef>
            </a:pPr>
            <a:r>
              <a:rPr sz="2950" i="1" spc="-215" dirty="0">
                <a:solidFill>
                  <a:srgbClr val="39C0B9"/>
                </a:solidFill>
                <a:latin typeface="Verdana"/>
                <a:cs typeface="Verdana"/>
              </a:rPr>
              <a:t>Dete</a:t>
            </a:r>
            <a:r>
              <a:rPr sz="2950" i="1" spc="-235" dirty="0">
                <a:solidFill>
                  <a:srgbClr val="39C0B9"/>
                </a:solidFill>
                <a:latin typeface="Verdana"/>
                <a:cs typeface="Verdana"/>
              </a:rPr>
              <a:t>rmine</a:t>
            </a:r>
            <a:r>
              <a:rPr sz="2950" i="1" spc="-275" dirty="0">
                <a:solidFill>
                  <a:srgbClr val="39C0B9"/>
                </a:solidFill>
                <a:latin typeface="Verdana"/>
                <a:cs typeface="Verdana"/>
              </a:rPr>
              <a:t> </a:t>
            </a:r>
            <a:r>
              <a:rPr sz="2950" i="1" spc="-235" dirty="0">
                <a:solidFill>
                  <a:srgbClr val="39C0B9"/>
                </a:solidFill>
                <a:latin typeface="Verdana"/>
                <a:cs typeface="Verdana"/>
              </a:rPr>
              <a:t>the</a:t>
            </a:r>
            <a:r>
              <a:rPr sz="2950" i="1" spc="-275" dirty="0">
                <a:solidFill>
                  <a:srgbClr val="39C0B9"/>
                </a:solidFill>
                <a:latin typeface="Verdana"/>
                <a:cs typeface="Verdana"/>
              </a:rPr>
              <a:t> </a:t>
            </a:r>
            <a:r>
              <a:rPr sz="2950" i="1" spc="-125" dirty="0">
                <a:solidFill>
                  <a:srgbClr val="39C0B9"/>
                </a:solidFill>
                <a:latin typeface="Verdana"/>
                <a:cs typeface="Verdana"/>
              </a:rPr>
              <a:t>o</a:t>
            </a:r>
            <a:r>
              <a:rPr sz="2950" i="1" spc="-229" dirty="0">
                <a:solidFill>
                  <a:srgbClr val="39C0B9"/>
                </a:solidFill>
                <a:latin typeface="Verdana"/>
                <a:cs typeface="Verdana"/>
              </a:rPr>
              <a:t>utput</a:t>
            </a:r>
            <a:r>
              <a:rPr sz="2950" i="1" spc="-295" dirty="0">
                <a:solidFill>
                  <a:srgbClr val="39C0B9"/>
                </a:solidFill>
                <a:latin typeface="Verdana"/>
                <a:cs typeface="Verdana"/>
              </a:rPr>
              <a:t> </a:t>
            </a:r>
            <a:r>
              <a:rPr sz="2950" i="1" spc="-90" dirty="0">
                <a:solidFill>
                  <a:srgbClr val="39C0B9"/>
                </a:solidFill>
                <a:latin typeface="Verdana"/>
                <a:cs typeface="Verdana"/>
              </a:rPr>
              <a:t>of</a:t>
            </a:r>
            <a:r>
              <a:rPr sz="2950" i="1" spc="-275" dirty="0">
                <a:solidFill>
                  <a:srgbClr val="39C0B9"/>
                </a:solidFill>
                <a:latin typeface="Verdana"/>
                <a:cs typeface="Verdana"/>
              </a:rPr>
              <a:t> </a:t>
            </a:r>
            <a:r>
              <a:rPr sz="2950" i="1" spc="-140" dirty="0">
                <a:solidFill>
                  <a:srgbClr val="39C0B9"/>
                </a:solidFill>
                <a:latin typeface="Verdana"/>
                <a:cs typeface="Verdana"/>
              </a:rPr>
              <a:t>fol</a:t>
            </a:r>
            <a:r>
              <a:rPr sz="2950" i="1" spc="-90" dirty="0">
                <a:solidFill>
                  <a:srgbClr val="39C0B9"/>
                </a:solidFill>
                <a:latin typeface="Verdana"/>
                <a:cs typeface="Verdana"/>
              </a:rPr>
              <a:t>l</a:t>
            </a:r>
            <a:r>
              <a:rPr sz="2950" i="1" spc="-200" dirty="0">
                <a:solidFill>
                  <a:srgbClr val="39C0B9"/>
                </a:solidFill>
                <a:latin typeface="Verdana"/>
                <a:cs typeface="Verdana"/>
              </a:rPr>
              <a:t>owing</a:t>
            </a:r>
            <a:r>
              <a:rPr sz="2950" i="1" spc="-290" dirty="0">
                <a:solidFill>
                  <a:srgbClr val="39C0B9"/>
                </a:solidFill>
                <a:latin typeface="Verdana"/>
                <a:cs typeface="Verdana"/>
              </a:rPr>
              <a:t> </a:t>
            </a:r>
            <a:r>
              <a:rPr sz="2950" i="1" spc="-130" dirty="0">
                <a:solidFill>
                  <a:srgbClr val="39C0B9"/>
                </a:solidFill>
                <a:latin typeface="Verdana"/>
                <a:cs typeface="Verdana"/>
              </a:rPr>
              <a:t>code  </a:t>
            </a:r>
            <a:r>
              <a:rPr sz="2950" i="1" spc="-250" dirty="0">
                <a:solidFill>
                  <a:srgbClr val="39C0B9"/>
                </a:solidFill>
                <a:latin typeface="Verdana"/>
                <a:cs typeface="Verdana"/>
              </a:rPr>
              <a:t>snippets.</a:t>
            </a:r>
            <a:endParaRPr sz="295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87651" y="2336292"/>
            <a:ext cx="2459736" cy="109270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93208" y="2336292"/>
            <a:ext cx="2564891" cy="1092708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290315" y="4133088"/>
            <a:ext cx="2563367" cy="1144524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40" dirty="0"/>
              <a:t>20</a:t>
            </a:fld>
            <a:endParaRPr spc="4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89013" y="3014281"/>
            <a:ext cx="829944" cy="829944"/>
            <a:chOff x="489013" y="3014281"/>
            <a:chExt cx="829944" cy="829944"/>
          </a:xfrm>
        </p:grpSpPr>
        <p:sp>
          <p:nvSpPr>
            <p:cNvPr id="3" name="object 3"/>
            <p:cNvSpPr/>
            <p:nvPr/>
          </p:nvSpPr>
          <p:spPr>
            <a:xfrm>
              <a:off x="493776" y="3019044"/>
              <a:ext cx="820419" cy="820419"/>
            </a:xfrm>
            <a:custGeom>
              <a:avLst/>
              <a:gdLst/>
              <a:ahLst/>
              <a:cxnLst/>
              <a:rect l="l" t="t" r="r" b="b"/>
              <a:pathLst>
                <a:path w="820419" h="820420">
                  <a:moveTo>
                    <a:pt x="409955" y="0"/>
                  </a:moveTo>
                  <a:lnTo>
                    <a:pt x="362145" y="2757"/>
                  </a:lnTo>
                  <a:lnTo>
                    <a:pt x="315955" y="10825"/>
                  </a:lnTo>
                  <a:lnTo>
                    <a:pt x="271693" y="23896"/>
                  </a:lnTo>
                  <a:lnTo>
                    <a:pt x="229666" y="41663"/>
                  </a:lnTo>
                  <a:lnTo>
                    <a:pt x="190182" y="63818"/>
                  </a:lnTo>
                  <a:lnTo>
                    <a:pt x="153548" y="90053"/>
                  </a:lnTo>
                  <a:lnTo>
                    <a:pt x="120072" y="120062"/>
                  </a:lnTo>
                  <a:lnTo>
                    <a:pt x="90061" y="153537"/>
                  </a:lnTo>
                  <a:lnTo>
                    <a:pt x="63824" y="190170"/>
                  </a:lnTo>
                  <a:lnTo>
                    <a:pt x="41667" y="229655"/>
                  </a:lnTo>
                  <a:lnTo>
                    <a:pt x="23899" y="271683"/>
                  </a:lnTo>
                  <a:lnTo>
                    <a:pt x="10827" y="315947"/>
                  </a:lnTo>
                  <a:lnTo>
                    <a:pt x="2758" y="362141"/>
                  </a:lnTo>
                  <a:lnTo>
                    <a:pt x="0" y="409955"/>
                  </a:lnTo>
                  <a:lnTo>
                    <a:pt x="2758" y="457770"/>
                  </a:lnTo>
                  <a:lnTo>
                    <a:pt x="10827" y="503964"/>
                  </a:lnTo>
                  <a:lnTo>
                    <a:pt x="23899" y="548228"/>
                  </a:lnTo>
                  <a:lnTo>
                    <a:pt x="41667" y="590256"/>
                  </a:lnTo>
                  <a:lnTo>
                    <a:pt x="63824" y="629741"/>
                  </a:lnTo>
                  <a:lnTo>
                    <a:pt x="90061" y="666374"/>
                  </a:lnTo>
                  <a:lnTo>
                    <a:pt x="120072" y="699849"/>
                  </a:lnTo>
                  <a:lnTo>
                    <a:pt x="153548" y="729858"/>
                  </a:lnTo>
                  <a:lnTo>
                    <a:pt x="190182" y="756093"/>
                  </a:lnTo>
                  <a:lnTo>
                    <a:pt x="229666" y="778248"/>
                  </a:lnTo>
                  <a:lnTo>
                    <a:pt x="271693" y="796015"/>
                  </a:lnTo>
                  <a:lnTo>
                    <a:pt x="315955" y="809086"/>
                  </a:lnTo>
                  <a:lnTo>
                    <a:pt x="362145" y="817154"/>
                  </a:lnTo>
                  <a:lnTo>
                    <a:pt x="409955" y="819911"/>
                  </a:lnTo>
                  <a:lnTo>
                    <a:pt x="457766" y="817154"/>
                  </a:lnTo>
                  <a:lnTo>
                    <a:pt x="503956" y="809086"/>
                  </a:lnTo>
                  <a:lnTo>
                    <a:pt x="548218" y="796015"/>
                  </a:lnTo>
                  <a:lnTo>
                    <a:pt x="590245" y="778248"/>
                  </a:lnTo>
                  <a:lnTo>
                    <a:pt x="629729" y="756093"/>
                  </a:lnTo>
                  <a:lnTo>
                    <a:pt x="666363" y="729858"/>
                  </a:lnTo>
                  <a:lnTo>
                    <a:pt x="699839" y="699849"/>
                  </a:lnTo>
                  <a:lnTo>
                    <a:pt x="729850" y="666374"/>
                  </a:lnTo>
                  <a:lnTo>
                    <a:pt x="756087" y="629741"/>
                  </a:lnTo>
                  <a:lnTo>
                    <a:pt x="778244" y="590256"/>
                  </a:lnTo>
                  <a:lnTo>
                    <a:pt x="796012" y="548228"/>
                  </a:lnTo>
                  <a:lnTo>
                    <a:pt x="809084" y="503964"/>
                  </a:lnTo>
                  <a:lnTo>
                    <a:pt x="817153" y="457770"/>
                  </a:lnTo>
                  <a:lnTo>
                    <a:pt x="819912" y="409955"/>
                  </a:lnTo>
                  <a:lnTo>
                    <a:pt x="817153" y="362141"/>
                  </a:lnTo>
                  <a:lnTo>
                    <a:pt x="809084" y="315947"/>
                  </a:lnTo>
                  <a:lnTo>
                    <a:pt x="796012" y="271683"/>
                  </a:lnTo>
                  <a:lnTo>
                    <a:pt x="778244" y="229655"/>
                  </a:lnTo>
                  <a:lnTo>
                    <a:pt x="756087" y="190170"/>
                  </a:lnTo>
                  <a:lnTo>
                    <a:pt x="729850" y="153537"/>
                  </a:lnTo>
                  <a:lnTo>
                    <a:pt x="699839" y="120062"/>
                  </a:lnTo>
                  <a:lnTo>
                    <a:pt x="666363" y="90053"/>
                  </a:lnTo>
                  <a:lnTo>
                    <a:pt x="629729" y="63818"/>
                  </a:lnTo>
                  <a:lnTo>
                    <a:pt x="590245" y="41663"/>
                  </a:lnTo>
                  <a:lnTo>
                    <a:pt x="548218" y="23896"/>
                  </a:lnTo>
                  <a:lnTo>
                    <a:pt x="503956" y="10825"/>
                  </a:lnTo>
                  <a:lnTo>
                    <a:pt x="457766" y="2757"/>
                  </a:lnTo>
                  <a:lnTo>
                    <a:pt x="409955" y="0"/>
                  </a:lnTo>
                  <a:close/>
                </a:path>
              </a:pathLst>
            </a:custGeom>
            <a:solidFill>
              <a:srgbClr val="2D2F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93776" y="3019044"/>
              <a:ext cx="820419" cy="820419"/>
            </a:xfrm>
            <a:custGeom>
              <a:avLst/>
              <a:gdLst/>
              <a:ahLst/>
              <a:cxnLst/>
              <a:rect l="l" t="t" r="r" b="b"/>
              <a:pathLst>
                <a:path w="820419" h="820420">
                  <a:moveTo>
                    <a:pt x="0" y="409955"/>
                  </a:moveTo>
                  <a:lnTo>
                    <a:pt x="2758" y="362141"/>
                  </a:lnTo>
                  <a:lnTo>
                    <a:pt x="10827" y="315947"/>
                  </a:lnTo>
                  <a:lnTo>
                    <a:pt x="23899" y="271683"/>
                  </a:lnTo>
                  <a:lnTo>
                    <a:pt x="41667" y="229655"/>
                  </a:lnTo>
                  <a:lnTo>
                    <a:pt x="63824" y="190170"/>
                  </a:lnTo>
                  <a:lnTo>
                    <a:pt x="90061" y="153537"/>
                  </a:lnTo>
                  <a:lnTo>
                    <a:pt x="120072" y="120062"/>
                  </a:lnTo>
                  <a:lnTo>
                    <a:pt x="153548" y="90053"/>
                  </a:lnTo>
                  <a:lnTo>
                    <a:pt x="190182" y="63818"/>
                  </a:lnTo>
                  <a:lnTo>
                    <a:pt x="229666" y="41663"/>
                  </a:lnTo>
                  <a:lnTo>
                    <a:pt x="271693" y="23896"/>
                  </a:lnTo>
                  <a:lnTo>
                    <a:pt x="315955" y="10825"/>
                  </a:lnTo>
                  <a:lnTo>
                    <a:pt x="362145" y="2757"/>
                  </a:lnTo>
                  <a:lnTo>
                    <a:pt x="409955" y="0"/>
                  </a:lnTo>
                  <a:lnTo>
                    <a:pt x="457766" y="2757"/>
                  </a:lnTo>
                  <a:lnTo>
                    <a:pt x="503956" y="10825"/>
                  </a:lnTo>
                  <a:lnTo>
                    <a:pt x="548218" y="23896"/>
                  </a:lnTo>
                  <a:lnTo>
                    <a:pt x="590245" y="41663"/>
                  </a:lnTo>
                  <a:lnTo>
                    <a:pt x="629729" y="63818"/>
                  </a:lnTo>
                  <a:lnTo>
                    <a:pt x="666363" y="90053"/>
                  </a:lnTo>
                  <a:lnTo>
                    <a:pt x="699839" y="120062"/>
                  </a:lnTo>
                  <a:lnTo>
                    <a:pt x="729850" y="153537"/>
                  </a:lnTo>
                  <a:lnTo>
                    <a:pt x="756087" y="190170"/>
                  </a:lnTo>
                  <a:lnTo>
                    <a:pt x="778244" y="229655"/>
                  </a:lnTo>
                  <a:lnTo>
                    <a:pt x="796012" y="271683"/>
                  </a:lnTo>
                  <a:lnTo>
                    <a:pt x="809084" y="315947"/>
                  </a:lnTo>
                  <a:lnTo>
                    <a:pt x="817153" y="362141"/>
                  </a:lnTo>
                  <a:lnTo>
                    <a:pt x="819912" y="409955"/>
                  </a:lnTo>
                  <a:lnTo>
                    <a:pt x="817153" y="457770"/>
                  </a:lnTo>
                  <a:lnTo>
                    <a:pt x="809084" y="503964"/>
                  </a:lnTo>
                  <a:lnTo>
                    <a:pt x="796012" y="548228"/>
                  </a:lnTo>
                  <a:lnTo>
                    <a:pt x="778244" y="590256"/>
                  </a:lnTo>
                  <a:lnTo>
                    <a:pt x="756087" y="629741"/>
                  </a:lnTo>
                  <a:lnTo>
                    <a:pt x="729850" y="666374"/>
                  </a:lnTo>
                  <a:lnTo>
                    <a:pt x="699839" y="699849"/>
                  </a:lnTo>
                  <a:lnTo>
                    <a:pt x="666363" y="729858"/>
                  </a:lnTo>
                  <a:lnTo>
                    <a:pt x="629729" y="756093"/>
                  </a:lnTo>
                  <a:lnTo>
                    <a:pt x="590245" y="778248"/>
                  </a:lnTo>
                  <a:lnTo>
                    <a:pt x="548218" y="796015"/>
                  </a:lnTo>
                  <a:lnTo>
                    <a:pt x="503956" y="809086"/>
                  </a:lnTo>
                  <a:lnTo>
                    <a:pt x="457766" y="817154"/>
                  </a:lnTo>
                  <a:lnTo>
                    <a:pt x="409955" y="819911"/>
                  </a:lnTo>
                  <a:lnTo>
                    <a:pt x="362145" y="817154"/>
                  </a:lnTo>
                  <a:lnTo>
                    <a:pt x="315955" y="809086"/>
                  </a:lnTo>
                  <a:lnTo>
                    <a:pt x="271693" y="796015"/>
                  </a:lnTo>
                  <a:lnTo>
                    <a:pt x="229666" y="778248"/>
                  </a:lnTo>
                  <a:lnTo>
                    <a:pt x="190182" y="756093"/>
                  </a:lnTo>
                  <a:lnTo>
                    <a:pt x="153548" y="729858"/>
                  </a:lnTo>
                  <a:lnTo>
                    <a:pt x="120072" y="699849"/>
                  </a:lnTo>
                  <a:lnTo>
                    <a:pt x="90061" y="666374"/>
                  </a:lnTo>
                  <a:lnTo>
                    <a:pt x="63824" y="629741"/>
                  </a:lnTo>
                  <a:lnTo>
                    <a:pt x="41667" y="590256"/>
                  </a:lnTo>
                  <a:lnTo>
                    <a:pt x="23899" y="548228"/>
                  </a:lnTo>
                  <a:lnTo>
                    <a:pt x="10827" y="503964"/>
                  </a:lnTo>
                  <a:lnTo>
                    <a:pt x="2758" y="457770"/>
                  </a:lnTo>
                  <a:lnTo>
                    <a:pt x="0" y="409955"/>
                  </a:lnTo>
                  <a:close/>
                </a:path>
              </a:pathLst>
            </a:custGeom>
            <a:ln w="9525">
              <a:solidFill>
                <a:srgbClr val="999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709371" y="3150819"/>
            <a:ext cx="30353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spc="-165" dirty="0">
                <a:solidFill>
                  <a:srgbClr val="39C0B9"/>
                </a:solidFill>
                <a:latin typeface="Tahoma"/>
                <a:cs typeface="Tahoma"/>
              </a:rPr>
              <a:t>“</a:t>
            </a:r>
            <a:endParaRPr sz="4800">
              <a:latin typeface="Tahoma"/>
              <a:cs typeface="Tahom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40" dirty="0"/>
              <a:t>21</a:t>
            </a:fld>
            <a:endParaRPr spc="40" dirty="0"/>
          </a:p>
        </p:txBody>
      </p:sp>
      <p:sp>
        <p:nvSpPr>
          <p:cNvPr id="6" name="object 6"/>
          <p:cNvSpPr txBox="1"/>
          <p:nvPr/>
        </p:nvSpPr>
        <p:spPr>
          <a:xfrm>
            <a:off x="1762505" y="3208433"/>
            <a:ext cx="3336290" cy="474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9100" indent="-407034">
              <a:lnSpc>
                <a:spcPct val="100000"/>
              </a:lnSpc>
              <a:spcBef>
                <a:spcPts val="100"/>
              </a:spcBef>
              <a:buSzPct val="94915"/>
              <a:buFont typeface="Times New Roman"/>
              <a:buChar char="◦"/>
              <a:tabLst>
                <a:tab pos="419100" algn="l"/>
                <a:tab pos="419734" algn="l"/>
              </a:tabLst>
            </a:pPr>
            <a:r>
              <a:rPr sz="2950" i="1" spc="-225" dirty="0">
                <a:solidFill>
                  <a:srgbClr val="39C0B9"/>
                </a:solidFill>
                <a:latin typeface="Verdana"/>
                <a:cs typeface="Verdana"/>
              </a:rPr>
              <a:t>Bitwise</a:t>
            </a:r>
            <a:r>
              <a:rPr sz="2950" i="1" spc="-265" dirty="0">
                <a:solidFill>
                  <a:srgbClr val="39C0B9"/>
                </a:solidFill>
                <a:latin typeface="Verdana"/>
                <a:cs typeface="Verdana"/>
              </a:rPr>
              <a:t> </a:t>
            </a:r>
            <a:r>
              <a:rPr sz="2950" i="1" spc="-175" dirty="0">
                <a:solidFill>
                  <a:srgbClr val="39C0B9"/>
                </a:solidFill>
                <a:latin typeface="Verdana"/>
                <a:cs typeface="Verdana"/>
              </a:rPr>
              <a:t>Operators</a:t>
            </a:r>
            <a:endParaRPr sz="29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5718" y="786574"/>
            <a:ext cx="217550" cy="219075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764857" y="1857565"/>
            <a:ext cx="278130" cy="278130"/>
            <a:chOff x="764857" y="1857565"/>
            <a:chExt cx="278130" cy="278130"/>
          </a:xfrm>
        </p:grpSpPr>
        <p:sp>
          <p:nvSpPr>
            <p:cNvPr id="4" name="object 4"/>
            <p:cNvSpPr/>
            <p:nvPr/>
          </p:nvSpPr>
          <p:spPr>
            <a:xfrm>
              <a:off x="769619" y="1862327"/>
              <a:ext cx="268605" cy="268605"/>
            </a:xfrm>
            <a:custGeom>
              <a:avLst/>
              <a:gdLst/>
              <a:ahLst/>
              <a:cxnLst/>
              <a:rect l="l" t="t" r="r" b="b"/>
              <a:pathLst>
                <a:path w="268605" h="268605">
                  <a:moveTo>
                    <a:pt x="134111" y="0"/>
                  </a:moveTo>
                  <a:lnTo>
                    <a:pt x="91722" y="6839"/>
                  </a:lnTo>
                  <a:lnTo>
                    <a:pt x="54907" y="25883"/>
                  </a:lnTo>
                  <a:lnTo>
                    <a:pt x="25876" y="54918"/>
                  </a:lnTo>
                  <a:lnTo>
                    <a:pt x="6837" y="91732"/>
                  </a:lnTo>
                  <a:lnTo>
                    <a:pt x="0" y="134112"/>
                  </a:lnTo>
                  <a:lnTo>
                    <a:pt x="6837" y="176491"/>
                  </a:lnTo>
                  <a:lnTo>
                    <a:pt x="25876" y="213305"/>
                  </a:lnTo>
                  <a:lnTo>
                    <a:pt x="54907" y="242340"/>
                  </a:lnTo>
                  <a:lnTo>
                    <a:pt x="91722" y="261384"/>
                  </a:lnTo>
                  <a:lnTo>
                    <a:pt x="134111" y="268224"/>
                  </a:lnTo>
                  <a:lnTo>
                    <a:pt x="176501" y="261384"/>
                  </a:lnTo>
                  <a:lnTo>
                    <a:pt x="213316" y="242340"/>
                  </a:lnTo>
                  <a:lnTo>
                    <a:pt x="242347" y="213305"/>
                  </a:lnTo>
                  <a:lnTo>
                    <a:pt x="261386" y="176491"/>
                  </a:lnTo>
                  <a:lnTo>
                    <a:pt x="268223" y="134112"/>
                  </a:lnTo>
                  <a:lnTo>
                    <a:pt x="261386" y="91732"/>
                  </a:lnTo>
                  <a:lnTo>
                    <a:pt x="242347" y="54918"/>
                  </a:lnTo>
                  <a:lnTo>
                    <a:pt x="213316" y="25883"/>
                  </a:lnTo>
                  <a:lnTo>
                    <a:pt x="176501" y="6839"/>
                  </a:lnTo>
                  <a:lnTo>
                    <a:pt x="134111" y="0"/>
                  </a:lnTo>
                  <a:close/>
                </a:path>
              </a:pathLst>
            </a:custGeom>
            <a:solidFill>
              <a:srgbClr val="2D2F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9619" y="1862327"/>
              <a:ext cx="268605" cy="268605"/>
            </a:xfrm>
            <a:custGeom>
              <a:avLst/>
              <a:gdLst/>
              <a:ahLst/>
              <a:cxnLst/>
              <a:rect l="l" t="t" r="r" b="b"/>
              <a:pathLst>
                <a:path w="268605" h="268605">
                  <a:moveTo>
                    <a:pt x="0" y="134112"/>
                  </a:moveTo>
                  <a:lnTo>
                    <a:pt x="6837" y="91732"/>
                  </a:lnTo>
                  <a:lnTo>
                    <a:pt x="25876" y="54918"/>
                  </a:lnTo>
                  <a:lnTo>
                    <a:pt x="54907" y="25883"/>
                  </a:lnTo>
                  <a:lnTo>
                    <a:pt x="91722" y="6839"/>
                  </a:lnTo>
                  <a:lnTo>
                    <a:pt x="134111" y="0"/>
                  </a:lnTo>
                  <a:lnTo>
                    <a:pt x="176501" y="6839"/>
                  </a:lnTo>
                  <a:lnTo>
                    <a:pt x="213316" y="25883"/>
                  </a:lnTo>
                  <a:lnTo>
                    <a:pt x="242347" y="54918"/>
                  </a:lnTo>
                  <a:lnTo>
                    <a:pt x="261386" y="91732"/>
                  </a:lnTo>
                  <a:lnTo>
                    <a:pt x="268223" y="134112"/>
                  </a:lnTo>
                  <a:lnTo>
                    <a:pt x="261386" y="176491"/>
                  </a:lnTo>
                  <a:lnTo>
                    <a:pt x="242347" y="213305"/>
                  </a:lnTo>
                  <a:lnTo>
                    <a:pt x="213316" y="242340"/>
                  </a:lnTo>
                  <a:lnTo>
                    <a:pt x="176501" y="261384"/>
                  </a:lnTo>
                  <a:lnTo>
                    <a:pt x="134111" y="268224"/>
                  </a:lnTo>
                  <a:lnTo>
                    <a:pt x="91722" y="261384"/>
                  </a:lnTo>
                  <a:lnTo>
                    <a:pt x="54907" y="242340"/>
                  </a:lnTo>
                  <a:lnTo>
                    <a:pt x="25876" y="213305"/>
                  </a:lnTo>
                  <a:lnTo>
                    <a:pt x="6837" y="176491"/>
                  </a:lnTo>
                  <a:lnTo>
                    <a:pt x="0" y="134112"/>
                  </a:lnTo>
                  <a:close/>
                </a:path>
              </a:pathLst>
            </a:custGeom>
            <a:ln w="9525">
              <a:solidFill>
                <a:srgbClr val="999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371980" y="1205610"/>
            <a:ext cx="6979284" cy="38366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1800" marR="156845" indent="-419734">
              <a:lnSpc>
                <a:spcPct val="100000"/>
              </a:lnSpc>
              <a:spcBef>
                <a:spcPts val="100"/>
              </a:spcBef>
              <a:buFont typeface="Times New Roman"/>
              <a:buChar char="◦"/>
              <a:tabLst>
                <a:tab pos="431800" algn="l"/>
                <a:tab pos="432434" algn="l"/>
              </a:tabLst>
            </a:pPr>
            <a:r>
              <a:rPr sz="3000" spc="114" dirty="0">
                <a:solidFill>
                  <a:srgbClr val="F3F3F3"/>
                </a:solidFill>
                <a:latin typeface="Tahoma"/>
                <a:cs typeface="Tahoma"/>
              </a:rPr>
              <a:t>Used</a:t>
            </a:r>
            <a:r>
              <a:rPr sz="3000" spc="-135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3000" spc="80" dirty="0">
                <a:solidFill>
                  <a:srgbClr val="F3F3F3"/>
                </a:solidFill>
                <a:latin typeface="Tahoma"/>
                <a:cs typeface="Tahoma"/>
              </a:rPr>
              <a:t>to</a:t>
            </a:r>
            <a:r>
              <a:rPr sz="3000" spc="-130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3000" spc="120" dirty="0">
                <a:solidFill>
                  <a:srgbClr val="F3F3F3"/>
                </a:solidFill>
                <a:latin typeface="Tahoma"/>
                <a:cs typeface="Tahoma"/>
              </a:rPr>
              <a:t>perform</a:t>
            </a:r>
            <a:r>
              <a:rPr sz="3000" spc="-130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3000" spc="35" dirty="0">
                <a:solidFill>
                  <a:srgbClr val="F3F3F3"/>
                </a:solidFill>
                <a:latin typeface="Tahoma"/>
                <a:cs typeface="Tahoma"/>
              </a:rPr>
              <a:t>bitwise</a:t>
            </a:r>
            <a:r>
              <a:rPr sz="3000" spc="-155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3000" spc="90" dirty="0">
                <a:solidFill>
                  <a:srgbClr val="F3F3F3"/>
                </a:solidFill>
                <a:latin typeface="Tahoma"/>
                <a:cs typeface="Tahoma"/>
              </a:rPr>
              <a:t>calculations </a:t>
            </a:r>
            <a:r>
              <a:rPr sz="3000" spc="-925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3000" spc="110" dirty="0">
                <a:solidFill>
                  <a:srgbClr val="F3F3F3"/>
                </a:solidFill>
                <a:latin typeface="Tahoma"/>
                <a:cs typeface="Tahoma"/>
              </a:rPr>
              <a:t>on</a:t>
            </a:r>
            <a:r>
              <a:rPr sz="3000" spc="-125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3000" spc="20" dirty="0">
                <a:solidFill>
                  <a:srgbClr val="F3F3F3"/>
                </a:solidFill>
                <a:latin typeface="Tahoma"/>
                <a:cs typeface="Tahoma"/>
              </a:rPr>
              <a:t>integers.</a:t>
            </a:r>
            <a:endParaRPr sz="3000">
              <a:latin typeface="Tahoma"/>
              <a:cs typeface="Tahoma"/>
            </a:endParaRPr>
          </a:p>
          <a:p>
            <a:pPr marL="431800" marR="258445" indent="-419734">
              <a:lnSpc>
                <a:spcPct val="100000"/>
              </a:lnSpc>
              <a:spcBef>
                <a:spcPts val="600"/>
              </a:spcBef>
              <a:buFont typeface="Times New Roman"/>
              <a:buChar char="◦"/>
              <a:tabLst>
                <a:tab pos="431800" algn="l"/>
                <a:tab pos="432434" algn="l"/>
              </a:tabLst>
            </a:pPr>
            <a:r>
              <a:rPr sz="3000" spc="60" dirty="0">
                <a:solidFill>
                  <a:srgbClr val="F3F3F3"/>
                </a:solidFill>
                <a:latin typeface="Tahoma"/>
                <a:cs typeface="Tahoma"/>
              </a:rPr>
              <a:t>The</a:t>
            </a:r>
            <a:r>
              <a:rPr sz="3000" spc="-120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3000" spc="65" dirty="0">
                <a:solidFill>
                  <a:srgbClr val="F3F3F3"/>
                </a:solidFill>
                <a:latin typeface="Tahoma"/>
                <a:cs typeface="Tahoma"/>
              </a:rPr>
              <a:t>integers</a:t>
            </a:r>
            <a:r>
              <a:rPr sz="3000" spc="-140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3000" spc="130" dirty="0">
                <a:solidFill>
                  <a:srgbClr val="F3F3F3"/>
                </a:solidFill>
                <a:latin typeface="Tahoma"/>
                <a:cs typeface="Tahoma"/>
              </a:rPr>
              <a:t>are</a:t>
            </a:r>
            <a:r>
              <a:rPr sz="3000" spc="-135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3000" spc="40" dirty="0">
                <a:solidFill>
                  <a:srgbClr val="F3F3F3"/>
                </a:solidFill>
                <a:latin typeface="Tahoma"/>
                <a:cs typeface="Tahoma"/>
              </a:rPr>
              <a:t>first</a:t>
            </a:r>
            <a:r>
              <a:rPr sz="3000" spc="-120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3000" spc="95" dirty="0">
                <a:solidFill>
                  <a:srgbClr val="F3F3F3"/>
                </a:solidFill>
                <a:latin typeface="Tahoma"/>
                <a:cs typeface="Tahoma"/>
              </a:rPr>
              <a:t>converted</a:t>
            </a:r>
            <a:r>
              <a:rPr sz="3000" spc="-145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3000" spc="45" dirty="0">
                <a:solidFill>
                  <a:srgbClr val="F3F3F3"/>
                </a:solidFill>
                <a:latin typeface="Tahoma"/>
                <a:cs typeface="Tahoma"/>
              </a:rPr>
              <a:t>into </a:t>
            </a:r>
            <a:r>
              <a:rPr sz="3000" spc="-925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3000" u="heavy" spc="120" dirty="0">
                <a:solidFill>
                  <a:srgbClr val="F3F3F3"/>
                </a:solidFill>
                <a:uFill>
                  <a:solidFill>
                    <a:srgbClr val="F3F3F3"/>
                  </a:solidFill>
                </a:uFill>
                <a:latin typeface="Tahoma"/>
                <a:cs typeface="Tahoma"/>
              </a:rPr>
              <a:t>Binary</a:t>
            </a:r>
            <a:r>
              <a:rPr sz="3000" spc="120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3000" spc="145" dirty="0">
                <a:solidFill>
                  <a:srgbClr val="F3F3F3"/>
                </a:solidFill>
                <a:latin typeface="Tahoma"/>
                <a:cs typeface="Tahoma"/>
              </a:rPr>
              <a:t>and </a:t>
            </a:r>
            <a:r>
              <a:rPr sz="3000" spc="45" dirty="0">
                <a:solidFill>
                  <a:srgbClr val="F3F3F3"/>
                </a:solidFill>
                <a:latin typeface="Tahoma"/>
                <a:cs typeface="Tahoma"/>
              </a:rPr>
              <a:t>then </a:t>
            </a:r>
            <a:r>
              <a:rPr sz="3000" spc="110" dirty="0">
                <a:solidFill>
                  <a:srgbClr val="F3F3F3"/>
                </a:solidFill>
                <a:latin typeface="Tahoma"/>
                <a:cs typeface="Tahoma"/>
              </a:rPr>
              <a:t>operators </a:t>
            </a:r>
            <a:r>
              <a:rPr sz="3000" spc="130" dirty="0">
                <a:solidFill>
                  <a:srgbClr val="F3F3F3"/>
                </a:solidFill>
                <a:latin typeface="Tahoma"/>
                <a:cs typeface="Tahoma"/>
              </a:rPr>
              <a:t>are </a:t>
            </a:r>
            <a:r>
              <a:rPr sz="3000" spc="135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3000" spc="120" dirty="0">
                <a:solidFill>
                  <a:srgbClr val="F3F3F3"/>
                </a:solidFill>
                <a:latin typeface="Tahoma"/>
                <a:cs typeface="Tahoma"/>
              </a:rPr>
              <a:t>performed </a:t>
            </a:r>
            <a:r>
              <a:rPr sz="3000" spc="110" dirty="0">
                <a:solidFill>
                  <a:srgbClr val="F3F3F3"/>
                </a:solidFill>
                <a:latin typeface="Tahoma"/>
                <a:cs typeface="Tahoma"/>
              </a:rPr>
              <a:t>on </a:t>
            </a:r>
            <a:r>
              <a:rPr sz="3000" spc="40" dirty="0">
                <a:solidFill>
                  <a:srgbClr val="F3F3F3"/>
                </a:solidFill>
                <a:latin typeface="Tahoma"/>
                <a:cs typeface="Tahoma"/>
              </a:rPr>
              <a:t>bit </a:t>
            </a:r>
            <a:r>
              <a:rPr sz="3000" spc="180" dirty="0">
                <a:solidFill>
                  <a:srgbClr val="F3F3F3"/>
                </a:solidFill>
                <a:latin typeface="Tahoma"/>
                <a:cs typeface="Tahoma"/>
              </a:rPr>
              <a:t>by </a:t>
            </a:r>
            <a:r>
              <a:rPr sz="3000" spc="-50" dirty="0">
                <a:solidFill>
                  <a:srgbClr val="F3F3F3"/>
                </a:solidFill>
                <a:latin typeface="Tahoma"/>
                <a:cs typeface="Tahoma"/>
              </a:rPr>
              <a:t>bit, </a:t>
            </a:r>
            <a:r>
              <a:rPr sz="3000" spc="80" dirty="0">
                <a:solidFill>
                  <a:srgbClr val="F3F3F3"/>
                </a:solidFill>
                <a:latin typeface="Tahoma"/>
                <a:cs typeface="Tahoma"/>
              </a:rPr>
              <a:t>hence </a:t>
            </a:r>
            <a:r>
              <a:rPr sz="3000" spc="45" dirty="0">
                <a:solidFill>
                  <a:srgbClr val="F3F3F3"/>
                </a:solidFill>
                <a:latin typeface="Tahoma"/>
                <a:cs typeface="Tahoma"/>
              </a:rPr>
              <a:t>the </a:t>
            </a:r>
            <a:r>
              <a:rPr sz="3000" spc="50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3000" spc="150" dirty="0">
                <a:solidFill>
                  <a:srgbClr val="F3F3F3"/>
                </a:solidFill>
                <a:latin typeface="Tahoma"/>
                <a:cs typeface="Tahoma"/>
              </a:rPr>
              <a:t>name</a:t>
            </a:r>
            <a:r>
              <a:rPr sz="3000" spc="-140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3000" spc="35" dirty="0">
                <a:solidFill>
                  <a:srgbClr val="F3F3F3"/>
                </a:solidFill>
                <a:latin typeface="Tahoma"/>
                <a:cs typeface="Tahoma"/>
              </a:rPr>
              <a:t>bitwise</a:t>
            </a:r>
            <a:r>
              <a:rPr sz="3000" spc="-160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3000" spc="65" dirty="0">
                <a:solidFill>
                  <a:srgbClr val="F3F3F3"/>
                </a:solidFill>
                <a:latin typeface="Tahoma"/>
                <a:cs typeface="Tahoma"/>
              </a:rPr>
              <a:t>operators.</a:t>
            </a:r>
            <a:endParaRPr sz="3000">
              <a:latin typeface="Tahoma"/>
              <a:cs typeface="Tahoma"/>
            </a:endParaRPr>
          </a:p>
          <a:p>
            <a:pPr marL="431800" marR="5080" indent="-419734">
              <a:lnSpc>
                <a:spcPct val="100000"/>
              </a:lnSpc>
              <a:spcBef>
                <a:spcPts val="605"/>
              </a:spcBef>
              <a:buFont typeface="Times New Roman"/>
              <a:buChar char="◦"/>
              <a:tabLst>
                <a:tab pos="431800" algn="l"/>
                <a:tab pos="432434" algn="l"/>
              </a:tabLst>
            </a:pPr>
            <a:r>
              <a:rPr sz="3000" spc="60" dirty="0">
                <a:solidFill>
                  <a:srgbClr val="F3F3F3"/>
                </a:solidFill>
                <a:latin typeface="Tahoma"/>
                <a:cs typeface="Tahoma"/>
              </a:rPr>
              <a:t>Then</a:t>
            </a:r>
            <a:r>
              <a:rPr sz="3000" spc="-125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3000" spc="40" dirty="0">
                <a:solidFill>
                  <a:srgbClr val="F3F3F3"/>
                </a:solidFill>
                <a:latin typeface="Tahoma"/>
                <a:cs typeface="Tahoma"/>
              </a:rPr>
              <a:t>the</a:t>
            </a:r>
            <a:r>
              <a:rPr sz="3000" spc="-120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3000" spc="40" dirty="0">
                <a:solidFill>
                  <a:srgbClr val="F3F3F3"/>
                </a:solidFill>
                <a:latin typeface="Tahoma"/>
                <a:cs typeface="Tahoma"/>
              </a:rPr>
              <a:t>result</a:t>
            </a:r>
            <a:r>
              <a:rPr sz="3000" spc="-120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3000" spc="10" dirty="0">
                <a:solidFill>
                  <a:srgbClr val="F3F3F3"/>
                </a:solidFill>
                <a:latin typeface="Tahoma"/>
                <a:cs typeface="Tahoma"/>
              </a:rPr>
              <a:t>is</a:t>
            </a:r>
            <a:r>
              <a:rPr sz="3000" spc="-110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3000" spc="70" dirty="0">
                <a:solidFill>
                  <a:srgbClr val="F3F3F3"/>
                </a:solidFill>
                <a:latin typeface="Tahoma"/>
                <a:cs typeface="Tahoma"/>
              </a:rPr>
              <a:t>returned</a:t>
            </a:r>
            <a:r>
              <a:rPr sz="3000" spc="-140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3000" spc="5" dirty="0">
                <a:solidFill>
                  <a:srgbClr val="F3F3F3"/>
                </a:solidFill>
                <a:latin typeface="Tahoma"/>
                <a:cs typeface="Tahoma"/>
              </a:rPr>
              <a:t>in</a:t>
            </a:r>
            <a:r>
              <a:rPr sz="3000" spc="-105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3000" u="heavy" spc="110" dirty="0">
                <a:solidFill>
                  <a:srgbClr val="F3F3F3"/>
                </a:solidFill>
                <a:uFill>
                  <a:solidFill>
                    <a:srgbClr val="F3F3F3"/>
                  </a:solidFill>
                </a:uFill>
                <a:latin typeface="Tahoma"/>
                <a:cs typeface="Tahoma"/>
              </a:rPr>
              <a:t>Decimal </a:t>
            </a:r>
            <a:r>
              <a:rPr sz="3000" spc="-925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3000" spc="60" dirty="0">
                <a:solidFill>
                  <a:srgbClr val="F3F3F3"/>
                </a:solidFill>
                <a:latin typeface="Tahoma"/>
                <a:cs typeface="Tahoma"/>
              </a:rPr>
              <a:t>format.</a:t>
            </a:r>
            <a:endParaRPr sz="3000">
              <a:latin typeface="Tahoma"/>
              <a:cs typeface="Tahom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40" dirty="0"/>
              <a:t>22</a:t>
            </a:fld>
            <a:endParaRPr spc="4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4481" y="3329749"/>
            <a:ext cx="198500" cy="1985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73480" y="1391411"/>
            <a:ext cx="7772400" cy="3808476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40" dirty="0"/>
              <a:t>23</a:t>
            </a:fld>
            <a:endParaRPr spc="4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5718" y="786574"/>
            <a:ext cx="217550" cy="219075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764857" y="1857565"/>
            <a:ext cx="278130" cy="278130"/>
            <a:chOff x="764857" y="1857565"/>
            <a:chExt cx="278130" cy="278130"/>
          </a:xfrm>
        </p:grpSpPr>
        <p:sp>
          <p:nvSpPr>
            <p:cNvPr id="4" name="object 4"/>
            <p:cNvSpPr/>
            <p:nvPr/>
          </p:nvSpPr>
          <p:spPr>
            <a:xfrm>
              <a:off x="769619" y="1862327"/>
              <a:ext cx="268605" cy="268605"/>
            </a:xfrm>
            <a:custGeom>
              <a:avLst/>
              <a:gdLst/>
              <a:ahLst/>
              <a:cxnLst/>
              <a:rect l="l" t="t" r="r" b="b"/>
              <a:pathLst>
                <a:path w="268605" h="268605">
                  <a:moveTo>
                    <a:pt x="134111" y="0"/>
                  </a:moveTo>
                  <a:lnTo>
                    <a:pt x="91722" y="6839"/>
                  </a:lnTo>
                  <a:lnTo>
                    <a:pt x="54907" y="25883"/>
                  </a:lnTo>
                  <a:lnTo>
                    <a:pt x="25876" y="54918"/>
                  </a:lnTo>
                  <a:lnTo>
                    <a:pt x="6837" y="91732"/>
                  </a:lnTo>
                  <a:lnTo>
                    <a:pt x="0" y="134112"/>
                  </a:lnTo>
                  <a:lnTo>
                    <a:pt x="6837" y="176491"/>
                  </a:lnTo>
                  <a:lnTo>
                    <a:pt x="25876" y="213305"/>
                  </a:lnTo>
                  <a:lnTo>
                    <a:pt x="54907" y="242340"/>
                  </a:lnTo>
                  <a:lnTo>
                    <a:pt x="91722" y="261384"/>
                  </a:lnTo>
                  <a:lnTo>
                    <a:pt x="134111" y="268224"/>
                  </a:lnTo>
                  <a:lnTo>
                    <a:pt x="176501" y="261384"/>
                  </a:lnTo>
                  <a:lnTo>
                    <a:pt x="213316" y="242340"/>
                  </a:lnTo>
                  <a:lnTo>
                    <a:pt x="242347" y="213305"/>
                  </a:lnTo>
                  <a:lnTo>
                    <a:pt x="261386" y="176491"/>
                  </a:lnTo>
                  <a:lnTo>
                    <a:pt x="268223" y="134112"/>
                  </a:lnTo>
                  <a:lnTo>
                    <a:pt x="261386" y="91732"/>
                  </a:lnTo>
                  <a:lnTo>
                    <a:pt x="242347" y="54918"/>
                  </a:lnTo>
                  <a:lnTo>
                    <a:pt x="213316" y="25883"/>
                  </a:lnTo>
                  <a:lnTo>
                    <a:pt x="176501" y="6839"/>
                  </a:lnTo>
                  <a:lnTo>
                    <a:pt x="134111" y="0"/>
                  </a:lnTo>
                  <a:close/>
                </a:path>
              </a:pathLst>
            </a:custGeom>
            <a:solidFill>
              <a:srgbClr val="2D2F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9619" y="1862327"/>
              <a:ext cx="268605" cy="268605"/>
            </a:xfrm>
            <a:custGeom>
              <a:avLst/>
              <a:gdLst/>
              <a:ahLst/>
              <a:cxnLst/>
              <a:rect l="l" t="t" r="r" b="b"/>
              <a:pathLst>
                <a:path w="268605" h="268605">
                  <a:moveTo>
                    <a:pt x="0" y="134112"/>
                  </a:moveTo>
                  <a:lnTo>
                    <a:pt x="6837" y="91732"/>
                  </a:lnTo>
                  <a:lnTo>
                    <a:pt x="25876" y="54918"/>
                  </a:lnTo>
                  <a:lnTo>
                    <a:pt x="54907" y="25883"/>
                  </a:lnTo>
                  <a:lnTo>
                    <a:pt x="91722" y="6839"/>
                  </a:lnTo>
                  <a:lnTo>
                    <a:pt x="134111" y="0"/>
                  </a:lnTo>
                  <a:lnTo>
                    <a:pt x="176501" y="6839"/>
                  </a:lnTo>
                  <a:lnTo>
                    <a:pt x="213316" y="25883"/>
                  </a:lnTo>
                  <a:lnTo>
                    <a:pt x="242347" y="54918"/>
                  </a:lnTo>
                  <a:lnTo>
                    <a:pt x="261386" y="91732"/>
                  </a:lnTo>
                  <a:lnTo>
                    <a:pt x="268223" y="134112"/>
                  </a:lnTo>
                  <a:lnTo>
                    <a:pt x="261386" y="176491"/>
                  </a:lnTo>
                  <a:lnTo>
                    <a:pt x="242347" y="213305"/>
                  </a:lnTo>
                  <a:lnTo>
                    <a:pt x="213316" y="242340"/>
                  </a:lnTo>
                  <a:lnTo>
                    <a:pt x="176501" y="261384"/>
                  </a:lnTo>
                  <a:lnTo>
                    <a:pt x="134111" y="268224"/>
                  </a:lnTo>
                  <a:lnTo>
                    <a:pt x="91722" y="261384"/>
                  </a:lnTo>
                  <a:lnTo>
                    <a:pt x="54907" y="242340"/>
                  </a:lnTo>
                  <a:lnTo>
                    <a:pt x="25876" y="213305"/>
                  </a:lnTo>
                  <a:lnTo>
                    <a:pt x="6837" y="176491"/>
                  </a:lnTo>
                  <a:lnTo>
                    <a:pt x="0" y="134112"/>
                  </a:lnTo>
                  <a:close/>
                </a:path>
              </a:pathLst>
            </a:custGeom>
            <a:ln w="9525">
              <a:solidFill>
                <a:srgbClr val="999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243072" y="1290827"/>
            <a:ext cx="2383536" cy="21717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265300" y="437134"/>
            <a:ext cx="673227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1800" indent="-419100">
              <a:lnSpc>
                <a:spcPct val="100000"/>
              </a:lnSpc>
              <a:spcBef>
                <a:spcPts val="100"/>
              </a:spcBef>
              <a:buFont typeface="Times New Roman"/>
              <a:buChar char="◦"/>
              <a:tabLst>
                <a:tab pos="431165" algn="l"/>
                <a:tab pos="431800" algn="l"/>
              </a:tabLst>
            </a:pPr>
            <a:r>
              <a:rPr sz="3000" spc="229" dirty="0">
                <a:solidFill>
                  <a:srgbClr val="F3F3F3"/>
                </a:solidFill>
                <a:latin typeface="Tahoma"/>
                <a:cs typeface="Tahoma"/>
              </a:rPr>
              <a:t>a</a:t>
            </a:r>
            <a:r>
              <a:rPr sz="3000" spc="-120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3000" spc="15" dirty="0">
                <a:solidFill>
                  <a:srgbClr val="F3F3F3"/>
                </a:solidFill>
                <a:latin typeface="Tahoma"/>
                <a:cs typeface="Tahoma"/>
              </a:rPr>
              <a:t>&amp;</a:t>
            </a:r>
            <a:r>
              <a:rPr sz="3000" spc="-120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3000" spc="145" dirty="0">
                <a:solidFill>
                  <a:srgbClr val="F3F3F3"/>
                </a:solidFill>
                <a:latin typeface="Tahoma"/>
                <a:cs typeface="Tahoma"/>
              </a:rPr>
              <a:t>b</a:t>
            </a:r>
            <a:r>
              <a:rPr sz="3000" spc="-114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3000" spc="80" dirty="0">
                <a:solidFill>
                  <a:srgbClr val="F3F3F3"/>
                </a:solidFill>
                <a:latin typeface="Tahoma"/>
                <a:cs typeface="Tahoma"/>
              </a:rPr>
              <a:t>-</a:t>
            </a:r>
            <a:r>
              <a:rPr sz="3000" spc="-105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55" dirty="0">
                <a:solidFill>
                  <a:srgbClr val="F3F3F3"/>
                </a:solidFill>
                <a:latin typeface="Tahoma"/>
                <a:cs typeface="Tahoma"/>
              </a:rPr>
              <a:t>Ret</a:t>
            </a:r>
            <a:r>
              <a:rPr sz="2400" spc="65" dirty="0">
                <a:solidFill>
                  <a:srgbClr val="F3F3F3"/>
                </a:solidFill>
                <a:latin typeface="Tahoma"/>
                <a:cs typeface="Tahoma"/>
              </a:rPr>
              <a:t>u</a:t>
            </a:r>
            <a:r>
              <a:rPr sz="2400" spc="40" dirty="0">
                <a:solidFill>
                  <a:srgbClr val="F3F3F3"/>
                </a:solidFill>
                <a:latin typeface="Tahoma"/>
                <a:cs typeface="Tahoma"/>
              </a:rPr>
              <a:t>r</a:t>
            </a:r>
            <a:r>
              <a:rPr sz="2400" spc="70" dirty="0">
                <a:solidFill>
                  <a:srgbClr val="F3F3F3"/>
                </a:solidFill>
                <a:latin typeface="Tahoma"/>
                <a:cs typeface="Tahoma"/>
              </a:rPr>
              <a:t>n</a:t>
            </a:r>
            <a:r>
              <a:rPr sz="2400" spc="50" dirty="0">
                <a:solidFill>
                  <a:srgbClr val="F3F3F3"/>
                </a:solidFill>
                <a:latin typeface="Tahoma"/>
                <a:cs typeface="Tahoma"/>
              </a:rPr>
              <a:t>s</a:t>
            </a:r>
            <a:r>
              <a:rPr sz="2400" spc="-110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-515" dirty="0">
                <a:solidFill>
                  <a:srgbClr val="F3F3F3"/>
                </a:solidFill>
                <a:latin typeface="Tahoma"/>
                <a:cs typeface="Tahoma"/>
              </a:rPr>
              <a:t>1</a:t>
            </a:r>
            <a:r>
              <a:rPr sz="2400" spc="-95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-35" dirty="0">
                <a:solidFill>
                  <a:srgbClr val="F3F3F3"/>
                </a:solidFill>
                <a:latin typeface="Tahoma"/>
                <a:cs typeface="Tahoma"/>
              </a:rPr>
              <a:t>i</a:t>
            </a:r>
            <a:r>
              <a:rPr sz="2400" spc="80" dirty="0">
                <a:solidFill>
                  <a:srgbClr val="F3F3F3"/>
                </a:solidFill>
                <a:latin typeface="Tahoma"/>
                <a:cs typeface="Tahoma"/>
              </a:rPr>
              <a:t>f</a:t>
            </a:r>
            <a:r>
              <a:rPr sz="2400" spc="-95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80" dirty="0">
                <a:solidFill>
                  <a:srgbClr val="F3F3F3"/>
                </a:solidFill>
                <a:latin typeface="Tahoma"/>
                <a:cs typeface="Tahoma"/>
              </a:rPr>
              <a:t>bot</a:t>
            </a:r>
            <a:r>
              <a:rPr sz="2400" spc="20" dirty="0">
                <a:solidFill>
                  <a:srgbClr val="F3F3F3"/>
                </a:solidFill>
                <a:latin typeface="Tahoma"/>
                <a:cs typeface="Tahoma"/>
              </a:rPr>
              <a:t>h</a:t>
            </a:r>
            <a:r>
              <a:rPr sz="2400" spc="-90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15" dirty="0">
                <a:solidFill>
                  <a:srgbClr val="F3F3F3"/>
                </a:solidFill>
                <a:latin typeface="Tahoma"/>
                <a:cs typeface="Tahoma"/>
              </a:rPr>
              <a:t>th</a:t>
            </a:r>
            <a:r>
              <a:rPr sz="2400" spc="70" dirty="0">
                <a:solidFill>
                  <a:srgbClr val="F3F3F3"/>
                </a:solidFill>
                <a:latin typeface="Tahoma"/>
                <a:cs typeface="Tahoma"/>
              </a:rPr>
              <a:t>e</a:t>
            </a:r>
            <a:r>
              <a:rPr sz="2400" spc="-95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105" dirty="0">
                <a:solidFill>
                  <a:srgbClr val="F3F3F3"/>
                </a:solidFill>
                <a:latin typeface="Tahoma"/>
                <a:cs typeface="Tahoma"/>
              </a:rPr>
              <a:t>b</a:t>
            </a:r>
            <a:r>
              <a:rPr sz="2400" spc="-10" dirty="0">
                <a:solidFill>
                  <a:srgbClr val="F3F3F3"/>
                </a:solidFill>
                <a:latin typeface="Tahoma"/>
                <a:cs typeface="Tahoma"/>
              </a:rPr>
              <a:t>it</a:t>
            </a:r>
            <a:r>
              <a:rPr sz="2400" spc="50" dirty="0">
                <a:solidFill>
                  <a:srgbClr val="F3F3F3"/>
                </a:solidFill>
                <a:latin typeface="Tahoma"/>
                <a:cs typeface="Tahoma"/>
              </a:rPr>
              <a:t>s</a:t>
            </a:r>
            <a:r>
              <a:rPr sz="2400" spc="-95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105" dirty="0">
                <a:solidFill>
                  <a:srgbClr val="F3F3F3"/>
                </a:solidFill>
                <a:latin typeface="Tahoma"/>
                <a:cs typeface="Tahoma"/>
              </a:rPr>
              <a:t>are</a:t>
            </a:r>
            <a:r>
              <a:rPr sz="2400" spc="-80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-515" dirty="0">
                <a:solidFill>
                  <a:srgbClr val="F3F3F3"/>
                </a:solidFill>
                <a:latin typeface="Tahoma"/>
                <a:cs typeface="Tahoma"/>
              </a:rPr>
              <a:t>1</a:t>
            </a:r>
            <a:r>
              <a:rPr sz="2400" spc="-105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40" dirty="0">
                <a:solidFill>
                  <a:srgbClr val="F3F3F3"/>
                </a:solidFill>
                <a:latin typeface="Tahoma"/>
                <a:cs typeface="Tahoma"/>
              </a:rPr>
              <a:t>els</a:t>
            </a:r>
            <a:r>
              <a:rPr sz="2400" spc="70" dirty="0">
                <a:solidFill>
                  <a:srgbClr val="F3F3F3"/>
                </a:solidFill>
                <a:latin typeface="Tahoma"/>
                <a:cs typeface="Tahoma"/>
              </a:rPr>
              <a:t>e</a:t>
            </a:r>
            <a:r>
              <a:rPr sz="2400" spc="-90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114" dirty="0">
                <a:solidFill>
                  <a:srgbClr val="F3F3F3"/>
                </a:solidFill>
                <a:latin typeface="Tahoma"/>
                <a:cs typeface="Tahoma"/>
              </a:rPr>
              <a:t>0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65300" y="3638169"/>
            <a:ext cx="6664959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1800" indent="-419100">
              <a:lnSpc>
                <a:spcPct val="100000"/>
              </a:lnSpc>
              <a:spcBef>
                <a:spcPts val="100"/>
              </a:spcBef>
              <a:buFont typeface="Times New Roman"/>
              <a:buChar char="◦"/>
              <a:tabLst>
                <a:tab pos="431165" algn="l"/>
                <a:tab pos="431800" algn="l"/>
              </a:tabLst>
            </a:pPr>
            <a:r>
              <a:rPr sz="3000" spc="229" dirty="0">
                <a:solidFill>
                  <a:srgbClr val="F3F3F3"/>
                </a:solidFill>
                <a:latin typeface="Tahoma"/>
                <a:cs typeface="Tahoma"/>
              </a:rPr>
              <a:t>a</a:t>
            </a:r>
            <a:r>
              <a:rPr sz="3000" spc="-120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3000" spc="-535" dirty="0">
                <a:solidFill>
                  <a:srgbClr val="F3F3F3"/>
                </a:solidFill>
                <a:latin typeface="Tahoma"/>
                <a:cs typeface="Tahoma"/>
              </a:rPr>
              <a:t>|</a:t>
            </a:r>
            <a:r>
              <a:rPr sz="3000" spc="-120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3000" spc="145" dirty="0">
                <a:solidFill>
                  <a:srgbClr val="F3F3F3"/>
                </a:solidFill>
                <a:latin typeface="Tahoma"/>
                <a:cs typeface="Tahoma"/>
              </a:rPr>
              <a:t>b</a:t>
            </a:r>
            <a:r>
              <a:rPr sz="3000" spc="-120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3000" spc="80" dirty="0">
                <a:solidFill>
                  <a:srgbClr val="F3F3F3"/>
                </a:solidFill>
                <a:latin typeface="Tahoma"/>
                <a:cs typeface="Tahoma"/>
              </a:rPr>
              <a:t>-</a:t>
            </a:r>
            <a:r>
              <a:rPr sz="3000" spc="-105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50" dirty="0">
                <a:solidFill>
                  <a:srgbClr val="F3F3F3"/>
                </a:solidFill>
                <a:latin typeface="Tahoma"/>
                <a:cs typeface="Tahoma"/>
              </a:rPr>
              <a:t>Retur</a:t>
            </a:r>
            <a:r>
              <a:rPr sz="2400" spc="65" dirty="0">
                <a:solidFill>
                  <a:srgbClr val="F3F3F3"/>
                </a:solidFill>
                <a:latin typeface="Tahoma"/>
                <a:cs typeface="Tahoma"/>
              </a:rPr>
              <a:t>n</a:t>
            </a:r>
            <a:r>
              <a:rPr sz="2400" spc="50" dirty="0">
                <a:solidFill>
                  <a:srgbClr val="F3F3F3"/>
                </a:solidFill>
                <a:latin typeface="Tahoma"/>
                <a:cs typeface="Tahoma"/>
              </a:rPr>
              <a:t>s</a:t>
            </a:r>
            <a:r>
              <a:rPr sz="2400" spc="-95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-515" dirty="0">
                <a:solidFill>
                  <a:srgbClr val="F3F3F3"/>
                </a:solidFill>
                <a:latin typeface="Tahoma"/>
                <a:cs typeface="Tahoma"/>
              </a:rPr>
              <a:t>1</a:t>
            </a:r>
            <a:r>
              <a:rPr sz="2400" spc="-105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20" dirty="0">
                <a:solidFill>
                  <a:srgbClr val="F3F3F3"/>
                </a:solidFill>
                <a:latin typeface="Tahoma"/>
                <a:cs typeface="Tahoma"/>
              </a:rPr>
              <a:t>if</a:t>
            </a:r>
            <a:r>
              <a:rPr sz="2400" spc="-110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15" dirty="0">
                <a:solidFill>
                  <a:srgbClr val="F3F3F3"/>
                </a:solidFill>
                <a:latin typeface="Tahoma"/>
                <a:cs typeface="Tahoma"/>
              </a:rPr>
              <a:t>eith</a:t>
            </a:r>
            <a:r>
              <a:rPr sz="2400" spc="65" dirty="0">
                <a:solidFill>
                  <a:srgbClr val="F3F3F3"/>
                </a:solidFill>
                <a:latin typeface="Tahoma"/>
                <a:cs typeface="Tahoma"/>
              </a:rPr>
              <a:t>er</a:t>
            </a:r>
            <a:r>
              <a:rPr sz="2400" spc="-105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100" dirty="0">
                <a:solidFill>
                  <a:srgbClr val="F3F3F3"/>
                </a:solidFill>
                <a:latin typeface="Tahoma"/>
                <a:cs typeface="Tahoma"/>
              </a:rPr>
              <a:t>of</a:t>
            </a:r>
            <a:r>
              <a:rPr sz="2400" spc="-95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35" dirty="0">
                <a:solidFill>
                  <a:srgbClr val="F3F3F3"/>
                </a:solidFill>
                <a:latin typeface="Tahoma"/>
                <a:cs typeface="Tahoma"/>
              </a:rPr>
              <a:t>the</a:t>
            </a:r>
            <a:r>
              <a:rPr sz="2400" spc="-95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105" dirty="0">
                <a:solidFill>
                  <a:srgbClr val="F3F3F3"/>
                </a:solidFill>
                <a:latin typeface="Tahoma"/>
                <a:cs typeface="Tahoma"/>
              </a:rPr>
              <a:t>b</a:t>
            </a:r>
            <a:r>
              <a:rPr sz="2400" spc="-15" dirty="0">
                <a:solidFill>
                  <a:srgbClr val="F3F3F3"/>
                </a:solidFill>
                <a:latin typeface="Tahoma"/>
                <a:cs typeface="Tahoma"/>
              </a:rPr>
              <a:t>it</a:t>
            </a:r>
            <a:r>
              <a:rPr sz="2400" spc="-95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5" dirty="0">
                <a:solidFill>
                  <a:srgbClr val="F3F3F3"/>
                </a:solidFill>
                <a:latin typeface="Tahoma"/>
                <a:cs typeface="Tahoma"/>
              </a:rPr>
              <a:t>is</a:t>
            </a:r>
            <a:r>
              <a:rPr sz="2400" spc="-95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-515" dirty="0">
                <a:solidFill>
                  <a:srgbClr val="F3F3F3"/>
                </a:solidFill>
                <a:latin typeface="Tahoma"/>
                <a:cs typeface="Tahoma"/>
              </a:rPr>
              <a:t>1</a:t>
            </a:r>
            <a:r>
              <a:rPr sz="2400" spc="-105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50" dirty="0">
                <a:solidFill>
                  <a:srgbClr val="F3F3F3"/>
                </a:solidFill>
                <a:latin typeface="Tahoma"/>
                <a:cs typeface="Tahoma"/>
              </a:rPr>
              <a:t>else</a:t>
            </a:r>
            <a:r>
              <a:rPr sz="2400" spc="-95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114" dirty="0">
                <a:solidFill>
                  <a:srgbClr val="F3F3F3"/>
                </a:solidFill>
                <a:latin typeface="Tahoma"/>
                <a:cs typeface="Tahoma"/>
              </a:rPr>
              <a:t>0</a:t>
            </a:r>
            <a:endParaRPr sz="2400">
              <a:latin typeface="Tahoma"/>
              <a:cs typeface="Tahoma"/>
            </a:endParaRPr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243072" y="4454652"/>
            <a:ext cx="2609088" cy="2220468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40" dirty="0"/>
              <a:t>24</a:t>
            </a:fld>
            <a:endParaRPr spc="4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5718" y="786574"/>
            <a:ext cx="217550" cy="219075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764857" y="1857565"/>
            <a:ext cx="278130" cy="278130"/>
            <a:chOff x="764857" y="1857565"/>
            <a:chExt cx="278130" cy="278130"/>
          </a:xfrm>
        </p:grpSpPr>
        <p:sp>
          <p:nvSpPr>
            <p:cNvPr id="4" name="object 4"/>
            <p:cNvSpPr/>
            <p:nvPr/>
          </p:nvSpPr>
          <p:spPr>
            <a:xfrm>
              <a:off x="769619" y="1862327"/>
              <a:ext cx="268605" cy="268605"/>
            </a:xfrm>
            <a:custGeom>
              <a:avLst/>
              <a:gdLst/>
              <a:ahLst/>
              <a:cxnLst/>
              <a:rect l="l" t="t" r="r" b="b"/>
              <a:pathLst>
                <a:path w="268605" h="268605">
                  <a:moveTo>
                    <a:pt x="134111" y="0"/>
                  </a:moveTo>
                  <a:lnTo>
                    <a:pt x="91722" y="6839"/>
                  </a:lnTo>
                  <a:lnTo>
                    <a:pt x="54907" y="25883"/>
                  </a:lnTo>
                  <a:lnTo>
                    <a:pt x="25876" y="54918"/>
                  </a:lnTo>
                  <a:lnTo>
                    <a:pt x="6837" y="91732"/>
                  </a:lnTo>
                  <a:lnTo>
                    <a:pt x="0" y="134112"/>
                  </a:lnTo>
                  <a:lnTo>
                    <a:pt x="6837" y="176491"/>
                  </a:lnTo>
                  <a:lnTo>
                    <a:pt x="25876" y="213305"/>
                  </a:lnTo>
                  <a:lnTo>
                    <a:pt x="54907" y="242340"/>
                  </a:lnTo>
                  <a:lnTo>
                    <a:pt x="91722" y="261384"/>
                  </a:lnTo>
                  <a:lnTo>
                    <a:pt x="134111" y="268224"/>
                  </a:lnTo>
                  <a:lnTo>
                    <a:pt x="176501" y="261384"/>
                  </a:lnTo>
                  <a:lnTo>
                    <a:pt x="213316" y="242340"/>
                  </a:lnTo>
                  <a:lnTo>
                    <a:pt x="242347" y="213305"/>
                  </a:lnTo>
                  <a:lnTo>
                    <a:pt x="261386" y="176491"/>
                  </a:lnTo>
                  <a:lnTo>
                    <a:pt x="268223" y="134112"/>
                  </a:lnTo>
                  <a:lnTo>
                    <a:pt x="261386" y="91732"/>
                  </a:lnTo>
                  <a:lnTo>
                    <a:pt x="242347" y="54918"/>
                  </a:lnTo>
                  <a:lnTo>
                    <a:pt x="213316" y="25883"/>
                  </a:lnTo>
                  <a:lnTo>
                    <a:pt x="176501" y="6839"/>
                  </a:lnTo>
                  <a:lnTo>
                    <a:pt x="134111" y="0"/>
                  </a:lnTo>
                  <a:close/>
                </a:path>
              </a:pathLst>
            </a:custGeom>
            <a:solidFill>
              <a:srgbClr val="2D2F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9619" y="1862327"/>
              <a:ext cx="268605" cy="268605"/>
            </a:xfrm>
            <a:custGeom>
              <a:avLst/>
              <a:gdLst/>
              <a:ahLst/>
              <a:cxnLst/>
              <a:rect l="l" t="t" r="r" b="b"/>
              <a:pathLst>
                <a:path w="268605" h="268605">
                  <a:moveTo>
                    <a:pt x="0" y="134112"/>
                  </a:moveTo>
                  <a:lnTo>
                    <a:pt x="6837" y="91732"/>
                  </a:lnTo>
                  <a:lnTo>
                    <a:pt x="25876" y="54918"/>
                  </a:lnTo>
                  <a:lnTo>
                    <a:pt x="54907" y="25883"/>
                  </a:lnTo>
                  <a:lnTo>
                    <a:pt x="91722" y="6839"/>
                  </a:lnTo>
                  <a:lnTo>
                    <a:pt x="134111" y="0"/>
                  </a:lnTo>
                  <a:lnTo>
                    <a:pt x="176501" y="6839"/>
                  </a:lnTo>
                  <a:lnTo>
                    <a:pt x="213316" y="25883"/>
                  </a:lnTo>
                  <a:lnTo>
                    <a:pt x="242347" y="54918"/>
                  </a:lnTo>
                  <a:lnTo>
                    <a:pt x="261386" y="91732"/>
                  </a:lnTo>
                  <a:lnTo>
                    <a:pt x="268223" y="134112"/>
                  </a:lnTo>
                  <a:lnTo>
                    <a:pt x="261386" y="176491"/>
                  </a:lnTo>
                  <a:lnTo>
                    <a:pt x="242347" y="213305"/>
                  </a:lnTo>
                  <a:lnTo>
                    <a:pt x="213316" y="242340"/>
                  </a:lnTo>
                  <a:lnTo>
                    <a:pt x="176501" y="261384"/>
                  </a:lnTo>
                  <a:lnTo>
                    <a:pt x="134111" y="268224"/>
                  </a:lnTo>
                  <a:lnTo>
                    <a:pt x="91722" y="261384"/>
                  </a:lnTo>
                  <a:lnTo>
                    <a:pt x="54907" y="242340"/>
                  </a:lnTo>
                  <a:lnTo>
                    <a:pt x="25876" y="213305"/>
                  </a:lnTo>
                  <a:lnTo>
                    <a:pt x="6837" y="176491"/>
                  </a:lnTo>
                  <a:lnTo>
                    <a:pt x="0" y="134112"/>
                  </a:lnTo>
                  <a:close/>
                </a:path>
              </a:pathLst>
            </a:custGeom>
            <a:ln w="9525">
              <a:solidFill>
                <a:srgbClr val="999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245819" y="354838"/>
            <a:ext cx="706691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1800" marR="5080" indent="-419734">
              <a:lnSpc>
                <a:spcPct val="100000"/>
              </a:lnSpc>
              <a:spcBef>
                <a:spcPts val="100"/>
              </a:spcBef>
              <a:buFont typeface="Times New Roman"/>
              <a:buChar char="◦"/>
              <a:tabLst>
                <a:tab pos="431800" algn="l"/>
                <a:tab pos="432434" algn="l"/>
              </a:tabLst>
            </a:pPr>
            <a:r>
              <a:rPr sz="3000" spc="229" dirty="0">
                <a:solidFill>
                  <a:srgbClr val="F3F3F3"/>
                </a:solidFill>
                <a:latin typeface="Tahoma"/>
                <a:cs typeface="Tahoma"/>
              </a:rPr>
              <a:t>a</a:t>
            </a:r>
            <a:r>
              <a:rPr sz="3000" spc="-120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3000" spc="-630" dirty="0">
                <a:solidFill>
                  <a:srgbClr val="F3F3F3"/>
                </a:solidFill>
                <a:latin typeface="Tahoma"/>
                <a:cs typeface="Tahoma"/>
              </a:rPr>
              <a:t>^</a:t>
            </a:r>
            <a:r>
              <a:rPr sz="3000" spc="-120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3000" spc="145" dirty="0">
                <a:solidFill>
                  <a:srgbClr val="F3F3F3"/>
                </a:solidFill>
                <a:latin typeface="Tahoma"/>
                <a:cs typeface="Tahoma"/>
              </a:rPr>
              <a:t>b</a:t>
            </a:r>
            <a:r>
              <a:rPr sz="3000" spc="-125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3000" spc="80" dirty="0">
                <a:solidFill>
                  <a:srgbClr val="F3F3F3"/>
                </a:solidFill>
                <a:latin typeface="Tahoma"/>
                <a:cs typeface="Tahoma"/>
              </a:rPr>
              <a:t>-</a:t>
            </a:r>
            <a:r>
              <a:rPr sz="3000" spc="-105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55" dirty="0">
                <a:solidFill>
                  <a:srgbClr val="F3F3F3"/>
                </a:solidFill>
                <a:latin typeface="Tahoma"/>
                <a:cs typeface="Tahoma"/>
              </a:rPr>
              <a:t>Returns</a:t>
            </a:r>
            <a:r>
              <a:rPr sz="2400" spc="-90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-515" dirty="0">
                <a:solidFill>
                  <a:srgbClr val="F3F3F3"/>
                </a:solidFill>
                <a:latin typeface="Tahoma"/>
                <a:cs typeface="Tahoma"/>
              </a:rPr>
              <a:t>1</a:t>
            </a:r>
            <a:r>
              <a:rPr sz="2400" spc="-105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20" dirty="0">
                <a:solidFill>
                  <a:srgbClr val="F3F3F3"/>
                </a:solidFill>
                <a:latin typeface="Tahoma"/>
                <a:cs typeface="Tahoma"/>
              </a:rPr>
              <a:t>if</a:t>
            </a:r>
            <a:r>
              <a:rPr sz="2400" spc="-110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80" dirty="0">
                <a:solidFill>
                  <a:srgbClr val="F3F3F3"/>
                </a:solidFill>
                <a:latin typeface="Tahoma"/>
                <a:cs typeface="Tahoma"/>
              </a:rPr>
              <a:t>one</a:t>
            </a:r>
            <a:r>
              <a:rPr sz="2400" spc="-95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100" dirty="0">
                <a:solidFill>
                  <a:srgbClr val="F3F3F3"/>
                </a:solidFill>
                <a:latin typeface="Tahoma"/>
                <a:cs typeface="Tahoma"/>
              </a:rPr>
              <a:t>of</a:t>
            </a:r>
            <a:r>
              <a:rPr sz="2400" spc="-105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35" dirty="0">
                <a:solidFill>
                  <a:srgbClr val="F3F3F3"/>
                </a:solidFill>
                <a:latin typeface="Tahoma"/>
                <a:cs typeface="Tahoma"/>
              </a:rPr>
              <a:t>the</a:t>
            </a:r>
            <a:r>
              <a:rPr sz="2400" spc="-95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105" dirty="0">
                <a:solidFill>
                  <a:srgbClr val="F3F3F3"/>
                </a:solidFill>
                <a:latin typeface="Tahoma"/>
                <a:cs typeface="Tahoma"/>
              </a:rPr>
              <a:t>b</a:t>
            </a:r>
            <a:r>
              <a:rPr sz="2400" spc="-15" dirty="0">
                <a:solidFill>
                  <a:srgbClr val="F3F3F3"/>
                </a:solidFill>
                <a:latin typeface="Tahoma"/>
                <a:cs typeface="Tahoma"/>
              </a:rPr>
              <a:t>it</a:t>
            </a:r>
            <a:r>
              <a:rPr sz="2400" spc="-95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5" dirty="0">
                <a:solidFill>
                  <a:srgbClr val="F3F3F3"/>
                </a:solidFill>
                <a:latin typeface="Tahoma"/>
                <a:cs typeface="Tahoma"/>
              </a:rPr>
              <a:t>is</a:t>
            </a:r>
            <a:r>
              <a:rPr sz="2400" spc="-95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-515" dirty="0">
                <a:solidFill>
                  <a:srgbClr val="F3F3F3"/>
                </a:solidFill>
                <a:latin typeface="Tahoma"/>
                <a:cs typeface="Tahoma"/>
              </a:rPr>
              <a:t>1</a:t>
            </a:r>
            <a:r>
              <a:rPr sz="2400" spc="-105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114" dirty="0">
                <a:solidFill>
                  <a:srgbClr val="F3F3F3"/>
                </a:solidFill>
                <a:latin typeface="Tahoma"/>
                <a:cs typeface="Tahoma"/>
              </a:rPr>
              <a:t>and</a:t>
            </a:r>
            <a:r>
              <a:rPr sz="2400" spc="-95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50" dirty="0">
                <a:solidFill>
                  <a:srgbClr val="F3F3F3"/>
                </a:solidFill>
                <a:latin typeface="Tahoma"/>
                <a:cs typeface="Tahoma"/>
              </a:rPr>
              <a:t>other  </a:t>
            </a:r>
            <a:r>
              <a:rPr sz="2400" spc="5" dirty="0">
                <a:solidFill>
                  <a:srgbClr val="F3F3F3"/>
                </a:solidFill>
                <a:latin typeface="Tahoma"/>
                <a:cs typeface="Tahoma"/>
              </a:rPr>
              <a:t>is</a:t>
            </a:r>
            <a:r>
              <a:rPr sz="2400" spc="-100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114" dirty="0">
                <a:solidFill>
                  <a:srgbClr val="F3F3F3"/>
                </a:solidFill>
                <a:latin typeface="Tahoma"/>
                <a:cs typeface="Tahoma"/>
              </a:rPr>
              <a:t>0</a:t>
            </a:r>
            <a:r>
              <a:rPr sz="2400" spc="-105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50" dirty="0">
                <a:solidFill>
                  <a:srgbClr val="F3F3F3"/>
                </a:solidFill>
                <a:latin typeface="Tahoma"/>
                <a:cs typeface="Tahoma"/>
              </a:rPr>
              <a:t>else</a:t>
            </a:r>
            <a:r>
              <a:rPr sz="2400" spc="-105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45" dirty="0">
                <a:solidFill>
                  <a:srgbClr val="F3F3F3"/>
                </a:solidFill>
                <a:latin typeface="Tahoma"/>
                <a:cs typeface="Tahoma"/>
              </a:rPr>
              <a:t>returns</a:t>
            </a:r>
            <a:r>
              <a:rPr sz="2400" spc="-90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-130" dirty="0">
                <a:solidFill>
                  <a:srgbClr val="F3F3F3"/>
                </a:solidFill>
                <a:latin typeface="Tahoma"/>
                <a:cs typeface="Tahoma"/>
              </a:rPr>
              <a:t>0</a:t>
            </a:r>
            <a:r>
              <a:rPr sz="3000" spc="-130" dirty="0">
                <a:solidFill>
                  <a:srgbClr val="F3F3F3"/>
                </a:solidFill>
                <a:latin typeface="Tahoma"/>
                <a:cs typeface="Tahoma"/>
              </a:rPr>
              <a:t>.</a:t>
            </a:r>
            <a:endParaRPr sz="30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45819" y="4013072"/>
            <a:ext cx="110299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1800" indent="-419734">
              <a:lnSpc>
                <a:spcPct val="100000"/>
              </a:lnSpc>
              <a:spcBef>
                <a:spcPts val="100"/>
              </a:spcBef>
              <a:buFont typeface="Times New Roman"/>
              <a:buChar char="◦"/>
              <a:tabLst>
                <a:tab pos="431800" algn="l"/>
                <a:tab pos="432434" algn="l"/>
              </a:tabLst>
            </a:pPr>
            <a:r>
              <a:rPr sz="3000" spc="-285" dirty="0">
                <a:solidFill>
                  <a:srgbClr val="F3F3F3"/>
                </a:solidFill>
                <a:latin typeface="Tahoma"/>
                <a:cs typeface="Tahoma"/>
              </a:rPr>
              <a:t>~a</a:t>
            </a:r>
            <a:r>
              <a:rPr sz="3000" spc="-125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3000" spc="80" dirty="0">
                <a:solidFill>
                  <a:srgbClr val="F3F3F3"/>
                </a:solidFill>
                <a:latin typeface="Tahoma"/>
                <a:cs typeface="Tahoma"/>
              </a:rPr>
              <a:t>-</a:t>
            </a:r>
            <a:endParaRPr sz="3000">
              <a:latin typeface="Tahoma"/>
              <a:cs typeface="Tahoma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272028" y="4360164"/>
            <a:ext cx="2599944" cy="1900427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3346703" y="1548383"/>
            <a:ext cx="2451100" cy="2173605"/>
            <a:chOff x="3346703" y="1548383"/>
            <a:chExt cx="2451100" cy="2173605"/>
          </a:xfrm>
        </p:grpSpPr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346703" y="1548383"/>
              <a:ext cx="2450592" cy="217322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515867" y="2414016"/>
              <a:ext cx="268224" cy="208787"/>
            </a:xfrm>
            <a:prstGeom prst="rect">
              <a:avLst/>
            </a:prstGeom>
          </p:spPr>
        </p:pic>
      </p:grp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40" dirty="0"/>
              <a:t>25</a:t>
            </a:fld>
            <a:endParaRPr spc="4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5718" y="786574"/>
            <a:ext cx="217550" cy="219075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764857" y="1857565"/>
            <a:ext cx="278130" cy="278130"/>
            <a:chOff x="764857" y="1857565"/>
            <a:chExt cx="278130" cy="278130"/>
          </a:xfrm>
        </p:grpSpPr>
        <p:sp>
          <p:nvSpPr>
            <p:cNvPr id="4" name="object 4"/>
            <p:cNvSpPr/>
            <p:nvPr/>
          </p:nvSpPr>
          <p:spPr>
            <a:xfrm>
              <a:off x="769619" y="1862327"/>
              <a:ext cx="268605" cy="268605"/>
            </a:xfrm>
            <a:custGeom>
              <a:avLst/>
              <a:gdLst/>
              <a:ahLst/>
              <a:cxnLst/>
              <a:rect l="l" t="t" r="r" b="b"/>
              <a:pathLst>
                <a:path w="268605" h="268605">
                  <a:moveTo>
                    <a:pt x="134111" y="0"/>
                  </a:moveTo>
                  <a:lnTo>
                    <a:pt x="91722" y="6839"/>
                  </a:lnTo>
                  <a:lnTo>
                    <a:pt x="54907" y="25883"/>
                  </a:lnTo>
                  <a:lnTo>
                    <a:pt x="25876" y="54918"/>
                  </a:lnTo>
                  <a:lnTo>
                    <a:pt x="6837" y="91732"/>
                  </a:lnTo>
                  <a:lnTo>
                    <a:pt x="0" y="134112"/>
                  </a:lnTo>
                  <a:lnTo>
                    <a:pt x="6837" y="176491"/>
                  </a:lnTo>
                  <a:lnTo>
                    <a:pt x="25876" y="213305"/>
                  </a:lnTo>
                  <a:lnTo>
                    <a:pt x="54907" y="242340"/>
                  </a:lnTo>
                  <a:lnTo>
                    <a:pt x="91722" y="261384"/>
                  </a:lnTo>
                  <a:lnTo>
                    <a:pt x="134111" y="268224"/>
                  </a:lnTo>
                  <a:lnTo>
                    <a:pt x="176501" y="261384"/>
                  </a:lnTo>
                  <a:lnTo>
                    <a:pt x="213316" y="242340"/>
                  </a:lnTo>
                  <a:lnTo>
                    <a:pt x="242347" y="213305"/>
                  </a:lnTo>
                  <a:lnTo>
                    <a:pt x="261386" y="176491"/>
                  </a:lnTo>
                  <a:lnTo>
                    <a:pt x="268223" y="134112"/>
                  </a:lnTo>
                  <a:lnTo>
                    <a:pt x="261386" y="91732"/>
                  </a:lnTo>
                  <a:lnTo>
                    <a:pt x="242347" y="54918"/>
                  </a:lnTo>
                  <a:lnTo>
                    <a:pt x="213316" y="25883"/>
                  </a:lnTo>
                  <a:lnTo>
                    <a:pt x="176501" y="6839"/>
                  </a:lnTo>
                  <a:lnTo>
                    <a:pt x="134111" y="0"/>
                  </a:lnTo>
                  <a:close/>
                </a:path>
              </a:pathLst>
            </a:custGeom>
            <a:solidFill>
              <a:srgbClr val="2D2F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9619" y="1862327"/>
              <a:ext cx="268605" cy="268605"/>
            </a:xfrm>
            <a:custGeom>
              <a:avLst/>
              <a:gdLst/>
              <a:ahLst/>
              <a:cxnLst/>
              <a:rect l="l" t="t" r="r" b="b"/>
              <a:pathLst>
                <a:path w="268605" h="268605">
                  <a:moveTo>
                    <a:pt x="0" y="134112"/>
                  </a:moveTo>
                  <a:lnTo>
                    <a:pt x="6837" y="91732"/>
                  </a:lnTo>
                  <a:lnTo>
                    <a:pt x="25876" y="54918"/>
                  </a:lnTo>
                  <a:lnTo>
                    <a:pt x="54907" y="25883"/>
                  </a:lnTo>
                  <a:lnTo>
                    <a:pt x="91722" y="6839"/>
                  </a:lnTo>
                  <a:lnTo>
                    <a:pt x="134111" y="0"/>
                  </a:lnTo>
                  <a:lnTo>
                    <a:pt x="176501" y="6839"/>
                  </a:lnTo>
                  <a:lnTo>
                    <a:pt x="213316" y="25883"/>
                  </a:lnTo>
                  <a:lnTo>
                    <a:pt x="242347" y="54918"/>
                  </a:lnTo>
                  <a:lnTo>
                    <a:pt x="261386" y="91732"/>
                  </a:lnTo>
                  <a:lnTo>
                    <a:pt x="268223" y="134112"/>
                  </a:lnTo>
                  <a:lnTo>
                    <a:pt x="261386" y="176491"/>
                  </a:lnTo>
                  <a:lnTo>
                    <a:pt x="242347" y="213305"/>
                  </a:lnTo>
                  <a:lnTo>
                    <a:pt x="213316" y="242340"/>
                  </a:lnTo>
                  <a:lnTo>
                    <a:pt x="176501" y="261384"/>
                  </a:lnTo>
                  <a:lnTo>
                    <a:pt x="134111" y="268224"/>
                  </a:lnTo>
                  <a:lnTo>
                    <a:pt x="91722" y="261384"/>
                  </a:lnTo>
                  <a:lnTo>
                    <a:pt x="54907" y="242340"/>
                  </a:lnTo>
                  <a:lnTo>
                    <a:pt x="25876" y="213305"/>
                  </a:lnTo>
                  <a:lnTo>
                    <a:pt x="6837" y="176491"/>
                  </a:lnTo>
                  <a:lnTo>
                    <a:pt x="0" y="134112"/>
                  </a:lnTo>
                  <a:close/>
                </a:path>
              </a:pathLst>
            </a:custGeom>
            <a:ln w="9525">
              <a:solidFill>
                <a:srgbClr val="999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244295" y="738632"/>
            <a:ext cx="7000875" cy="33775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0" dirty="0">
                <a:solidFill>
                  <a:srgbClr val="39C0B9"/>
                </a:solidFill>
                <a:latin typeface="Tahoma"/>
                <a:cs typeface="Tahoma"/>
              </a:rPr>
              <a:t>S</a:t>
            </a:r>
            <a:r>
              <a:rPr sz="1800" dirty="0">
                <a:solidFill>
                  <a:srgbClr val="39C0B9"/>
                </a:solidFill>
                <a:latin typeface="Tahoma"/>
                <a:cs typeface="Tahoma"/>
              </a:rPr>
              <a:t>h</a:t>
            </a:r>
            <a:r>
              <a:rPr sz="1800" spc="10" dirty="0">
                <a:solidFill>
                  <a:srgbClr val="39C0B9"/>
                </a:solidFill>
                <a:latin typeface="Tahoma"/>
                <a:cs typeface="Tahoma"/>
              </a:rPr>
              <a:t>ift</a:t>
            </a:r>
            <a:r>
              <a:rPr sz="1800" spc="-60" dirty="0">
                <a:solidFill>
                  <a:srgbClr val="39C0B9"/>
                </a:solidFill>
                <a:latin typeface="Tahoma"/>
                <a:cs typeface="Tahoma"/>
              </a:rPr>
              <a:t> </a:t>
            </a:r>
            <a:r>
              <a:rPr sz="1800" spc="85" dirty="0">
                <a:solidFill>
                  <a:srgbClr val="39C0B9"/>
                </a:solidFill>
                <a:latin typeface="Tahoma"/>
                <a:cs typeface="Tahoma"/>
              </a:rPr>
              <a:t>Op</a:t>
            </a:r>
            <a:r>
              <a:rPr sz="1800" spc="60" dirty="0">
                <a:solidFill>
                  <a:srgbClr val="39C0B9"/>
                </a:solidFill>
                <a:latin typeface="Tahoma"/>
                <a:cs typeface="Tahoma"/>
              </a:rPr>
              <a:t>erators</a:t>
            </a:r>
            <a:r>
              <a:rPr sz="1800" spc="-60" dirty="0">
                <a:solidFill>
                  <a:srgbClr val="39C0B9"/>
                </a:solidFill>
                <a:latin typeface="Tahoma"/>
                <a:cs typeface="Tahoma"/>
              </a:rPr>
              <a:t> </a:t>
            </a:r>
            <a:r>
              <a:rPr sz="1800" spc="-65" dirty="0">
                <a:solidFill>
                  <a:srgbClr val="39C0B9"/>
                </a:solidFill>
                <a:latin typeface="Tahoma"/>
                <a:cs typeface="Tahoma"/>
              </a:rPr>
              <a:t>–</a:t>
            </a:r>
            <a:r>
              <a:rPr sz="1800" spc="-90" dirty="0">
                <a:solidFill>
                  <a:srgbClr val="39C0B9"/>
                </a:solidFill>
                <a:latin typeface="Tahoma"/>
                <a:cs typeface="Tahoma"/>
              </a:rPr>
              <a:t> </a:t>
            </a:r>
            <a:r>
              <a:rPr sz="1800" spc="20" dirty="0">
                <a:solidFill>
                  <a:srgbClr val="39C0B9"/>
                </a:solidFill>
                <a:latin typeface="Tahoma"/>
                <a:cs typeface="Tahoma"/>
              </a:rPr>
              <a:t>Bit</a:t>
            </a:r>
            <a:r>
              <a:rPr sz="1800" spc="45" dirty="0">
                <a:solidFill>
                  <a:srgbClr val="39C0B9"/>
                </a:solidFill>
                <a:latin typeface="Tahoma"/>
                <a:cs typeface="Tahoma"/>
              </a:rPr>
              <a:t>w</a:t>
            </a:r>
            <a:r>
              <a:rPr sz="1800" spc="5" dirty="0">
                <a:solidFill>
                  <a:srgbClr val="39C0B9"/>
                </a:solidFill>
                <a:latin typeface="Tahoma"/>
                <a:cs typeface="Tahoma"/>
              </a:rPr>
              <a:t>i</a:t>
            </a:r>
            <a:r>
              <a:rPr sz="1800" spc="-5" dirty="0">
                <a:solidFill>
                  <a:srgbClr val="39C0B9"/>
                </a:solidFill>
                <a:latin typeface="Tahoma"/>
                <a:cs typeface="Tahoma"/>
              </a:rPr>
              <a:t>s</a:t>
            </a:r>
            <a:r>
              <a:rPr sz="1800" spc="50" dirty="0">
                <a:solidFill>
                  <a:srgbClr val="39C0B9"/>
                </a:solidFill>
                <a:latin typeface="Tahoma"/>
                <a:cs typeface="Tahoma"/>
              </a:rPr>
              <a:t>e</a:t>
            </a:r>
            <a:r>
              <a:rPr sz="1800" spc="-70" dirty="0">
                <a:solidFill>
                  <a:srgbClr val="39C0B9"/>
                </a:solidFill>
                <a:latin typeface="Tahoma"/>
                <a:cs typeface="Tahoma"/>
              </a:rPr>
              <a:t> </a:t>
            </a:r>
            <a:r>
              <a:rPr sz="1800" spc="85" dirty="0">
                <a:solidFill>
                  <a:srgbClr val="39C0B9"/>
                </a:solidFill>
                <a:latin typeface="Tahoma"/>
                <a:cs typeface="Tahoma"/>
              </a:rPr>
              <a:t>Op</a:t>
            </a:r>
            <a:r>
              <a:rPr sz="1800" spc="60" dirty="0">
                <a:solidFill>
                  <a:srgbClr val="39C0B9"/>
                </a:solidFill>
                <a:latin typeface="Tahoma"/>
                <a:cs typeface="Tahoma"/>
              </a:rPr>
              <a:t>erators</a:t>
            </a:r>
            <a:endParaRPr sz="18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2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550">
              <a:latin typeface="Tahoma"/>
              <a:cs typeface="Tahoma"/>
            </a:endParaRPr>
          </a:p>
          <a:p>
            <a:pPr marL="469900" marR="128905" indent="-419734">
              <a:lnSpc>
                <a:spcPct val="100000"/>
              </a:lnSpc>
              <a:buSzPct val="125000"/>
              <a:buFont typeface="Times New Roman"/>
              <a:buChar char="◦"/>
              <a:tabLst>
                <a:tab pos="469900" algn="l"/>
                <a:tab pos="470534" algn="l"/>
              </a:tabLst>
            </a:pPr>
            <a:r>
              <a:rPr sz="2400" spc="50" dirty="0">
                <a:solidFill>
                  <a:srgbClr val="F3F3F3"/>
                </a:solidFill>
                <a:latin typeface="Tahoma"/>
                <a:cs typeface="Tahoma"/>
              </a:rPr>
              <a:t>These</a:t>
            </a:r>
            <a:r>
              <a:rPr sz="2400" spc="-105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85" dirty="0">
                <a:solidFill>
                  <a:srgbClr val="F3F3F3"/>
                </a:solidFill>
                <a:latin typeface="Tahoma"/>
                <a:cs typeface="Tahoma"/>
              </a:rPr>
              <a:t>operators</a:t>
            </a:r>
            <a:r>
              <a:rPr sz="2400" spc="-85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105" dirty="0">
                <a:solidFill>
                  <a:srgbClr val="F3F3F3"/>
                </a:solidFill>
                <a:latin typeface="Tahoma"/>
                <a:cs typeface="Tahoma"/>
              </a:rPr>
              <a:t>are</a:t>
            </a:r>
            <a:r>
              <a:rPr sz="2400" spc="-100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65" dirty="0">
                <a:solidFill>
                  <a:srgbClr val="F3F3F3"/>
                </a:solidFill>
                <a:latin typeface="Tahoma"/>
                <a:cs typeface="Tahoma"/>
              </a:rPr>
              <a:t>used</a:t>
            </a:r>
            <a:r>
              <a:rPr sz="2400" spc="-95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65" dirty="0">
                <a:solidFill>
                  <a:srgbClr val="F3F3F3"/>
                </a:solidFill>
                <a:latin typeface="Tahoma"/>
                <a:cs typeface="Tahoma"/>
              </a:rPr>
              <a:t>to</a:t>
            </a:r>
            <a:r>
              <a:rPr sz="2400" spc="-95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25" dirty="0">
                <a:solidFill>
                  <a:srgbClr val="F3F3F3"/>
                </a:solidFill>
                <a:latin typeface="Tahoma"/>
                <a:cs typeface="Tahoma"/>
              </a:rPr>
              <a:t>shift</a:t>
            </a:r>
            <a:r>
              <a:rPr sz="2400" spc="-120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35" dirty="0">
                <a:solidFill>
                  <a:srgbClr val="F3F3F3"/>
                </a:solidFill>
                <a:latin typeface="Tahoma"/>
                <a:cs typeface="Tahoma"/>
              </a:rPr>
              <a:t>the</a:t>
            </a:r>
            <a:r>
              <a:rPr sz="2400" spc="-95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30" dirty="0">
                <a:solidFill>
                  <a:srgbClr val="F3F3F3"/>
                </a:solidFill>
                <a:latin typeface="Tahoma"/>
                <a:cs typeface="Tahoma"/>
              </a:rPr>
              <a:t>bits</a:t>
            </a:r>
            <a:r>
              <a:rPr sz="2400" spc="-85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95" dirty="0">
                <a:solidFill>
                  <a:srgbClr val="F3F3F3"/>
                </a:solidFill>
                <a:latin typeface="Tahoma"/>
                <a:cs typeface="Tahoma"/>
              </a:rPr>
              <a:t>of</a:t>
            </a:r>
            <a:r>
              <a:rPr sz="2400" spc="-95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185" dirty="0">
                <a:solidFill>
                  <a:srgbClr val="F3F3F3"/>
                </a:solidFill>
                <a:latin typeface="Tahoma"/>
                <a:cs typeface="Tahoma"/>
              </a:rPr>
              <a:t>a </a:t>
            </a:r>
            <a:r>
              <a:rPr sz="2400" spc="-735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80" dirty="0">
                <a:solidFill>
                  <a:srgbClr val="F3F3F3"/>
                </a:solidFill>
                <a:latin typeface="Tahoma"/>
                <a:cs typeface="Tahoma"/>
              </a:rPr>
              <a:t>number </a:t>
            </a:r>
            <a:r>
              <a:rPr sz="2400" spc="40" dirty="0">
                <a:solidFill>
                  <a:srgbClr val="F3F3F3"/>
                </a:solidFill>
                <a:latin typeface="Tahoma"/>
                <a:cs typeface="Tahoma"/>
              </a:rPr>
              <a:t>left </a:t>
            </a:r>
            <a:r>
              <a:rPr sz="2400" spc="90" dirty="0">
                <a:solidFill>
                  <a:srgbClr val="F3F3F3"/>
                </a:solidFill>
                <a:latin typeface="Tahoma"/>
                <a:cs typeface="Tahoma"/>
              </a:rPr>
              <a:t>or </a:t>
            </a:r>
            <a:r>
              <a:rPr sz="2400" spc="40" dirty="0">
                <a:solidFill>
                  <a:srgbClr val="F3F3F3"/>
                </a:solidFill>
                <a:latin typeface="Tahoma"/>
                <a:cs typeface="Tahoma"/>
              </a:rPr>
              <a:t>right </a:t>
            </a:r>
            <a:r>
              <a:rPr sz="2400" spc="70" dirty="0">
                <a:solidFill>
                  <a:srgbClr val="F3F3F3"/>
                </a:solidFill>
                <a:latin typeface="Tahoma"/>
                <a:cs typeface="Tahoma"/>
              </a:rPr>
              <a:t>thereby </a:t>
            </a:r>
            <a:r>
              <a:rPr sz="2400" spc="55" dirty="0">
                <a:solidFill>
                  <a:srgbClr val="F3F3F3"/>
                </a:solidFill>
                <a:latin typeface="Tahoma"/>
                <a:cs typeface="Tahoma"/>
              </a:rPr>
              <a:t>multiplying </a:t>
            </a:r>
            <a:r>
              <a:rPr sz="2400" spc="90" dirty="0">
                <a:solidFill>
                  <a:srgbClr val="F3F3F3"/>
                </a:solidFill>
                <a:latin typeface="Tahoma"/>
                <a:cs typeface="Tahoma"/>
              </a:rPr>
              <a:t>or </a:t>
            </a:r>
            <a:r>
              <a:rPr sz="2400" spc="95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50" dirty="0">
                <a:solidFill>
                  <a:srgbClr val="F3F3F3"/>
                </a:solidFill>
                <a:latin typeface="Tahoma"/>
                <a:cs typeface="Tahoma"/>
              </a:rPr>
              <a:t>dividing</a:t>
            </a:r>
            <a:r>
              <a:rPr sz="2400" spc="-95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35" dirty="0">
                <a:solidFill>
                  <a:srgbClr val="F3F3F3"/>
                </a:solidFill>
                <a:latin typeface="Tahoma"/>
                <a:cs typeface="Tahoma"/>
              </a:rPr>
              <a:t>the</a:t>
            </a:r>
            <a:r>
              <a:rPr sz="2400" spc="-95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80" dirty="0">
                <a:solidFill>
                  <a:srgbClr val="F3F3F3"/>
                </a:solidFill>
                <a:latin typeface="Tahoma"/>
                <a:cs typeface="Tahoma"/>
              </a:rPr>
              <a:t>number</a:t>
            </a:r>
            <a:r>
              <a:rPr sz="2400" spc="-95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140" dirty="0">
                <a:solidFill>
                  <a:srgbClr val="F3F3F3"/>
                </a:solidFill>
                <a:latin typeface="Tahoma"/>
                <a:cs typeface="Tahoma"/>
              </a:rPr>
              <a:t>by</a:t>
            </a:r>
            <a:r>
              <a:rPr sz="2400" spc="-100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50" dirty="0">
                <a:solidFill>
                  <a:srgbClr val="F3F3F3"/>
                </a:solidFill>
                <a:latin typeface="Tahoma"/>
                <a:cs typeface="Tahoma"/>
              </a:rPr>
              <a:t>two</a:t>
            </a:r>
            <a:r>
              <a:rPr sz="2400" spc="-110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35" dirty="0">
                <a:solidFill>
                  <a:srgbClr val="F3F3F3"/>
                </a:solidFill>
                <a:latin typeface="Tahoma"/>
                <a:cs typeface="Tahoma"/>
              </a:rPr>
              <a:t>respectively.</a:t>
            </a:r>
            <a:endParaRPr sz="2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F3F3F3"/>
              </a:buClr>
              <a:buFont typeface="Times New Roman"/>
              <a:buChar char="◦"/>
            </a:pPr>
            <a:endParaRPr sz="3350">
              <a:latin typeface="Tahoma"/>
              <a:cs typeface="Tahoma"/>
            </a:endParaRPr>
          </a:p>
          <a:p>
            <a:pPr marL="469900" indent="-419734">
              <a:lnSpc>
                <a:spcPct val="100000"/>
              </a:lnSpc>
              <a:buSzPct val="125000"/>
              <a:buFont typeface="Times New Roman"/>
              <a:buChar char="◦"/>
              <a:tabLst>
                <a:tab pos="469900" algn="l"/>
                <a:tab pos="470534" algn="l"/>
              </a:tabLst>
            </a:pPr>
            <a:r>
              <a:rPr sz="2400" spc="75" dirty="0">
                <a:solidFill>
                  <a:srgbClr val="F3F3F3"/>
                </a:solidFill>
                <a:latin typeface="Tahoma"/>
                <a:cs typeface="Tahoma"/>
              </a:rPr>
              <a:t>They</a:t>
            </a:r>
            <a:r>
              <a:rPr sz="2400" spc="-95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114" dirty="0">
                <a:solidFill>
                  <a:srgbClr val="F3F3F3"/>
                </a:solidFill>
                <a:latin typeface="Tahoma"/>
                <a:cs typeface="Tahoma"/>
              </a:rPr>
              <a:t>can</a:t>
            </a:r>
            <a:r>
              <a:rPr sz="2400" spc="-95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90" dirty="0">
                <a:solidFill>
                  <a:srgbClr val="F3F3F3"/>
                </a:solidFill>
                <a:latin typeface="Tahoma"/>
                <a:cs typeface="Tahoma"/>
              </a:rPr>
              <a:t>be</a:t>
            </a:r>
            <a:r>
              <a:rPr sz="2400" spc="-85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65" dirty="0">
                <a:solidFill>
                  <a:srgbClr val="F3F3F3"/>
                </a:solidFill>
                <a:latin typeface="Tahoma"/>
                <a:cs typeface="Tahoma"/>
              </a:rPr>
              <a:t>used</a:t>
            </a:r>
            <a:r>
              <a:rPr sz="2400" spc="-105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40" dirty="0">
                <a:solidFill>
                  <a:srgbClr val="F3F3F3"/>
                </a:solidFill>
                <a:latin typeface="Tahoma"/>
                <a:cs typeface="Tahoma"/>
              </a:rPr>
              <a:t>when</a:t>
            </a:r>
            <a:r>
              <a:rPr sz="2400" spc="-110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45" dirty="0">
                <a:solidFill>
                  <a:srgbClr val="F3F3F3"/>
                </a:solidFill>
                <a:latin typeface="Tahoma"/>
                <a:cs typeface="Tahoma"/>
              </a:rPr>
              <a:t>we</a:t>
            </a:r>
            <a:r>
              <a:rPr sz="2400" spc="-105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90" dirty="0">
                <a:solidFill>
                  <a:srgbClr val="F3F3F3"/>
                </a:solidFill>
                <a:latin typeface="Tahoma"/>
                <a:cs typeface="Tahoma"/>
              </a:rPr>
              <a:t>have</a:t>
            </a:r>
            <a:r>
              <a:rPr sz="2400" spc="-105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65" dirty="0">
                <a:solidFill>
                  <a:srgbClr val="F3F3F3"/>
                </a:solidFill>
                <a:latin typeface="Tahoma"/>
                <a:cs typeface="Tahoma"/>
              </a:rPr>
              <a:t>to</a:t>
            </a:r>
            <a:r>
              <a:rPr sz="2400" spc="-95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55" dirty="0">
                <a:solidFill>
                  <a:srgbClr val="F3F3F3"/>
                </a:solidFill>
                <a:latin typeface="Tahoma"/>
                <a:cs typeface="Tahoma"/>
              </a:rPr>
              <a:t>multiply</a:t>
            </a:r>
            <a:r>
              <a:rPr sz="2400" spc="-110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90" dirty="0">
                <a:solidFill>
                  <a:srgbClr val="F3F3F3"/>
                </a:solidFill>
                <a:latin typeface="Tahoma"/>
                <a:cs typeface="Tahoma"/>
              </a:rPr>
              <a:t>or</a:t>
            </a:r>
            <a:endParaRPr sz="2400">
              <a:latin typeface="Tahoma"/>
              <a:cs typeface="Tahoma"/>
            </a:endParaRPr>
          </a:p>
          <a:p>
            <a:pPr marL="469900">
              <a:lnSpc>
                <a:spcPct val="100000"/>
              </a:lnSpc>
            </a:pPr>
            <a:r>
              <a:rPr sz="2400" spc="50" dirty="0">
                <a:solidFill>
                  <a:srgbClr val="F3F3F3"/>
                </a:solidFill>
                <a:latin typeface="Tahoma"/>
                <a:cs typeface="Tahoma"/>
              </a:rPr>
              <a:t>divide</a:t>
            </a:r>
            <a:r>
              <a:rPr sz="2400" spc="-105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185" dirty="0">
                <a:solidFill>
                  <a:srgbClr val="F3F3F3"/>
                </a:solidFill>
                <a:latin typeface="Tahoma"/>
                <a:cs typeface="Tahoma"/>
              </a:rPr>
              <a:t>a</a:t>
            </a:r>
            <a:r>
              <a:rPr sz="2400" spc="-105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80" dirty="0">
                <a:solidFill>
                  <a:srgbClr val="F3F3F3"/>
                </a:solidFill>
                <a:latin typeface="Tahoma"/>
                <a:cs typeface="Tahoma"/>
              </a:rPr>
              <a:t>number</a:t>
            </a:r>
            <a:r>
              <a:rPr sz="2400" spc="-105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140" dirty="0">
                <a:solidFill>
                  <a:srgbClr val="F3F3F3"/>
                </a:solidFill>
                <a:latin typeface="Tahoma"/>
                <a:cs typeface="Tahoma"/>
              </a:rPr>
              <a:t>by</a:t>
            </a:r>
            <a:r>
              <a:rPr sz="2400" spc="-105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50" dirty="0">
                <a:solidFill>
                  <a:srgbClr val="F3F3F3"/>
                </a:solidFill>
                <a:latin typeface="Tahoma"/>
                <a:cs typeface="Tahoma"/>
              </a:rPr>
              <a:t>two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40" dirty="0"/>
              <a:t>26</a:t>
            </a:fld>
            <a:endParaRPr spc="4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5718" y="786574"/>
            <a:ext cx="217550" cy="219075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764857" y="1857565"/>
            <a:ext cx="278130" cy="278130"/>
            <a:chOff x="764857" y="1857565"/>
            <a:chExt cx="278130" cy="278130"/>
          </a:xfrm>
        </p:grpSpPr>
        <p:sp>
          <p:nvSpPr>
            <p:cNvPr id="4" name="object 4"/>
            <p:cNvSpPr/>
            <p:nvPr/>
          </p:nvSpPr>
          <p:spPr>
            <a:xfrm>
              <a:off x="769619" y="1862327"/>
              <a:ext cx="268605" cy="268605"/>
            </a:xfrm>
            <a:custGeom>
              <a:avLst/>
              <a:gdLst/>
              <a:ahLst/>
              <a:cxnLst/>
              <a:rect l="l" t="t" r="r" b="b"/>
              <a:pathLst>
                <a:path w="268605" h="268605">
                  <a:moveTo>
                    <a:pt x="134111" y="0"/>
                  </a:moveTo>
                  <a:lnTo>
                    <a:pt x="91722" y="6839"/>
                  </a:lnTo>
                  <a:lnTo>
                    <a:pt x="54907" y="25883"/>
                  </a:lnTo>
                  <a:lnTo>
                    <a:pt x="25876" y="54918"/>
                  </a:lnTo>
                  <a:lnTo>
                    <a:pt x="6837" y="91732"/>
                  </a:lnTo>
                  <a:lnTo>
                    <a:pt x="0" y="134112"/>
                  </a:lnTo>
                  <a:lnTo>
                    <a:pt x="6837" y="176491"/>
                  </a:lnTo>
                  <a:lnTo>
                    <a:pt x="25876" y="213305"/>
                  </a:lnTo>
                  <a:lnTo>
                    <a:pt x="54907" y="242340"/>
                  </a:lnTo>
                  <a:lnTo>
                    <a:pt x="91722" y="261384"/>
                  </a:lnTo>
                  <a:lnTo>
                    <a:pt x="134111" y="268224"/>
                  </a:lnTo>
                  <a:lnTo>
                    <a:pt x="176501" y="261384"/>
                  </a:lnTo>
                  <a:lnTo>
                    <a:pt x="213316" y="242340"/>
                  </a:lnTo>
                  <a:lnTo>
                    <a:pt x="242347" y="213305"/>
                  </a:lnTo>
                  <a:lnTo>
                    <a:pt x="261386" y="176491"/>
                  </a:lnTo>
                  <a:lnTo>
                    <a:pt x="268223" y="134112"/>
                  </a:lnTo>
                  <a:lnTo>
                    <a:pt x="261386" y="91732"/>
                  </a:lnTo>
                  <a:lnTo>
                    <a:pt x="242347" y="54918"/>
                  </a:lnTo>
                  <a:lnTo>
                    <a:pt x="213316" y="25883"/>
                  </a:lnTo>
                  <a:lnTo>
                    <a:pt x="176501" y="6839"/>
                  </a:lnTo>
                  <a:lnTo>
                    <a:pt x="134111" y="0"/>
                  </a:lnTo>
                  <a:close/>
                </a:path>
              </a:pathLst>
            </a:custGeom>
            <a:solidFill>
              <a:srgbClr val="2D2F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9619" y="1862327"/>
              <a:ext cx="268605" cy="268605"/>
            </a:xfrm>
            <a:custGeom>
              <a:avLst/>
              <a:gdLst/>
              <a:ahLst/>
              <a:cxnLst/>
              <a:rect l="l" t="t" r="r" b="b"/>
              <a:pathLst>
                <a:path w="268605" h="268605">
                  <a:moveTo>
                    <a:pt x="0" y="134112"/>
                  </a:moveTo>
                  <a:lnTo>
                    <a:pt x="6837" y="91732"/>
                  </a:lnTo>
                  <a:lnTo>
                    <a:pt x="25876" y="54918"/>
                  </a:lnTo>
                  <a:lnTo>
                    <a:pt x="54907" y="25883"/>
                  </a:lnTo>
                  <a:lnTo>
                    <a:pt x="91722" y="6839"/>
                  </a:lnTo>
                  <a:lnTo>
                    <a:pt x="134111" y="0"/>
                  </a:lnTo>
                  <a:lnTo>
                    <a:pt x="176501" y="6839"/>
                  </a:lnTo>
                  <a:lnTo>
                    <a:pt x="213316" y="25883"/>
                  </a:lnTo>
                  <a:lnTo>
                    <a:pt x="242347" y="54918"/>
                  </a:lnTo>
                  <a:lnTo>
                    <a:pt x="261386" y="91732"/>
                  </a:lnTo>
                  <a:lnTo>
                    <a:pt x="268223" y="134112"/>
                  </a:lnTo>
                  <a:lnTo>
                    <a:pt x="261386" y="176491"/>
                  </a:lnTo>
                  <a:lnTo>
                    <a:pt x="242347" y="213305"/>
                  </a:lnTo>
                  <a:lnTo>
                    <a:pt x="213316" y="242340"/>
                  </a:lnTo>
                  <a:lnTo>
                    <a:pt x="176501" y="261384"/>
                  </a:lnTo>
                  <a:lnTo>
                    <a:pt x="134111" y="268224"/>
                  </a:lnTo>
                  <a:lnTo>
                    <a:pt x="91722" y="261384"/>
                  </a:lnTo>
                  <a:lnTo>
                    <a:pt x="54907" y="242340"/>
                  </a:lnTo>
                  <a:lnTo>
                    <a:pt x="25876" y="213305"/>
                  </a:lnTo>
                  <a:lnTo>
                    <a:pt x="6837" y="176491"/>
                  </a:lnTo>
                  <a:lnTo>
                    <a:pt x="0" y="134112"/>
                  </a:lnTo>
                  <a:close/>
                </a:path>
              </a:pathLst>
            </a:custGeom>
            <a:ln w="9525">
              <a:solidFill>
                <a:srgbClr val="999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260094" y="642873"/>
            <a:ext cx="7131050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1800" marR="5080" indent="-419100">
              <a:lnSpc>
                <a:spcPct val="100000"/>
              </a:lnSpc>
              <a:spcBef>
                <a:spcPts val="100"/>
              </a:spcBef>
              <a:buFont typeface="Times New Roman"/>
              <a:buChar char="◦"/>
              <a:tabLst>
                <a:tab pos="431165" algn="l"/>
                <a:tab pos="431800" algn="l"/>
              </a:tabLst>
            </a:pPr>
            <a:r>
              <a:rPr sz="3000" spc="100" dirty="0">
                <a:solidFill>
                  <a:srgbClr val="F3F3F3"/>
                </a:solidFill>
                <a:latin typeface="Tahoma"/>
                <a:cs typeface="Tahoma"/>
              </a:rPr>
              <a:t>B</a:t>
            </a:r>
            <a:r>
              <a:rPr sz="3000" spc="40" dirty="0">
                <a:solidFill>
                  <a:srgbClr val="F3F3F3"/>
                </a:solidFill>
                <a:latin typeface="Tahoma"/>
                <a:cs typeface="Tahoma"/>
              </a:rPr>
              <a:t>i</a:t>
            </a:r>
            <a:r>
              <a:rPr sz="3000" spc="-5" dirty="0">
                <a:solidFill>
                  <a:srgbClr val="F3F3F3"/>
                </a:solidFill>
                <a:latin typeface="Tahoma"/>
                <a:cs typeface="Tahoma"/>
              </a:rPr>
              <a:t>tw</a:t>
            </a:r>
            <a:r>
              <a:rPr sz="3000" dirty="0">
                <a:solidFill>
                  <a:srgbClr val="F3F3F3"/>
                </a:solidFill>
                <a:latin typeface="Tahoma"/>
                <a:cs typeface="Tahoma"/>
              </a:rPr>
              <a:t>i</a:t>
            </a:r>
            <a:r>
              <a:rPr sz="3000" spc="75" dirty="0">
                <a:solidFill>
                  <a:srgbClr val="F3F3F3"/>
                </a:solidFill>
                <a:latin typeface="Tahoma"/>
                <a:cs typeface="Tahoma"/>
              </a:rPr>
              <a:t>se</a:t>
            </a:r>
            <a:r>
              <a:rPr sz="3000" spc="-150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3000" spc="75" dirty="0">
                <a:solidFill>
                  <a:srgbClr val="F3F3F3"/>
                </a:solidFill>
                <a:latin typeface="Tahoma"/>
                <a:cs typeface="Tahoma"/>
              </a:rPr>
              <a:t>R</a:t>
            </a:r>
            <a:r>
              <a:rPr sz="3000" spc="30" dirty="0">
                <a:solidFill>
                  <a:srgbClr val="F3F3F3"/>
                </a:solidFill>
                <a:latin typeface="Tahoma"/>
                <a:cs typeface="Tahoma"/>
              </a:rPr>
              <a:t>i</a:t>
            </a:r>
            <a:r>
              <a:rPr sz="3000" spc="80" dirty="0">
                <a:solidFill>
                  <a:srgbClr val="F3F3F3"/>
                </a:solidFill>
                <a:latin typeface="Tahoma"/>
                <a:cs typeface="Tahoma"/>
              </a:rPr>
              <a:t>ght</a:t>
            </a:r>
            <a:r>
              <a:rPr sz="3000" spc="-145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3000" dirty="0">
                <a:solidFill>
                  <a:srgbClr val="F3F3F3"/>
                </a:solidFill>
                <a:latin typeface="Tahoma"/>
                <a:cs typeface="Tahoma"/>
              </a:rPr>
              <a:t>Sh</a:t>
            </a:r>
            <a:r>
              <a:rPr sz="3000" spc="5" dirty="0">
                <a:solidFill>
                  <a:srgbClr val="F3F3F3"/>
                </a:solidFill>
                <a:latin typeface="Tahoma"/>
                <a:cs typeface="Tahoma"/>
              </a:rPr>
              <a:t>i</a:t>
            </a:r>
            <a:r>
              <a:rPr sz="3000" spc="55" dirty="0">
                <a:solidFill>
                  <a:srgbClr val="F3F3F3"/>
                </a:solidFill>
                <a:latin typeface="Tahoma"/>
                <a:cs typeface="Tahoma"/>
              </a:rPr>
              <a:t>ft</a:t>
            </a:r>
            <a:r>
              <a:rPr sz="3000" spc="-120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3000" spc="-30" dirty="0">
                <a:solidFill>
                  <a:srgbClr val="F3F3F3"/>
                </a:solidFill>
                <a:latin typeface="Tahoma"/>
                <a:cs typeface="Tahoma"/>
              </a:rPr>
              <a:t>(x</a:t>
            </a:r>
            <a:r>
              <a:rPr sz="3000" spc="-120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3000" spc="-595" dirty="0">
                <a:solidFill>
                  <a:srgbClr val="F3F3F3"/>
                </a:solidFill>
                <a:latin typeface="Tahoma"/>
                <a:cs typeface="Tahoma"/>
              </a:rPr>
              <a:t>&gt;&gt;</a:t>
            </a:r>
            <a:r>
              <a:rPr sz="3000" spc="-125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3000" spc="90" dirty="0">
                <a:solidFill>
                  <a:srgbClr val="F3F3F3"/>
                </a:solidFill>
                <a:latin typeface="Tahoma"/>
                <a:cs typeface="Tahoma"/>
              </a:rPr>
              <a:t>y)</a:t>
            </a:r>
            <a:r>
              <a:rPr sz="3000" spc="-100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3000" spc="-110" dirty="0">
                <a:solidFill>
                  <a:srgbClr val="F3F3F3"/>
                </a:solidFill>
                <a:latin typeface="Tahoma"/>
                <a:cs typeface="Tahoma"/>
              </a:rPr>
              <a:t>–</a:t>
            </a:r>
            <a:r>
              <a:rPr sz="3000" spc="-120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3000" spc="55" dirty="0">
                <a:solidFill>
                  <a:srgbClr val="F3F3F3"/>
                </a:solidFill>
                <a:latin typeface="Tahoma"/>
                <a:cs typeface="Tahoma"/>
              </a:rPr>
              <a:t>sim</a:t>
            </a:r>
            <a:r>
              <a:rPr sz="3000" spc="30" dirty="0">
                <a:solidFill>
                  <a:srgbClr val="F3F3F3"/>
                </a:solidFill>
                <a:latin typeface="Tahoma"/>
                <a:cs typeface="Tahoma"/>
              </a:rPr>
              <a:t>i</a:t>
            </a:r>
            <a:r>
              <a:rPr sz="3000" spc="70" dirty="0">
                <a:solidFill>
                  <a:srgbClr val="F3F3F3"/>
                </a:solidFill>
                <a:latin typeface="Tahoma"/>
                <a:cs typeface="Tahoma"/>
              </a:rPr>
              <a:t>l</a:t>
            </a:r>
            <a:r>
              <a:rPr sz="3000" spc="165" dirty="0">
                <a:solidFill>
                  <a:srgbClr val="F3F3F3"/>
                </a:solidFill>
                <a:latin typeface="Tahoma"/>
                <a:cs typeface="Tahoma"/>
              </a:rPr>
              <a:t>a</a:t>
            </a:r>
            <a:r>
              <a:rPr sz="3000" spc="65" dirty="0">
                <a:solidFill>
                  <a:srgbClr val="F3F3F3"/>
                </a:solidFill>
                <a:latin typeface="Tahoma"/>
                <a:cs typeface="Tahoma"/>
              </a:rPr>
              <a:t>r  </a:t>
            </a:r>
            <a:r>
              <a:rPr sz="3000" spc="90" dirty="0">
                <a:solidFill>
                  <a:srgbClr val="F3F3F3"/>
                </a:solidFill>
                <a:latin typeface="Tahoma"/>
                <a:cs typeface="Tahoma"/>
              </a:rPr>
              <a:t>effect</a:t>
            </a:r>
            <a:r>
              <a:rPr sz="3000" spc="-140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3000" spc="145" dirty="0">
                <a:solidFill>
                  <a:srgbClr val="F3F3F3"/>
                </a:solidFill>
                <a:latin typeface="Tahoma"/>
                <a:cs typeface="Tahoma"/>
              </a:rPr>
              <a:t>as</a:t>
            </a:r>
            <a:r>
              <a:rPr sz="3000" spc="-114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3000" spc="65" dirty="0">
                <a:solidFill>
                  <a:srgbClr val="F3F3F3"/>
                </a:solidFill>
                <a:latin typeface="Tahoma"/>
                <a:cs typeface="Tahoma"/>
              </a:rPr>
              <a:t>dividing</a:t>
            </a:r>
            <a:r>
              <a:rPr sz="3000" spc="-150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3000" spc="229" dirty="0">
                <a:solidFill>
                  <a:srgbClr val="F3F3F3"/>
                </a:solidFill>
                <a:latin typeface="Tahoma"/>
                <a:cs typeface="Tahoma"/>
              </a:rPr>
              <a:t>a</a:t>
            </a:r>
            <a:r>
              <a:rPr sz="3000" spc="-125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3000" spc="100" dirty="0">
                <a:solidFill>
                  <a:srgbClr val="F3F3F3"/>
                </a:solidFill>
                <a:latin typeface="Tahoma"/>
                <a:cs typeface="Tahoma"/>
              </a:rPr>
              <a:t>number</a:t>
            </a:r>
            <a:r>
              <a:rPr sz="3000" spc="-125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3000" spc="5" dirty="0">
                <a:solidFill>
                  <a:srgbClr val="F3F3F3"/>
                </a:solidFill>
                <a:latin typeface="Tahoma"/>
                <a:cs typeface="Tahoma"/>
              </a:rPr>
              <a:t>with</a:t>
            </a:r>
            <a:r>
              <a:rPr sz="3000" spc="-145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3000" spc="130" dirty="0">
                <a:solidFill>
                  <a:srgbClr val="F3F3F3"/>
                </a:solidFill>
                <a:latin typeface="Tahoma"/>
                <a:cs typeface="Tahoma"/>
              </a:rPr>
              <a:t>some </a:t>
            </a:r>
            <a:r>
              <a:rPr sz="3000" spc="-925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3000" spc="100" dirty="0">
                <a:solidFill>
                  <a:srgbClr val="F3F3F3"/>
                </a:solidFill>
                <a:latin typeface="Tahoma"/>
                <a:cs typeface="Tahoma"/>
              </a:rPr>
              <a:t>power</a:t>
            </a:r>
            <a:r>
              <a:rPr sz="3000" spc="-145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3000" spc="130" dirty="0">
                <a:solidFill>
                  <a:srgbClr val="F3F3F3"/>
                </a:solidFill>
                <a:latin typeface="Tahoma"/>
                <a:cs typeface="Tahoma"/>
              </a:rPr>
              <a:t>of</a:t>
            </a:r>
            <a:r>
              <a:rPr sz="3000" spc="-114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3000" spc="-155" dirty="0">
                <a:solidFill>
                  <a:srgbClr val="F3F3F3"/>
                </a:solidFill>
                <a:latin typeface="Tahoma"/>
                <a:cs typeface="Tahoma"/>
              </a:rPr>
              <a:t>2.</a:t>
            </a:r>
            <a:endParaRPr sz="300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374135" y="2654807"/>
            <a:ext cx="2395728" cy="2328672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40" dirty="0"/>
              <a:t>27</a:t>
            </a:fld>
            <a:endParaRPr spc="4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5718" y="786574"/>
            <a:ext cx="217550" cy="219075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764857" y="1857565"/>
            <a:ext cx="278130" cy="278130"/>
            <a:chOff x="764857" y="1857565"/>
            <a:chExt cx="278130" cy="278130"/>
          </a:xfrm>
        </p:grpSpPr>
        <p:sp>
          <p:nvSpPr>
            <p:cNvPr id="4" name="object 4"/>
            <p:cNvSpPr/>
            <p:nvPr/>
          </p:nvSpPr>
          <p:spPr>
            <a:xfrm>
              <a:off x="769619" y="1862327"/>
              <a:ext cx="268605" cy="268605"/>
            </a:xfrm>
            <a:custGeom>
              <a:avLst/>
              <a:gdLst/>
              <a:ahLst/>
              <a:cxnLst/>
              <a:rect l="l" t="t" r="r" b="b"/>
              <a:pathLst>
                <a:path w="268605" h="268605">
                  <a:moveTo>
                    <a:pt x="134111" y="0"/>
                  </a:moveTo>
                  <a:lnTo>
                    <a:pt x="91722" y="6839"/>
                  </a:lnTo>
                  <a:lnTo>
                    <a:pt x="54907" y="25883"/>
                  </a:lnTo>
                  <a:lnTo>
                    <a:pt x="25876" y="54918"/>
                  </a:lnTo>
                  <a:lnTo>
                    <a:pt x="6837" y="91732"/>
                  </a:lnTo>
                  <a:lnTo>
                    <a:pt x="0" y="134112"/>
                  </a:lnTo>
                  <a:lnTo>
                    <a:pt x="6837" y="176491"/>
                  </a:lnTo>
                  <a:lnTo>
                    <a:pt x="25876" y="213305"/>
                  </a:lnTo>
                  <a:lnTo>
                    <a:pt x="54907" y="242340"/>
                  </a:lnTo>
                  <a:lnTo>
                    <a:pt x="91722" y="261384"/>
                  </a:lnTo>
                  <a:lnTo>
                    <a:pt x="134111" y="268224"/>
                  </a:lnTo>
                  <a:lnTo>
                    <a:pt x="176501" y="261384"/>
                  </a:lnTo>
                  <a:lnTo>
                    <a:pt x="213316" y="242340"/>
                  </a:lnTo>
                  <a:lnTo>
                    <a:pt x="242347" y="213305"/>
                  </a:lnTo>
                  <a:lnTo>
                    <a:pt x="261386" y="176491"/>
                  </a:lnTo>
                  <a:lnTo>
                    <a:pt x="268223" y="134112"/>
                  </a:lnTo>
                  <a:lnTo>
                    <a:pt x="261386" y="91732"/>
                  </a:lnTo>
                  <a:lnTo>
                    <a:pt x="242347" y="54918"/>
                  </a:lnTo>
                  <a:lnTo>
                    <a:pt x="213316" y="25883"/>
                  </a:lnTo>
                  <a:lnTo>
                    <a:pt x="176501" y="6839"/>
                  </a:lnTo>
                  <a:lnTo>
                    <a:pt x="134111" y="0"/>
                  </a:lnTo>
                  <a:close/>
                </a:path>
              </a:pathLst>
            </a:custGeom>
            <a:solidFill>
              <a:srgbClr val="2D2F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9619" y="1862327"/>
              <a:ext cx="268605" cy="268605"/>
            </a:xfrm>
            <a:custGeom>
              <a:avLst/>
              <a:gdLst/>
              <a:ahLst/>
              <a:cxnLst/>
              <a:rect l="l" t="t" r="r" b="b"/>
              <a:pathLst>
                <a:path w="268605" h="268605">
                  <a:moveTo>
                    <a:pt x="0" y="134112"/>
                  </a:moveTo>
                  <a:lnTo>
                    <a:pt x="6837" y="91732"/>
                  </a:lnTo>
                  <a:lnTo>
                    <a:pt x="25876" y="54918"/>
                  </a:lnTo>
                  <a:lnTo>
                    <a:pt x="54907" y="25883"/>
                  </a:lnTo>
                  <a:lnTo>
                    <a:pt x="91722" y="6839"/>
                  </a:lnTo>
                  <a:lnTo>
                    <a:pt x="134111" y="0"/>
                  </a:lnTo>
                  <a:lnTo>
                    <a:pt x="176501" y="6839"/>
                  </a:lnTo>
                  <a:lnTo>
                    <a:pt x="213316" y="25883"/>
                  </a:lnTo>
                  <a:lnTo>
                    <a:pt x="242347" y="54918"/>
                  </a:lnTo>
                  <a:lnTo>
                    <a:pt x="261386" y="91732"/>
                  </a:lnTo>
                  <a:lnTo>
                    <a:pt x="268223" y="134112"/>
                  </a:lnTo>
                  <a:lnTo>
                    <a:pt x="261386" y="176491"/>
                  </a:lnTo>
                  <a:lnTo>
                    <a:pt x="242347" y="213305"/>
                  </a:lnTo>
                  <a:lnTo>
                    <a:pt x="213316" y="242340"/>
                  </a:lnTo>
                  <a:lnTo>
                    <a:pt x="176501" y="261384"/>
                  </a:lnTo>
                  <a:lnTo>
                    <a:pt x="134111" y="268224"/>
                  </a:lnTo>
                  <a:lnTo>
                    <a:pt x="91722" y="261384"/>
                  </a:lnTo>
                  <a:lnTo>
                    <a:pt x="54907" y="242340"/>
                  </a:lnTo>
                  <a:lnTo>
                    <a:pt x="25876" y="213305"/>
                  </a:lnTo>
                  <a:lnTo>
                    <a:pt x="6837" y="176491"/>
                  </a:lnTo>
                  <a:lnTo>
                    <a:pt x="0" y="134112"/>
                  </a:lnTo>
                  <a:close/>
                </a:path>
              </a:pathLst>
            </a:custGeom>
            <a:ln w="9525">
              <a:solidFill>
                <a:srgbClr val="999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260094" y="642873"/>
            <a:ext cx="6637655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1800" marR="5080" indent="-419100">
              <a:lnSpc>
                <a:spcPct val="100000"/>
              </a:lnSpc>
              <a:spcBef>
                <a:spcPts val="100"/>
              </a:spcBef>
              <a:buFont typeface="Times New Roman"/>
              <a:buChar char="◦"/>
              <a:tabLst>
                <a:tab pos="431165" algn="l"/>
                <a:tab pos="431800" algn="l"/>
              </a:tabLst>
            </a:pPr>
            <a:r>
              <a:rPr sz="3000" spc="100" dirty="0">
                <a:solidFill>
                  <a:srgbClr val="F3F3F3"/>
                </a:solidFill>
                <a:latin typeface="Tahoma"/>
                <a:cs typeface="Tahoma"/>
              </a:rPr>
              <a:t>B</a:t>
            </a:r>
            <a:r>
              <a:rPr sz="3000" spc="40" dirty="0">
                <a:solidFill>
                  <a:srgbClr val="F3F3F3"/>
                </a:solidFill>
                <a:latin typeface="Tahoma"/>
                <a:cs typeface="Tahoma"/>
              </a:rPr>
              <a:t>i</a:t>
            </a:r>
            <a:r>
              <a:rPr sz="3000" spc="-5" dirty="0">
                <a:solidFill>
                  <a:srgbClr val="F3F3F3"/>
                </a:solidFill>
                <a:latin typeface="Tahoma"/>
                <a:cs typeface="Tahoma"/>
              </a:rPr>
              <a:t>tw</a:t>
            </a:r>
            <a:r>
              <a:rPr sz="3000" dirty="0">
                <a:solidFill>
                  <a:srgbClr val="F3F3F3"/>
                </a:solidFill>
                <a:latin typeface="Tahoma"/>
                <a:cs typeface="Tahoma"/>
              </a:rPr>
              <a:t>i</a:t>
            </a:r>
            <a:r>
              <a:rPr sz="3000" spc="75" dirty="0">
                <a:solidFill>
                  <a:srgbClr val="F3F3F3"/>
                </a:solidFill>
                <a:latin typeface="Tahoma"/>
                <a:cs typeface="Tahoma"/>
              </a:rPr>
              <a:t>se</a:t>
            </a:r>
            <a:r>
              <a:rPr sz="3000" spc="-150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3000" spc="75" dirty="0">
                <a:solidFill>
                  <a:srgbClr val="F3F3F3"/>
                </a:solidFill>
                <a:latin typeface="Tahoma"/>
                <a:cs typeface="Tahoma"/>
              </a:rPr>
              <a:t>Left</a:t>
            </a:r>
            <a:r>
              <a:rPr sz="3000" spc="-120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3000" dirty="0">
                <a:solidFill>
                  <a:srgbClr val="F3F3F3"/>
                </a:solidFill>
                <a:latin typeface="Tahoma"/>
                <a:cs typeface="Tahoma"/>
              </a:rPr>
              <a:t>Sh</a:t>
            </a:r>
            <a:r>
              <a:rPr sz="3000" spc="5" dirty="0">
                <a:solidFill>
                  <a:srgbClr val="F3F3F3"/>
                </a:solidFill>
                <a:latin typeface="Tahoma"/>
                <a:cs typeface="Tahoma"/>
              </a:rPr>
              <a:t>i</a:t>
            </a:r>
            <a:r>
              <a:rPr sz="3000" spc="55" dirty="0">
                <a:solidFill>
                  <a:srgbClr val="F3F3F3"/>
                </a:solidFill>
                <a:latin typeface="Tahoma"/>
                <a:cs typeface="Tahoma"/>
              </a:rPr>
              <a:t>ft</a:t>
            </a:r>
            <a:r>
              <a:rPr sz="3000" spc="-135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3000" spc="-30" dirty="0">
                <a:solidFill>
                  <a:srgbClr val="F3F3F3"/>
                </a:solidFill>
                <a:latin typeface="Tahoma"/>
                <a:cs typeface="Tahoma"/>
              </a:rPr>
              <a:t>(x</a:t>
            </a:r>
            <a:r>
              <a:rPr sz="3000" spc="-110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3000" spc="-615" dirty="0">
                <a:solidFill>
                  <a:srgbClr val="F3F3F3"/>
                </a:solidFill>
                <a:latin typeface="Tahoma"/>
                <a:cs typeface="Tahoma"/>
              </a:rPr>
              <a:t>&lt;&lt;</a:t>
            </a:r>
            <a:r>
              <a:rPr sz="3000" spc="-110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3000" spc="90" dirty="0">
                <a:solidFill>
                  <a:srgbClr val="F3F3F3"/>
                </a:solidFill>
                <a:latin typeface="Tahoma"/>
                <a:cs typeface="Tahoma"/>
              </a:rPr>
              <a:t>y)</a:t>
            </a:r>
            <a:r>
              <a:rPr sz="3000" spc="-100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3000" spc="-110" dirty="0">
                <a:solidFill>
                  <a:srgbClr val="F3F3F3"/>
                </a:solidFill>
                <a:latin typeface="Tahoma"/>
                <a:cs typeface="Tahoma"/>
              </a:rPr>
              <a:t>–</a:t>
            </a:r>
            <a:r>
              <a:rPr sz="3000" spc="-120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3000" spc="55" dirty="0">
                <a:solidFill>
                  <a:srgbClr val="F3F3F3"/>
                </a:solidFill>
                <a:latin typeface="Tahoma"/>
                <a:cs typeface="Tahoma"/>
              </a:rPr>
              <a:t>sim</a:t>
            </a:r>
            <a:r>
              <a:rPr sz="3000" spc="30" dirty="0">
                <a:solidFill>
                  <a:srgbClr val="F3F3F3"/>
                </a:solidFill>
                <a:latin typeface="Tahoma"/>
                <a:cs typeface="Tahoma"/>
              </a:rPr>
              <a:t>i</a:t>
            </a:r>
            <a:r>
              <a:rPr sz="3000" spc="70" dirty="0">
                <a:solidFill>
                  <a:srgbClr val="F3F3F3"/>
                </a:solidFill>
                <a:latin typeface="Tahoma"/>
                <a:cs typeface="Tahoma"/>
              </a:rPr>
              <a:t>l</a:t>
            </a:r>
            <a:r>
              <a:rPr sz="3000" spc="165" dirty="0">
                <a:solidFill>
                  <a:srgbClr val="F3F3F3"/>
                </a:solidFill>
                <a:latin typeface="Tahoma"/>
                <a:cs typeface="Tahoma"/>
              </a:rPr>
              <a:t>a</a:t>
            </a:r>
            <a:r>
              <a:rPr sz="3000" spc="65" dirty="0">
                <a:solidFill>
                  <a:srgbClr val="F3F3F3"/>
                </a:solidFill>
                <a:latin typeface="Tahoma"/>
                <a:cs typeface="Tahoma"/>
              </a:rPr>
              <a:t>r  </a:t>
            </a:r>
            <a:r>
              <a:rPr sz="3000" spc="90" dirty="0">
                <a:solidFill>
                  <a:srgbClr val="F3F3F3"/>
                </a:solidFill>
                <a:latin typeface="Tahoma"/>
                <a:cs typeface="Tahoma"/>
              </a:rPr>
              <a:t>effect</a:t>
            </a:r>
            <a:r>
              <a:rPr sz="3000" spc="-140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3000" spc="145" dirty="0">
                <a:solidFill>
                  <a:srgbClr val="F3F3F3"/>
                </a:solidFill>
                <a:latin typeface="Tahoma"/>
                <a:cs typeface="Tahoma"/>
              </a:rPr>
              <a:t>as</a:t>
            </a:r>
            <a:r>
              <a:rPr sz="3000" spc="-110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3000" spc="70" dirty="0">
                <a:solidFill>
                  <a:srgbClr val="F3F3F3"/>
                </a:solidFill>
                <a:latin typeface="Tahoma"/>
                <a:cs typeface="Tahoma"/>
              </a:rPr>
              <a:t>multiplying</a:t>
            </a:r>
            <a:r>
              <a:rPr sz="3000" spc="-150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3000" spc="229" dirty="0">
                <a:solidFill>
                  <a:srgbClr val="F3F3F3"/>
                </a:solidFill>
                <a:latin typeface="Tahoma"/>
                <a:cs typeface="Tahoma"/>
              </a:rPr>
              <a:t>a</a:t>
            </a:r>
            <a:r>
              <a:rPr sz="3000" spc="-120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3000" spc="100" dirty="0">
                <a:solidFill>
                  <a:srgbClr val="F3F3F3"/>
                </a:solidFill>
                <a:latin typeface="Tahoma"/>
                <a:cs typeface="Tahoma"/>
              </a:rPr>
              <a:t>number</a:t>
            </a:r>
            <a:r>
              <a:rPr sz="3000" spc="-120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3000" spc="5" dirty="0">
                <a:solidFill>
                  <a:srgbClr val="F3F3F3"/>
                </a:solidFill>
                <a:latin typeface="Tahoma"/>
                <a:cs typeface="Tahoma"/>
              </a:rPr>
              <a:t>with </a:t>
            </a:r>
            <a:r>
              <a:rPr sz="3000" spc="-925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3000" spc="130" dirty="0">
                <a:solidFill>
                  <a:srgbClr val="F3F3F3"/>
                </a:solidFill>
                <a:latin typeface="Tahoma"/>
                <a:cs typeface="Tahoma"/>
              </a:rPr>
              <a:t>some</a:t>
            </a:r>
            <a:r>
              <a:rPr sz="3000" spc="-120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3000" spc="100" dirty="0">
                <a:solidFill>
                  <a:srgbClr val="F3F3F3"/>
                </a:solidFill>
                <a:latin typeface="Tahoma"/>
                <a:cs typeface="Tahoma"/>
              </a:rPr>
              <a:t>power</a:t>
            </a:r>
            <a:r>
              <a:rPr sz="3000" spc="-140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3000" spc="130" dirty="0">
                <a:solidFill>
                  <a:srgbClr val="F3F3F3"/>
                </a:solidFill>
                <a:latin typeface="Tahoma"/>
                <a:cs typeface="Tahoma"/>
              </a:rPr>
              <a:t>of</a:t>
            </a:r>
            <a:r>
              <a:rPr sz="3000" spc="-120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3000" spc="-155" dirty="0">
                <a:solidFill>
                  <a:srgbClr val="F3F3F3"/>
                </a:solidFill>
                <a:latin typeface="Tahoma"/>
                <a:cs typeface="Tahoma"/>
              </a:rPr>
              <a:t>2.</a:t>
            </a:r>
            <a:endParaRPr sz="300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930651" y="2709672"/>
            <a:ext cx="3282696" cy="2157984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40" dirty="0"/>
              <a:t>28</a:t>
            </a:fld>
            <a:endParaRPr spc="4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4287" y="2191702"/>
            <a:ext cx="2160270" cy="2476500"/>
            <a:chOff x="-14287" y="2191702"/>
            <a:chExt cx="2160270" cy="24765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4481" y="3329749"/>
              <a:ext cx="198500" cy="1985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2205989"/>
              <a:ext cx="2131695" cy="2447925"/>
            </a:xfrm>
            <a:custGeom>
              <a:avLst/>
              <a:gdLst/>
              <a:ahLst/>
              <a:cxnLst/>
              <a:rect l="l" t="t" r="r" b="b"/>
              <a:pathLst>
                <a:path w="2131695" h="2447925">
                  <a:moveTo>
                    <a:pt x="906780" y="0"/>
                  </a:moveTo>
                  <a:lnTo>
                    <a:pt x="858697" y="926"/>
                  </a:lnTo>
                  <a:lnTo>
                    <a:pt x="811083" y="3681"/>
                  </a:lnTo>
                  <a:lnTo>
                    <a:pt x="763974" y="8232"/>
                  </a:lnTo>
                  <a:lnTo>
                    <a:pt x="717402" y="14545"/>
                  </a:lnTo>
                  <a:lnTo>
                    <a:pt x="671401" y="22585"/>
                  </a:lnTo>
                  <a:lnTo>
                    <a:pt x="626006" y="32319"/>
                  </a:lnTo>
                  <a:lnTo>
                    <a:pt x="581251" y="43712"/>
                  </a:lnTo>
                  <a:lnTo>
                    <a:pt x="537170" y="56731"/>
                  </a:lnTo>
                  <a:lnTo>
                    <a:pt x="493796" y="71341"/>
                  </a:lnTo>
                  <a:lnTo>
                    <a:pt x="451164" y="87509"/>
                  </a:lnTo>
                  <a:lnTo>
                    <a:pt x="409308" y="105200"/>
                  </a:lnTo>
                  <a:lnTo>
                    <a:pt x="368262" y="124381"/>
                  </a:lnTo>
                  <a:lnTo>
                    <a:pt x="328060" y="145017"/>
                  </a:lnTo>
                  <a:lnTo>
                    <a:pt x="288735" y="167075"/>
                  </a:lnTo>
                  <a:lnTo>
                    <a:pt x="250323" y="190520"/>
                  </a:lnTo>
                  <a:lnTo>
                    <a:pt x="212856" y="215319"/>
                  </a:lnTo>
                  <a:lnTo>
                    <a:pt x="176370" y="241437"/>
                  </a:lnTo>
                  <a:lnTo>
                    <a:pt x="140898" y="268841"/>
                  </a:lnTo>
                  <a:lnTo>
                    <a:pt x="106473" y="297496"/>
                  </a:lnTo>
                  <a:lnTo>
                    <a:pt x="73131" y="327369"/>
                  </a:lnTo>
                  <a:lnTo>
                    <a:pt x="40905" y="358425"/>
                  </a:lnTo>
                  <a:lnTo>
                    <a:pt x="9829" y="390631"/>
                  </a:lnTo>
                  <a:lnTo>
                    <a:pt x="0" y="2045955"/>
                  </a:lnTo>
                  <a:lnTo>
                    <a:pt x="9829" y="2056912"/>
                  </a:lnTo>
                  <a:lnTo>
                    <a:pt x="40905" y="2089118"/>
                  </a:lnTo>
                  <a:lnTo>
                    <a:pt x="73131" y="2120174"/>
                  </a:lnTo>
                  <a:lnTo>
                    <a:pt x="106473" y="2150047"/>
                  </a:lnTo>
                  <a:lnTo>
                    <a:pt x="140898" y="2178702"/>
                  </a:lnTo>
                  <a:lnTo>
                    <a:pt x="176370" y="2206106"/>
                  </a:lnTo>
                  <a:lnTo>
                    <a:pt x="212856" y="2232224"/>
                  </a:lnTo>
                  <a:lnTo>
                    <a:pt x="250323" y="2257023"/>
                  </a:lnTo>
                  <a:lnTo>
                    <a:pt x="288735" y="2280468"/>
                  </a:lnTo>
                  <a:lnTo>
                    <a:pt x="328060" y="2302526"/>
                  </a:lnTo>
                  <a:lnTo>
                    <a:pt x="368262" y="2323162"/>
                  </a:lnTo>
                  <a:lnTo>
                    <a:pt x="409308" y="2342343"/>
                  </a:lnTo>
                  <a:lnTo>
                    <a:pt x="451164" y="2360034"/>
                  </a:lnTo>
                  <a:lnTo>
                    <a:pt x="493796" y="2376202"/>
                  </a:lnTo>
                  <a:lnTo>
                    <a:pt x="537170" y="2390812"/>
                  </a:lnTo>
                  <a:lnTo>
                    <a:pt x="581251" y="2403831"/>
                  </a:lnTo>
                  <a:lnTo>
                    <a:pt x="626006" y="2415224"/>
                  </a:lnTo>
                  <a:lnTo>
                    <a:pt x="671401" y="2424958"/>
                  </a:lnTo>
                  <a:lnTo>
                    <a:pt x="717402" y="2432998"/>
                  </a:lnTo>
                  <a:lnTo>
                    <a:pt x="763974" y="2439311"/>
                  </a:lnTo>
                  <a:lnTo>
                    <a:pt x="811083" y="2443862"/>
                  </a:lnTo>
                  <a:lnTo>
                    <a:pt x="858697" y="2446617"/>
                  </a:lnTo>
                  <a:lnTo>
                    <a:pt x="906780" y="2447544"/>
                  </a:lnTo>
                  <a:lnTo>
                    <a:pt x="954861" y="2446617"/>
                  </a:lnTo>
                  <a:lnTo>
                    <a:pt x="1002474" y="2443862"/>
                  </a:lnTo>
                  <a:lnTo>
                    <a:pt x="1049583" y="2439311"/>
                  </a:lnTo>
                  <a:lnTo>
                    <a:pt x="1096154" y="2432998"/>
                  </a:lnTo>
                  <a:lnTo>
                    <a:pt x="1142154" y="2424958"/>
                  </a:lnTo>
                  <a:lnTo>
                    <a:pt x="1187549" y="2415224"/>
                  </a:lnTo>
                  <a:lnTo>
                    <a:pt x="1232303" y="2403831"/>
                  </a:lnTo>
                  <a:lnTo>
                    <a:pt x="1276384" y="2390812"/>
                  </a:lnTo>
                  <a:lnTo>
                    <a:pt x="1319758" y="2376202"/>
                  </a:lnTo>
                  <a:lnTo>
                    <a:pt x="1362389" y="2360034"/>
                  </a:lnTo>
                  <a:lnTo>
                    <a:pt x="1404245" y="2342343"/>
                  </a:lnTo>
                  <a:lnTo>
                    <a:pt x="1445291" y="2323162"/>
                  </a:lnTo>
                  <a:lnTo>
                    <a:pt x="1485494" y="2302526"/>
                  </a:lnTo>
                  <a:lnTo>
                    <a:pt x="1524818" y="2280468"/>
                  </a:lnTo>
                  <a:lnTo>
                    <a:pt x="1563230" y="2257023"/>
                  </a:lnTo>
                  <a:lnTo>
                    <a:pt x="1600697" y="2232224"/>
                  </a:lnTo>
                  <a:lnTo>
                    <a:pt x="1637184" y="2206106"/>
                  </a:lnTo>
                  <a:lnTo>
                    <a:pt x="1672656" y="2178702"/>
                  </a:lnTo>
                  <a:lnTo>
                    <a:pt x="1707081" y="2150047"/>
                  </a:lnTo>
                  <a:lnTo>
                    <a:pt x="1740423" y="2120174"/>
                  </a:lnTo>
                  <a:lnTo>
                    <a:pt x="1772650" y="2089118"/>
                  </a:lnTo>
                  <a:lnTo>
                    <a:pt x="1803726" y="2056912"/>
                  </a:lnTo>
                  <a:lnTo>
                    <a:pt x="1833618" y="2023591"/>
                  </a:lnTo>
                  <a:lnTo>
                    <a:pt x="1862292" y="1989188"/>
                  </a:lnTo>
                  <a:lnTo>
                    <a:pt x="1889714" y="1953738"/>
                  </a:lnTo>
                  <a:lnTo>
                    <a:pt x="1915849" y="1917275"/>
                  </a:lnTo>
                  <a:lnTo>
                    <a:pt x="1940664" y="1879832"/>
                  </a:lnTo>
                  <a:lnTo>
                    <a:pt x="1964125" y="1841443"/>
                  </a:lnTo>
                  <a:lnTo>
                    <a:pt x="1986198" y="1802143"/>
                  </a:lnTo>
                  <a:lnTo>
                    <a:pt x="2006848" y="1761966"/>
                  </a:lnTo>
                  <a:lnTo>
                    <a:pt x="2026041" y="1720945"/>
                  </a:lnTo>
                  <a:lnTo>
                    <a:pt x="2043744" y="1679114"/>
                  </a:lnTo>
                  <a:lnTo>
                    <a:pt x="2059923" y="1636509"/>
                  </a:lnTo>
                  <a:lnTo>
                    <a:pt x="2074543" y="1593161"/>
                  </a:lnTo>
                  <a:lnTo>
                    <a:pt x="2087571" y="1549107"/>
                  </a:lnTo>
                  <a:lnTo>
                    <a:pt x="2098972" y="1504379"/>
                  </a:lnTo>
                  <a:lnTo>
                    <a:pt x="2108712" y="1459011"/>
                  </a:lnTo>
                  <a:lnTo>
                    <a:pt x="2116758" y="1413038"/>
                  </a:lnTo>
                  <a:lnTo>
                    <a:pt x="2123075" y="1366493"/>
                  </a:lnTo>
                  <a:lnTo>
                    <a:pt x="2127629" y="1319412"/>
                  </a:lnTo>
                  <a:lnTo>
                    <a:pt x="2130387" y="1271826"/>
                  </a:lnTo>
                  <a:lnTo>
                    <a:pt x="2131314" y="1223772"/>
                  </a:lnTo>
                  <a:lnTo>
                    <a:pt x="2130387" y="1175717"/>
                  </a:lnTo>
                  <a:lnTo>
                    <a:pt x="2127629" y="1128131"/>
                  </a:lnTo>
                  <a:lnTo>
                    <a:pt x="2123075" y="1081050"/>
                  </a:lnTo>
                  <a:lnTo>
                    <a:pt x="2116758" y="1034505"/>
                  </a:lnTo>
                  <a:lnTo>
                    <a:pt x="2108712" y="988532"/>
                  </a:lnTo>
                  <a:lnTo>
                    <a:pt x="2098972" y="943164"/>
                  </a:lnTo>
                  <a:lnTo>
                    <a:pt x="2087571" y="898436"/>
                  </a:lnTo>
                  <a:lnTo>
                    <a:pt x="2074543" y="854382"/>
                  </a:lnTo>
                  <a:lnTo>
                    <a:pt x="2059923" y="811034"/>
                  </a:lnTo>
                  <a:lnTo>
                    <a:pt x="2043744" y="768429"/>
                  </a:lnTo>
                  <a:lnTo>
                    <a:pt x="2026041" y="726598"/>
                  </a:lnTo>
                  <a:lnTo>
                    <a:pt x="2006848" y="685577"/>
                  </a:lnTo>
                  <a:lnTo>
                    <a:pt x="1986198" y="645400"/>
                  </a:lnTo>
                  <a:lnTo>
                    <a:pt x="1964125" y="606100"/>
                  </a:lnTo>
                  <a:lnTo>
                    <a:pt x="1940664" y="567711"/>
                  </a:lnTo>
                  <a:lnTo>
                    <a:pt x="1915849" y="530268"/>
                  </a:lnTo>
                  <a:lnTo>
                    <a:pt x="1889714" y="493805"/>
                  </a:lnTo>
                  <a:lnTo>
                    <a:pt x="1862292" y="458355"/>
                  </a:lnTo>
                  <a:lnTo>
                    <a:pt x="1833618" y="423952"/>
                  </a:lnTo>
                  <a:lnTo>
                    <a:pt x="1803726" y="390631"/>
                  </a:lnTo>
                  <a:lnTo>
                    <a:pt x="1772650" y="358425"/>
                  </a:lnTo>
                  <a:lnTo>
                    <a:pt x="1740423" y="327369"/>
                  </a:lnTo>
                  <a:lnTo>
                    <a:pt x="1707081" y="297496"/>
                  </a:lnTo>
                  <a:lnTo>
                    <a:pt x="1672656" y="268841"/>
                  </a:lnTo>
                  <a:lnTo>
                    <a:pt x="1637184" y="241437"/>
                  </a:lnTo>
                  <a:lnTo>
                    <a:pt x="1600697" y="215319"/>
                  </a:lnTo>
                  <a:lnTo>
                    <a:pt x="1563230" y="190520"/>
                  </a:lnTo>
                  <a:lnTo>
                    <a:pt x="1524818" y="167075"/>
                  </a:lnTo>
                  <a:lnTo>
                    <a:pt x="1485494" y="145017"/>
                  </a:lnTo>
                  <a:lnTo>
                    <a:pt x="1445291" y="124381"/>
                  </a:lnTo>
                  <a:lnTo>
                    <a:pt x="1404245" y="105200"/>
                  </a:lnTo>
                  <a:lnTo>
                    <a:pt x="1362389" y="87509"/>
                  </a:lnTo>
                  <a:lnTo>
                    <a:pt x="1319758" y="71341"/>
                  </a:lnTo>
                  <a:lnTo>
                    <a:pt x="1276384" y="56731"/>
                  </a:lnTo>
                  <a:lnTo>
                    <a:pt x="1232303" y="43712"/>
                  </a:lnTo>
                  <a:lnTo>
                    <a:pt x="1187549" y="32319"/>
                  </a:lnTo>
                  <a:lnTo>
                    <a:pt x="1142154" y="22585"/>
                  </a:lnTo>
                  <a:lnTo>
                    <a:pt x="1096154" y="14545"/>
                  </a:lnTo>
                  <a:lnTo>
                    <a:pt x="1049583" y="8232"/>
                  </a:lnTo>
                  <a:lnTo>
                    <a:pt x="1002474" y="3681"/>
                  </a:lnTo>
                  <a:lnTo>
                    <a:pt x="954861" y="926"/>
                  </a:lnTo>
                  <a:lnTo>
                    <a:pt x="906780" y="0"/>
                  </a:lnTo>
                  <a:close/>
                </a:path>
              </a:pathLst>
            </a:custGeom>
            <a:solidFill>
              <a:srgbClr val="39C0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2205989"/>
              <a:ext cx="2131695" cy="2447925"/>
            </a:xfrm>
            <a:custGeom>
              <a:avLst/>
              <a:gdLst/>
              <a:ahLst/>
              <a:cxnLst/>
              <a:rect l="l" t="t" r="r" b="b"/>
              <a:pathLst>
                <a:path w="2131695" h="2447925">
                  <a:moveTo>
                    <a:pt x="0" y="401588"/>
                  </a:moveTo>
                  <a:lnTo>
                    <a:pt x="40905" y="358425"/>
                  </a:lnTo>
                  <a:lnTo>
                    <a:pt x="73131" y="327369"/>
                  </a:lnTo>
                  <a:lnTo>
                    <a:pt x="106473" y="297496"/>
                  </a:lnTo>
                  <a:lnTo>
                    <a:pt x="140898" y="268841"/>
                  </a:lnTo>
                  <a:lnTo>
                    <a:pt x="176370" y="241437"/>
                  </a:lnTo>
                  <a:lnTo>
                    <a:pt x="212856" y="215319"/>
                  </a:lnTo>
                  <a:lnTo>
                    <a:pt x="250323" y="190520"/>
                  </a:lnTo>
                  <a:lnTo>
                    <a:pt x="288735" y="167075"/>
                  </a:lnTo>
                  <a:lnTo>
                    <a:pt x="328060" y="145017"/>
                  </a:lnTo>
                  <a:lnTo>
                    <a:pt x="368262" y="124381"/>
                  </a:lnTo>
                  <a:lnTo>
                    <a:pt x="409308" y="105200"/>
                  </a:lnTo>
                  <a:lnTo>
                    <a:pt x="451164" y="87509"/>
                  </a:lnTo>
                  <a:lnTo>
                    <a:pt x="493796" y="71341"/>
                  </a:lnTo>
                  <a:lnTo>
                    <a:pt x="537170" y="56731"/>
                  </a:lnTo>
                  <a:lnTo>
                    <a:pt x="581251" y="43712"/>
                  </a:lnTo>
                  <a:lnTo>
                    <a:pt x="626006" y="32319"/>
                  </a:lnTo>
                  <a:lnTo>
                    <a:pt x="671401" y="22585"/>
                  </a:lnTo>
                  <a:lnTo>
                    <a:pt x="717402" y="14545"/>
                  </a:lnTo>
                  <a:lnTo>
                    <a:pt x="763974" y="8232"/>
                  </a:lnTo>
                  <a:lnTo>
                    <a:pt x="811083" y="3681"/>
                  </a:lnTo>
                  <a:lnTo>
                    <a:pt x="858697" y="926"/>
                  </a:lnTo>
                  <a:lnTo>
                    <a:pt x="906780" y="0"/>
                  </a:lnTo>
                  <a:lnTo>
                    <a:pt x="954861" y="926"/>
                  </a:lnTo>
                  <a:lnTo>
                    <a:pt x="1002474" y="3681"/>
                  </a:lnTo>
                  <a:lnTo>
                    <a:pt x="1049583" y="8232"/>
                  </a:lnTo>
                  <a:lnTo>
                    <a:pt x="1096154" y="14545"/>
                  </a:lnTo>
                  <a:lnTo>
                    <a:pt x="1142154" y="22585"/>
                  </a:lnTo>
                  <a:lnTo>
                    <a:pt x="1187549" y="32319"/>
                  </a:lnTo>
                  <a:lnTo>
                    <a:pt x="1232303" y="43712"/>
                  </a:lnTo>
                  <a:lnTo>
                    <a:pt x="1276384" y="56731"/>
                  </a:lnTo>
                  <a:lnTo>
                    <a:pt x="1319758" y="71341"/>
                  </a:lnTo>
                  <a:lnTo>
                    <a:pt x="1362389" y="87509"/>
                  </a:lnTo>
                  <a:lnTo>
                    <a:pt x="1404245" y="105200"/>
                  </a:lnTo>
                  <a:lnTo>
                    <a:pt x="1445291" y="124381"/>
                  </a:lnTo>
                  <a:lnTo>
                    <a:pt x="1485494" y="145017"/>
                  </a:lnTo>
                  <a:lnTo>
                    <a:pt x="1524818" y="167075"/>
                  </a:lnTo>
                  <a:lnTo>
                    <a:pt x="1563230" y="190520"/>
                  </a:lnTo>
                  <a:lnTo>
                    <a:pt x="1600697" y="215319"/>
                  </a:lnTo>
                  <a:lnTo>
                    <a:pt x="1637184" y="241437"/>
                  </a:lnTo>
                  <a:lnTo>
                    <a:pt x="1672656" y="268841"/>
                  </a:lnTo>
                  <a:lnTo>
                    <a:pt x="1707081" y="297496"/>
                  </a:lnTo>
                  <a:lnTo>
                    <a:pt x="1740423" y="327369"/>
                  </a:lnTo>
                  <a:lnTo>
                    <a:pt x="1772650" y="358425"/>
                  </a:lnTo>
                  <a:lnTo>
                    <a:pt x="1803726" y="390631"/>
                  </a:lnTo>
                  <a:lnTo>
                    <a:pt x="1833618" y="423952"/>
                  </a:lnTo>
                  <a:lnTo>
                    <a:pt x="1862292" y="458355"/>
                  </a:lnTo>
                  <a:lnTo>
                    <a:pt x="1889714" y="493805"/>
                  </a:lnTo>
                  <a:lnTo>
                    <a:pt x="1915849" y="530268"/>
                  </a:lnTo>
                  <a:lnTo>
                    <a:pt x="1940664" y="567711"/>
                  </a:lnTo>
                  <a:lnTo>
                    <a:pt x="1964125" y="606100"/>
                  </a:lnTo>
                  <a:lnTo>
                    <a:pt x="1986198" y="645400"/>
                  </a:lnTo>
                  <a:lnTo>
                    <a:pt x="2006848" y="685577"/>
                  </a:lnTo>
                  <a:lnTo>
                    <a:pt x="2026041" y="726598"/>
                  </a:lnTo>
                  <a:lnTo>
                    <a:pt x="2043744" y="768429"/>
                  </a:lnTo>
                  <a:lnTo>
                    <a:pt x="2059923" y="811034"/>
                  </a:lnTo>
                  <a:lnTo>
                    <a:pt x="2074543" y="854382"/>
                  </a:lnTo>
                  <a:lnTo>
                    <a:pt x="2087571" y="898436"/>
                  </a:lnTo>
                  <a:lnTo>
                    <a:pt x="2098972" y="943164"/>
                  </a:lnTo>
                  <a:lnTo>
                    <a:pt x="2108712" y="988532"/>
                  </a:lnTo>
                  <a:lnTo>
                    <a:pt x="2116758" y="1034505"/>
                  </a:lnTo>
                  <a:lnTo>
                    <a:pt x="2123075" y="1081050"/>
                  </a:lnTo>
                  <a:lnTo>
                    <a:pt x="2127629" y="1128131"/>
                  </a:lnTo>
                  <a:lnTo>
                    <a:pt x="2130387" y="1175717"/>
                  </a:lnTo>
                  <a:lnTo>
                    <a:pt x="2131314" y="1223772"/>
                  </a:lnTo>
                  <a:lnTo>
                    <a:pt x="2130387" y="1271826"/>
                  </a:lnTo>
                  <a:lnTo>
                    <a:pt x="2127629" y="1319412"/>
                  </a:lnTo>
                  <a:lnTo>
                    <a:pt x="2123075" y="1366493"/>
                  </a:lnTo>
                  <a:lnTo>
                    <a:pt x="2116758" y="1413038"/>
                  </a:lnTo>
                  <a:lnTo>
                    <a:pt x="2108712" y="1459011"/>
                  </a:lnTo>
                  <a:lnTo>
                    <a:pt x="2098972" y="1504379"/>
                  </a:lnTo>
                  <a:lnTo>
                    <a:pt x="2087571" y="1549107"/>
                  </a:lnTo>
                  <a:lnTo>
                    <a:pt x="2074543" y="1593161"/>
                  </a:lnTo>
                  <a:lnTo>
                    <a:pt x="2059923" y="1636509"/>
                  </a:lnTo>
                  <a:lnTo>
                    <a:pt x="2043744" y="1679114"/>
                  </a:lnTo>
                  <a:lnTo>
                    <a:pt x="2026041" y="1720945"/>
                  </a:lnTo>
                  <a:lnTo>
                    <a:pt x="2006848" y="1761966"/>
                  </a:lnTo>
                  <a:lnTo>
                    <a:pt x="1986198" y="1802143"/>
                  </a:lnTo>
                  <a:lnTo>
                    <a:pt x="1964125" y="1841443"/>
                  </a:lnTo>
                  <a:lnTo>
                    <a:pt x="1940664" y="1879832"/>
                  </a:lnTo>
                  <a:lnTo>
                    <a:pt x="1915849" y="1917275"/>
                  </a:lnTo>
                  <a:lnTo>
                    <a:pt x="1889714" y="1953738"/>
                  </a:lnTo>
                  <a:lnTo>
                    <a:pt x="1862292" y="1989188"/>
                  </a:lnTo>
                  <a:lnTo>
                    <a:pt x="1833618" y="2023591"/>
                  </a:lnTo>
                  <a:lnTo>
                    <a:pt x="1803726" y="2056912"/>
                  </a:lnTo>
                  <a:lnTo>
                    <a:pt x="1772650" y="2089118"/>
                  </a:lnTo>
                  <a:lnTo>
                    <a:pt x="1740423" y="2120174"/>
                  </a:lnTo>
                  <a:lnTo>
                    <a:pt x="1707081" y="2150047"/>
                  </a:lnTo>
                  <a:lnTo>
                    <a:pt x="1672656" y="2178702"/>
                  </a:lnTo>
                  <a:lnTo>
                    <a:pt x="1637184" y="2206106"/>
                  </a:lnTo>
                  <a:lnTo>
                    <a:pt x="1600697" y="2232224"/>
                  </a:lnTo>
                  <a:lnTo>
                    <a:pt x="1563230" y="2257023"/>
                  </a:lnTo>
                  <a:lnTo>
                    <a:pt x="1524818" y="2280468"/>
                  </a:lnTo>
                  <a:lnTo>
                    <a:pt x="1485494" y="2302526"/>
                  </a:lnTo>
                  <a:lnTo>
                    <a:pt x="1445291" y="2323162"/>
                  </a:lnTo>
                  <a:lnTo>
                    <a:pt x="1404245" y="2342343"/>
                  </a:lnTo>
                  <a:lnTo>
                    <a:pt x="1362389" y="2360034"/>
                  </a:lnTo>
                  <a:lnTo>
                    <a:pt x="1319758" y="2376202"/>
                  </a:lnTo>
                  <a:lnTo>
                    <a:pt x="1276384" y="2390812"/>
                  </a:lnTo>
                  <a:lnTo>
                    <a:pt x="1232303" y="2403831"/>
                  </a:lnTo>
                  <a:lnTo>
                    <a:pt x="1187549" y="2415224"/>
                  </a:lnTo>
                  <a:lnTo>
                    <a:pt x="1142154" y="2424958"/>
                  </a:lnTo>
                  <a:lnTo>
                    <a:pt x="1096154" y="2432998"/>
                  </a:lnTo>
                  <a:lnTo>
                    <a:pt x="1049583" y="2439311"/>
                  </a:lnTo>
                  <a:lnTo>
                    <a:pt x="1002474" y="2443862"/>
                  </a:lnTo>
                  <a:lnTo>
                    <a:pt x="954861" y="2446617"/>
                  </a:lnTo>
                  <a:lnTo>
                    <a:pt x="906780" y="2447544"/>
                  </a:lnTo>
                  <a:lnTo>
                    <a:pt x="858697" y="2446617"/>
                  </a:lnTo>
                  <a:lnTo>
                    <a:pt x="811083" y="2443862"/>
                  </a:lnTo>
                  <a:lnTo>
                    <a:pt x="763974" y="2439311"/>
                  </a:lnTo>
                  <a:lnTo>
                    <a:pt x="717402" y="2432998"/>
                  </a:lnTo>
                  <a:lnTo>
                    <a:pt x="671401" y="2424958"/>
                  </a:lnTo>
                  <a:lnTo>
                    <a:pt x="626006" y="2415224"/>
                  </a:lnTo>
                  <a:lnTo>
                    <a:pt x="581251" y="2403831"/>
                  </a:lnTo>
                  <a:lnTo>
                    <a:pt x="537170" y="2390812"/>
                  </a:lnTo>
                  <a:lnTo>
                    <a:pt x="493796" y="2376202"/>
                  </a:lnTo>
                  <a:lnTo>
                    <a:pt x="451164" y="2360034"/>
                  </a:lnTo>
                  <a:lnTo>
                    <a:pt x="409308" y="2342343"/>
                  </a:lnTo>
                  <a:lnTo>
                    <a:pt x="368262" y="2323162"/>
                  </a:lnTo>
                  <a:lnTo>
                    <a:pt x="328060" y="2302526"/>
                  </a:lnTo>
                  <a:lnTo>
                    <a:pt x="288735" y="2280468"/>
                  </a:lnTo>
                  <a:lnTo>
                    <a:pt x="250323" y="2257023"/>
                  </a:lnTo>
                  <a:lnTo>
                    <a:pt x="212856" y="2232224"/>
                  </a:lnTo>
                  <a:lnTo>
                    <a:pt x="176370" y="2206106"/>
                  </a:lnTo>
                  <a:lnTo>
                    <a:pt x="140898" y="2178702"/>
                  </a:lnTo>
                  <a:lnTo>
                    <a:pt x="106473" y="2150047"/>
                  </a:lnTo>
                  <a:lnTo>
                    <a:pt x="73131" y="2120174"/>
                  </a:lnTo>
                  <a:lnTo>
                    <a:pt x="40905" y="2089118"/>
                  </a:lnTo>
                  <a:lnTo>
                    <a:pt x="9829" y="2056912"/>
                  </a:lnTo>
                  <a:lnTo>
                    <a:pt x="0" y="2045955"/>
                  </a:lnTo>
                </a:path>
              </a:pathLst>
            </a:custGeom>
            <a:ln w="28575">
              <a:solidFill>
                <a:srgbClr val="2D2F3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48297" y="2871977"/>
              <a:ext cx="1117600" cy="1115695"/>
            </a:xfrm>
            <a:custGeom>
              <a:avLst/>
              <a:gdLst/>
              <a:ahLst/>
              <a:cxnLst/>
              <a:rect l="l" t="t" r="r" b="b"/>
              <a:pathLst>
                <a:path w="1117600" h="1115695">
                  <a:moveTo>
                    <a:pt x="380885" y="638556"/>
                  </a:moveTo>
                  <a:lnTo>
                    <a:pt x="34074" y="1046099"/>
                  </a:lnTo>
                  <a:lnTo>
                    <a:pt x="0" y="1115568"/>
                  </a:lnTo>
                  <a:lnTo>
                    <a:pt x="69684" y="1081532"/>
                  </a:lnTo>
                  <a:lnTo>
                    <a:pt x="478409" y="735838"/>
                  </a:lnTo>
                  <a:lnTo>
                    <a:pt x="380885" y="638556"/>
                  </a:lnTo>
                  <a:close/>
                </a:path>
                <a:path w="1117600" h="1115695">
                  <a:moveTo>
                    <a:pt x="687501" y="171450"/>
                  </a:moveTo>
                  <a:lnTo>
                    <a:pt x="945578" y="429513"/>
                  </a:lnTo>
                  <a:lnTo>
                    <a:pt x="965644" y="438785"/>
                  </a:lnTo>
                  <a:lnTo>
                    <a:pt x="987234" y="445008"/>
                  </a:lnTo>
                  <a:lnTo>
                    <a:pt x="1007300" y="446405"/>
                  </a:lnTo>
                  <a:lnTo>
                    <a:pt x="1029017" y="446405"/>
                  </a:lnTo>
                  <a:lnTo>
                    <a:pt x="1050607" y="441833"/>
                  </a:lnTo>
                  <a:lnTo>
                    <a:pt x="1070673" y="434086"/>
                  </a:lnTo>
                  <a:lnTo>
                    <a:pt x="1079944" y="427989"/>
                  </a:lnTo>
                  <a:lnTo>
                    <a:pt x="1089215" y="423291"/>
                  </a:lnTo>
                  <a:lnTo>
                    <a:pt x="1098486" y="415544"/>
                  </a:lnTo>
                  <a:lnTo>
                    <a:pt x="1107757" y="407797"/>
                  </a:lnTo>
                  <a:lnTo>
                    <a:pt x="1110932" y="403225"/>
                  </a:lnTo>
                  <a:lnTo>
                    <a:pt x="1115504" y="397001"/>
                  </a:lnTo>
                  <a:lnTo>
                    <a:pt x="1117028" y="389382"/>
                  </a:lnTo>
                  <a:lnTo>
                    <a:pt x="1117028" y="383159"/>
                  </a:lnTo>
                  <a:lnTo>
                    <a:pt x="1117028" y="376936"/>
                  </a:lnTo>
                  <a:lnTo>
                    <a:pt x="1115504" y="370839"/>
                  </a:lnTo>
                  <a:lnTo>
                    <a:pt x="1110932" y="364617"/>
                  </a:lnTo>
                  <a:lnTo>
                    <a:pt x="1107757" y="358394"/>
                  </a:lnTo>
                  <a:lnTo>
                    <a:pt x="758609" y="9271"/>
                  </a:lnTo>
                  <a:lnTo>
                    <a:pt x="752398" y="6223"/>
                  </a:lnTo>
                  <a:lnTo>
                    <a:pt x="746239" y="1524"/>
                  </a:lnTo>
                  <a:lnTo>
                    <a:pt x="740029" y="0"/>
                  </a:lnTo>
                  <a:lnTo>
                    <a:pt x="733869" y="0"/>
                  </a:lnTo>
                  <a:lnTo>
                    <a:pt x="727722" y="0"/>
                  </a:lnTo>
                  <a:lnTo>
                    <a:pt x="719975" y="1524"/>
                  </a:lnTo>
                  <a:lnTo>
                    <a:pt x="713765" y="6223"/>
                  </a:lnTo>
                  <a:lnTo>
                    <a:pt x="709129" y="9271"/>
                  </a:lnTo>
                  <a:lnTo>
                    <a:pt x="701395" y="18542"/>
                  </a:lnTo>
                  <a:lnTo>
                    <a:pt x="693712" y="27812"/>
                  </a:lnTo>
                  <a:lnTo>
                    <a:pt x="689089" y="37084"/>
                  </a:lnTo>
                  <a:lnTo>
                    <a:pt x="682866" y="46355"/>
                  </a:lnTo>
                  <a:lnTo>
                    <a:pt x="675132" y="66421"/>
                  </a:lnTo>
                  <a:lnTo>
                    <a:pt x="670496" y="88137"/>
                  </a:lnTo>
                  <a:lnTo>
                    <a:pt x="670496" y="109727"/>
                  </a:lnTo>
                  <a:lnTo>
                    <a:pt x="672084" y="129794"/>
                  </a:lnTo>
                  <a:lnTo>
                    <a:pt x="678230" y="151384"/>
                  </a:lnTo>
                  <a:lnTo>
                    <a:pt x="687501" y="171450"/>
                  </a:lnTo>
                  <a:close/>
                </a:path>
                <a:path w="1117600" h="1115695">
                  <a:moveTo>
                    <a:pt x="685190" y="170687"/>
                  </a:moveTo>
                  <a:lnTo>
                    <a:pt x="484314" y="373507"/>
                  </a:lnTo>
                  <a:lnTo>
                    <a:pt x="468833" y="367411"/>
                  </a:lnTo>
                  <a:lnTo>
                    <a:pt x="453415" y="361188"/>
                  </a:lnTo>
                  <a:lnTo>
                    <a:pt x="434822" y="354964"/>
                  </a:lnTo>
                  <a:lnTo>
                    <a:pt x="416293" y="351917"/>
                  </a:lnTo>
                  <a:lnTo>
                    <a:pt x="396252" y="347218"/>
                  </a:lnTo>
                  <a:lnTo>
                    <a:pt x="376135" y="344170"/>
                  </a:lnTo>
                  <a:lnTo>
                    <a:pt x="356019" y="342646"/>
                  </a:lnTo>
                  <a:lnTo>
                    <a:pt x="335978" y="342646"/>
                  </a:lnTo>
                  <a:lnTo>
                    <a:pt x="317385" y="342646"/>
                  </a:lnTo>
                  <a:lnTo>
                    <a:pt x="298856" y="344170"/>
                  </a:lnTo>
                  <a:lnTo>
                    <a:pt x="258699" y="351917"/>
                  </a:lnTo>
                  <a:lnTo>
                    <a:pt x="220052" y="367411"/>
                  </a:lnTo>
                  <a:lnTo>
                    <a:pt x="184518" y="393700"/>
                  </a:lnTo>
                  <a:lnTo>
                    <a:pt x="179895" y="398399"/>
                  </a:lnTo>
                  <a:lnTo>
                    <a:pt x="176783" y="404495"/>
                  </a:lnTo>
                  <a:lnTo>
                    <a:pt x="175260" y="410718"/>
                  </a:lnTo>
                  <a:lnTo>
                    <a:pt x="175260" y="418464"/>
                  </a:lnTo>
                  <a:lnTo>
                    <a:pt x="175260" y="424688"/>
                  </a:lnTo>
                  <a:lnTo>
                    <a:pt x="176783" y="430911"/>
                  </a:lnTo>
                  <a:lnTo>
                    <a:pt x="179895" y="437007"/>
                  </a:lnTo>
                  <a:lnTo>
                    <a:pt x="184518" y="443230"/>
                  </a:lnTo>
                  <a:lnTo>
                    <a:pt x="672820" y="932561"/>
                  </a:lnTo>
                  <a:lnTo>
                    <a:pt x="679030" y="937133"/>
                  </a:lnTo>
                  <a:lnTo>
                    <a:pt x="685190" y="940181"/>
                  </a:lnTo>
                  <a:lnTo>
                    <a:pt x="691337" y="941832"/>
                  </a:lnTo>
                  <a:lnTo>
                    <a:pt x="697560" y="941832"/>
                  </a:lnTo>
                  <a:lnTo>
                    <a:pt x="705307" y="941832"/>
                  </a:lnTo>
                  <a:lnTo>
                    <a:pt x="711454" y="940181"/>
                  </a:lnTo>
                  <a:lnTo>
                    <a:pt x="717613" y="937133"/>
                  </a:lnTo>
                  <a:lnTo>
                    <a:pt x="722236" y="932561"/>
                  </a:lnTo>
                  <a:lnTo>
                    <a:pt x="748512" y="896874"/>
                  </a:lnTo>
                  <a:lnTo>
                    <a:pt x="763993" y="858139"/>
                  </a:lnTo>
                  <a:lnTo>
                    <a:pt x="771728" y="817880"/>
                  </a:lnTo>
                  <a:lnTo>
                    <a:pt x="773252" y="799338"/>
                  </a:lnTo>
                  <a:lnTo>
                    <a:pt x="773252" y="780796"/>
                  </a:lnTo>
                  <a:lnTo>
                    <a:pt x="773252" y="760603"/>
                  </a:lnTo>
                  <a:lnTo>
                    <a:pt x="771728" y="740537"/>
                  </a:lnTo>
                  <a:lnTo>
                    <a:pt x="768616" y="720344"/>
                  </a:lnTo>
                  <a:lnTo>
                    <a:pt x="763993" y="700277"/>
                  </a:lnTo>
                  <a:lnTo>
                    <a:pt x="760882" y="681736"/>
                  </a:lnTo>
                  <a:lnTo>
                    <a:pt x="754722" y="663067"/>
                  </a:lnTo>
                  <a:lnTo>
                    <a:pt x="748512" y="647573"/>
                  </a:lnTo>
                  <a:lnTo>
                    <a:pt x="742353" y="632206"/>
                  </a:lnTo>
                  <a:lnTo>
                    <a:pt x="944816" y="430911"/>
                  </a:lnTo>
                </a:path>
                <a:path w="1117600" h="1115695">
                  <a:moveTo>
                    <a:pt x="527304" y="403733"/>
                  </a:moveTo>
                  <a:lnTo>
                    <a:pt x="655256" y="275844"/>
                  </a:lnTo>
                </a:path>
              </a:pathLst>
            </a:custGeom>
            <a:ln w="285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509266" y="2928950"/>
            <a:ext cx="2804160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35" dirty="0"/>
              <a:t>Task</a:t>
            </a:r>
            <a:r>
              <a:rPr spc="-325" dirty="0"/>
              <a:t> </a:t>
            </a:r>
            <a:r>
              <a:rPr spc="210" dirty="0"/>
              <a:t>02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40" dirty="0"/>
              <a:t>29</a:t>
            </a:fld>
            <a:endParaRPr spc="4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5718" y="786574"/>
            <a:ext cx="217550" cy="219075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764857" y="1857565"/>
            <a:ext cx="278130" cy="278130"/>
            <a:chOff x="764857" y="1857565"/>
            <a:chExt cx="278130" cy="278130"/>
          </a:xfrm>
        </p:grpSpPr>
        <p:sp>
          <p:nvSpPr>
            <p:cNvPr id="4" name="object 4"/>
            <p:cNvSpPr/>
            <p:nvPr/>
          </p:nvSpPr>
          <p:spPr>
            <a:xfrm>
              <a:off x="769619" y="1862327"/>
              <a:ext cx="268605" cy="268605"/>
            </a:xfrm>
            <a:custGeom>
              <a:avLst/>
              <a:gdLst/>
              <a:ahLst/>
              <a:cxnLst/>
              <a:rect l="l" t="t" r="r" b="b"/>
              <a:pathLst>
                <a:path w="268605" h="268605">
                  <a:moveTo>
                    <a:pt x="134111" y="0"/>
                  </a:moveTo>
                  <a:lnTo>
                    <a:pt x="91722" y="6839"/>
                  </a:lnTo>
                  <a:lnTo>
                    <a:pt x="54907" y="25883"/>
                  </a:lnTo>
                  <a:lnTo>
                    <a:pt x="25876" y="54918"/>
                  </a:lnTo>
                  <a:lnTo>
                    <a:pt x="6837" y="91732"/>
                  </a:lnTo>
                  <a:lnTo>
                    <a:pt x="0" y="134112"/>
                  </a:lnTo>
                  <a:lnTo>
                    <a:pt x="6837" y="176491"/>
                  </a:lnTo>
                  <a:lnTo>
                    <a:pt x="25876" y="213305"/>
                  </a:lnTo>
                  <a:lnTo>
                    <a:pt x="54907" y="242340"/>
                  </a:lnTo>
                  <a:lnTo>
                    <a:pt x="91722" y="261384"/>
                  </a:lnTo>
                  <a:lnTo>
                    <a:pt x="134111" y="268224"/>
                  </a:lnTo>
                  <a:lnTo>
                    <a:pt x="176501" y="261384"/>
                  </a:lnTo>
                  <a:lnTo>
                    <a:pt x="213316" y="242340"/>
                  </a:lnTo>
                  <a:lnTo>
                    <a:pt x="242347" y="213305"/>
                  </a:lnTo>
                  <a:lnTo>
                    <a:pt x="261386" y="176491"/>
                  </a:lnTo>
                  <a:lnTo>
                    <a:pt x="268223" y="134112"/>
                  </a:lnTo>
                  <a:lnTo>
                    <a:pt x="261386" y="91732"/>
                  </a:lnTo>
                  <a:lnTo>
                    <a:pt x="242347" y="54918"/>
                  </a:lnTo>
                  <a:lnTo>
                    <a:pt x="213316" y="25883"/>
                  </a:lnTo>
                  <a:lnTo>
                    <a:pt x="176501" y="6839"/>
                  </a:lnTo>
                  <a:lnTo>
                    <a:pt x="134111" y="0"/>
                  </a:lnTo>
                  <a:close/>
                </a:path>
              </a:pathLst>
            </a:custGeom>
            <a:solidFill>
              <a:srgbClr val="2D2F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9619" y="1862327"/>
              <a:ext cx="268605" cy="268605"/>
            </a:xfrm>
            <a:custGeom>
              <a:avLst/>
              <a:gdLst/>
              <a:ahLst/>
              <a:cxnLst/>
              <a:rect l="l" t="t" r="r" b="b"/>
              <a:pathLst>
                <a:path w="268605" h="268605">
                  <a:moveTo>
                    <a:pt x="0" y="134112"/>
                  </a:moveTo>
                  <a:lnTo>
                    <a:pt x="6837" y="91732"/>
                  </a:lnTo>
                  <a:lnTo>
                    <a:pt x="25876" y="54918"/>
                  </a:lnTo>
                  <a:lnTo>
                    <a:pt x="54907" y="25883"/>
                  </a:lnTo>
                  <a:lnTo>
                    <a:pt x="91722" y="6839"/>
                  </a:lnTo>
                  <a:lnTo>
                    <a:pt x="134111" y="0"/>
                  </a:lnTo>
                  <a:lnTo>
                    <a:pt x="176501" y="6839"/>
                  </a:lnTo>
                  <a:lnTo>
                    <a:pt x="213316" y="25883"/>
                  </a:lnTo>
                  <a:lnTo>
                    <a:pt x="242347" y="54918"/>
                  </a:lnTo>
                  <a:lnTo>
                    <a:pt x="261386" y="91732"/>
                  </a:lnTo>
                  <a:lnTo>
                    <a:pt x="268223" y="134112"/>
                  </a:lnTo>
                  <a:lnTo>
                    <a:pt x="261386" y="176491"/>
                  </a:lnTo>
                  <a:lnTo>
                    <a:pt x="242347" y="213305"/>
                  </a:lnTo>
                  <a:lnTo>
                    <a:pt x="213316" y="242340"/>
                  </a:lnTo>
                  <a:lnTo>
                    <a:pt x="176501" y="261384"/>
                  </a:lnTo>
                  <a:lnTo>
                    <a:pt x="134111" y="268224"/>
                  </a:lnTo>
                  <a:lnTo>
                    <a:pt x="91722" y="261384"/>
                  </a:lnTo>
                  <a:lnTo>
                    <a:pt x="54907" y="242340"/>
                  </a:lnTo>
                  <a:lnTo>
                    <a:pt x="25876" y="213305"/>
                  </a:lnTo>
                  <a:lnTo>
                    <a:pt x="6837" y="176491"/>
                  </a:lnTo>
                  <a:lnTo>
                    <a:pt x="0" y="134112"/>
                  </a:lnTo>
                  <a:close/>
                </a:path>
              </a:pathLst>
            </a:custGeom>
            <a:ln w="9525">
              <a:solidFill>
                <a:srgbClr val="999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260094" y="653922"/>
            <a:ext cx="57899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1800" marR="5080" indent="-419100">
              <a:lnSpc>
                <a:spcPct val="100000"/>
              </a:lnSpc>
              <a:spcBef>
                <a:spcPts val="100"/>
              </a:spcBef>
              <a:buSzPct val="125000"/>
              <a:buFont typeface="Times New Roman"/>
              <a:buChar char="◦"/>
              <a:tabLst>
                <a:tab pos="431165" algn="l"/>
                <a:tab pos="431800" algn="l"/>
              </a:tabLst>
            </a:pPr>
            <a:r>
              <a:rPr sz="2400" spc="65" dirty="0">
                <a:solidFill>
                  <a:srgbClr val="F3F3F3"/>
                </a:solidFill>
                <a:latin typeface="Tahoma"/>
                <a:cs typeface="Tahoma"/>
              </a:rPr>
              <a:t>Applications</a:t>
            </a:r>
            <a:r>
              <a:rPr sz="2400" spc="-95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100" dirty="0">
                <a:solidFill>
                  <a:srgbClr val="F3F3F3"/>
                </a:solidFill>
                <a:latin typeface="Tahoma"/>
                <a:cs typeface="Tahoma"/>
              </a:rPr>
              <a:t>of</a:t>
            </a:r>
            <a:r>
              <a:rPr sz="2400" spc="-95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50" dirty="0">
                <a:solidFill>
                  <a:srgbClr val="F3F3F3"/>
                </a:solidFill>
                <a:latin typeface="Tahoma"/>
                <a:cs typeface="Tahoma"/>
              </a:rPr>
              <a:t>single</a:t>
            </a:r>
            <a:r>
              <a:rPr sz="2400" spc="-125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65" dirty="0">
                <a:solidFill>
                  <a:srgbClr val="F3F3F3"/>
                </a:solidFill>
                <a:latin typeface="Tahoma"/>
                <a:cs typeface="Tahoma"/>
              </a:rPr>
              <a:t>quotes</a:t>
            </a:r>
            <a:r>
              <a:rPr sz="2400" spc="-95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10" dirty="0">
                <a:solidFill>
                  <a:srgbClr val="F3F3F3"/>
                </a:solidFill>
                <a:latin typeface="Tahoma"/>
                <a:cs typeface="Tahoma"/>
              </a:rPr>
              <a:t>&amp;</a:t>
            </a:r>
            <a:r>
              <a:rPr sz="2400" spc="-110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75" dirty="0">
                <a:solidFill>
                  <a:srgbClr val="F3F3F3"/>
                </a:solidFill>
                <a:latin typeface="Tahoma"/>
                <a:cs typeface="Tahoma"/>
              </a:rPr>
              <a:t>double </a:t>
            </a:r>
            <a:r>
              <a:rPr sz="2400" spc="-735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65" dirty="0">
                <a:solidFill>
                  <a:srgbClr val="F3F3F3"/>
                </a:solidFill>
                <a:latin typeface="Tahoma"/>
                <a:cs typeface="Tahoma"/>
              </a:rPr>
              <a:t>quotes</a:t>
            </a:r>
            <a:endParaRPr sz="240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59864" y="2065020"/>
            <a:ext cx="5224272" cy="1632203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959864" y="4094988"/>
            <a:ext cx="5224272" cy="1633727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40" dirty="0"/>
              <a:t>3</a:t>
            </a:fld>
            <a:endParaRPr spc="4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89013" y="3014281"/>
            <a:ext cx="829944" cy="829944"/>
            <a:chOff x="489013" y="3014281"/>
            <a:chExt cx="829944" cy="829944"/>
          </a:xfrm>
        </p:grpSpPr>
        <p:sp>
          <p:nvSpPr>
            <p:cNvPr id="3" name="object 3"/>
            <p:cNvSpPr/>
            <p:nvPr/>
          </p:nvSpPr>
          <p:spPr>
            <a:xfrm>
              <a:off x="493776" y="3019044"/>
              <a:ext cx="820419" cy="820419"/>
            </a:xfrm>
            <a:custGeom>
              <a:avLst/>
              <a:gdLst/>
              <a:ahLst/>
              <a:cxnLst/>
              <a:rect l="l" t="t" r="r" b="b"/>
              <a:pathLst>
                <a:path w="820419" h="820420">
                  <a:moveTo>
                    <a:pt x="409955" y="0"/>
                  </a:moveTo>
                  <a:lnTo>
                    <a:pt x="362145" y="2757"/>
                  </a:lnTo>
                  <a:lnTo>
                    <a:pt x="315955" y="10825"/>
                  </a:lnTo>
                  <a:lnTo>
                    <a:pt x="271693" y="23896"/>
                  </a:lnTo>
                  <a:lnTo>
                    <a:pt x="229666" y="41663"/>
                  </a:lnTo>
                  <a:lnTo>
                    <a:pt x="190182" y="63818"/>
                  </a:lnTo>
                  <a:lnTo>
                    <a:pt x="153548" y="90053"/>
                  </a:lnTo>
                  <a:lnTo>
                    <a:pt x="120072" y="120062"/>
                  </a:lnTo>
                  <a:lnTo>
                    <a:pt x="90061" y="153537"/>
                  </a:lnTo>
                  <a:lnTo>
                    <a:pt x="63824" y="190170"/>
                  </a:lnTo>
                  <a:lnTo>
                    <a:pt x="41667" y="229655"/>
                  </a:lnTo>
                  <a:lnTo>
                    <a:pt x="23899" y="271683"/>
                  </a:lnTo>
                  <a:lnTo>
                    <a:pt x="10827" y="315947"/>
                  </a:lnTo>
                  <a:lnTo>
                    <a:pt x="2758" y="362141"/>
                  </a:lnTo>
                  <a:lnTo>
                    <a:pt x="0" y="409955"/>
                  </a:lnTo>
                  <a:lnTo>
                    <a:pt x="2758" y="457770"/>
                  </a:lnTo>
                  <a:lnTo>
                    <a:pt x="10827" y="503964"/>
                  </a:lnTo>
                  <a:lnTo>
                    <a:pt x="23899" y="548228"/>
                  </a:lnTo>
                  <a:lnTo>
                    <a:pt x="41667" y="590256"/>
                  </a:lnTo>
                  <a:lnTo>
                    <a:pt x="63824" y="629741"/>
                  </a:lnTo>
                  <a:lnTo>
                    <a:pt x="90061" y="666374"/>
                  </a:lnTo>
                  <a:lnTo>
                    <a:pt x="120072" y="699849"/>
                  </a:lnTo>
                  <a:lnTo>
                    <a:pt x="153548" y="729858"/>
                  </a:lnTo>
                  <a:lnTo>
                    <a:pt x="190182" y="756093"/>
                  </a:lnTo>
                  <a:lnTo>
                    <a:pt x="229666" y="778248"/>
                  </a:lnTo>
                  <a:lnTo>
                    <a:pt x="271693" y="796015"/>
                  </a:lnTo>
                  <a:lnTo>
                    <a:pt x="315955" y="809086"/>
                  </a:lnTo>
                  <a:lnTo>
                    <a:pt x="362145" y="817154"/>
                  </a:lnTo>
                  <a:lnTo>
                    <a:pt x="409955" y="819911"/>
                  </a:lnTo>
                  <a:lnTo>
                    <a:pt x="457766" y="817154"/>
                  </a:lnTo>
                  <a:lnTo>
                    <a:pt x="503956" y="809086"/>
                  </a:lnTo>
                  <a:lnTo>
                    <a:pt x="548218" y="796015"/>
                  </a:lnTo>
                  <a:lnTo>
                    <a:pt x="590245" y="778248"/>
                  </a:lnTo>
                  <a:lnTo>
                    <a:pt x="629729" y="756093"/>
                  </a:lnTo>
                  <a:lnTo>
                    <a:pt x="666363" y="729858"/>
                  </a:lnTo>
                  <a:lnTo>
                    <a:pt x="699839" y="699849"/>
                  </a:lnTo>
                  <a:lnTo>
                    <a:pt x="729850" y="666374"/>
                  </a:lnTo>
                  <a:lnTo>
                    <a:pt x="756087" y="629741"/>
                  </a:lnTo>
                  <a:lnTo>
                    <a:pt x="778244" y="590256"/>
                  </a:lnTo>
                  <a:lnTo>
                    <a:pt x="796012" y="548228"/>
                  </a:lnTo>
                  <a:lnTo>
                    <a:pt x="809084" y="503964"/>
                  </a:lnTo>
                  <a:lnTo>
                    <a:pt x="817153" y="457770"/>
                  </a:lnTo>
                  <a:lnTo>
                    <a:pt x="819912" y="409955"/>
                  </a:lnTo>
                  <a:lnTo>
                    <a:pt x="817153" y="362141"/>
                  </a:lnTo>
                  <a:lnTo>
                    <a:pt x="809084" y="315947"/>
                  </a:lnTo>
                  <a:lnTo>
                    <a:pt x="796012" y="271683"/>
                  </a:lnTo>
                  <a:lnTo>
                    <a:pt x="778244" y="229655"/>
                  </a:lnTo>
                  <a:lnTo>
                    <a:pt x="756087" y="190170"/>
                  </a:lnTo>
                  <a:lnTo>
                    <a:pt x="729850" y="153537"/>
                  </a:lnTo>
                  <a:lnTo>
                    <a:pt x="699839" y="120062"/>
                  </a:lnTo>
                  <a:lnTo>
                    <a:pt x="666363" y="90053"/>
                  </a:lnTo>
                  <a:lnTo>
                    <a:pt x="629729" y="63818"/>
                  </a:lnTo>
                  <a:lnTo>
                    <a:pt x="590245" y="41663"/>
                  </a:lnTo>
                  <a:lnTo>
                    <a:pt x="548218" y="23896"/>
                  </a:lnTo>
                  <a:lnTo>
                    <a:pt x="503956" y="10825"/>
                  </a:lnTo>
                  <a:lnTo>
                    <a:pt x="457766" y="2757"/>
                  </a:lnTo>
                  <a:lnTo>
                    <a:pt x="409955" y="0"/>
                  </a:lnTo>
                  <a:close/>
                </a:path>
              </a:pathLst>
            </a:custGeom>
            <a:solidFill>
              <a:srgbClr val="2D2F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93776" y="3019044"/>
              <a:ext cx="820419" cy="820419"/>
            </a:xfrm>
            <a:custGeom>
              <a:avLst/>
              <a:gdLst/>
              <a:ahLst/>
              <a:cxnLst/>
              <a:rect l="l" t="t" r="r" b="b"/>
              <a:pathLst>
                <a:path w="820419" h="820420">
                  <a:moveTo>
                    <a:pt x="0" y="409955"/>
                  </a:moveTo>
                  <a:lnTo>
                    <a:pt x="2758" y="362141"/>
                  </a:lnTo>
                  <a:lnTo>
                    <a:pt x="10827" y="315947"/>
                  </a:lnTo>
                  <a:lnTo>
                    <a:pt x="23899" y="271683"/>
                  </a:lnTo>
                  <a:lnTo>
                    <a:pt x="41667" y="229655"/>
                  </a:lnTo>
                  <a:lnTo>
                    <a:pt x="63824" y="190170"/>
                  </a:lnTo>
                  <a:lnTo>
                    <a:pt x="90061" y="153537"/>
                  </a:lnTo>
                  <a:lnTo>
                    <a:pt x="120072" y="120062"/>
                  </a:lnTo>
                  <a:lnTo>
                    <a:pt x="153548" y="90053"/>
                  </a:lnTo>
                  <a:lnTo>
                    <a:pt x="190182" y="63818"/>
                  </a:lnTo>
                  <a:lnTo>
                    <a:pt x="229666" y="41663"/>
                  </a:lnTo>
                  <a:lnTo>
                    <a:pt x="271693" y="23896"/>
                  </a:lnTo>
                  <a:lnTo>
                    <a:pt x="315955" y="10825"/>
                  </a:lnTo>
                  <a:lnTo>
                    <a:pt x="362145" y="2757"/>
                  </a:lnTo>
                  <a:lnTo>
                    <a:pt x="409955" y="0"/>
                  </a:lnTo>
                  <a:lnTo>
                    <a:pt x="457766" y="2757"/>
                  </a:lnTo>
                  <a:lnTo>
                    <a:pt x="503956" y="10825"/>
                  </a:lnTo>
                  <a:lnTo>
                    <a:pt x="548218" y="23896"/>
                  </a:lnTo>
                  <a:lnTo>
                    <a:pt x="590245" y="41663"/>
                  </a:lnTo>
                  <a:lnTo>
                    <a:pt x="629729" y="63818"/>
                  </a:lnTo>
                  <a:lnTo>
                    <a:pt x="666363" y="90053"/>
                  </a:lnTo>
                  <a:lnTo>
                    <a:pt x="699839" y="120062"/>
                  </a:lnTo>
                  <a:lnTo>
                    <a:pt x="729850" y="153537"/>
                  </a:lnTo>
                  <a:lnTo>
                    <a:pt x="756087" y="190170"/>
                  </a:lnTo>
                  <a:lnTo>
                    <a:pt x="778244" y="229655"/>
                  </a:lnTo>
                  <a:lnTo>
                    <a:pt x="796012" y="271683"/>
                  </a:lnTo>
                  <a:lnTo>
                    <a:pt x="809084" y="315947"/>
                  </a:lnTo>
                  <a:lnTo>
                    <a:pt x="817153" y="362141"/>
                  </a:lnTo>
                  <a:lnTo>
                    <a:pt x="819912" y="409955"/>
                  </a:lnTo>
                  <a:lnTo>
                    <a:pt x="817153" y="457770"/>
                  </a:lnTo>
                  <a:lnTo>
                    <a:pt x="809084" y="503964"/>
                  </a:lnTo>
                  <a:lnTo>
                    <a:pt x="796012" y="548228"/>
                  </a:lnTo>
                  <a:lnTo>
                    <a:pt x="778244" y="590256"/>
                  </a:lnTo>
                  <a:lnTo>
                    <a:pt x="756087" y="629741"/>
                  </a:lnTo>
                  <a:lnTo>
                    <a:pt x="729850" y="666374"/>
                  </a:lnTo>
                  <a:lnTo>
                    <a:pt x="699839" y="699849"/>
                  </a:lnTo>
                  <a:lnTo>
                    <a:pt x="666363" y="729858"/>
                  </a:lnTo>
                  <a:lnTo>
                    <a:pt x="629729" y="756093"/>
                  </a:lnTo>
                  <a:lnTo>
                    <a:pt x="590245" y="778248"/>
                  </a:lnTo>
                  <a:lnTo>
                    <a:pt x="548218" y="796015"/>
                  </a:lnTo>
                  <a:lnTo>
                    <a:pt x="503956" y="809086"/>
                  </a:lnTo>
                  <a:lnTo>
                    <a:pt x="457766" y="817154"/>
                  </a:lnTo>
                  <a:lnTo>
                    <a:pt x="409955" y="819911"/>
                  </a:lnTo>
                  <a:lnTo>
                    <a:pt x="362145" y="817154"/>
                  </a:lnTo>
                  <a:lnTo>
                    <a:pt x="315955" y="809086"/>
                  </a:lnTo>
                  <a:lnTo>
                    <a:pt x="271693" y="796015"/>
                  </a:lnTo>
                  <a:lnTo>
                    <a:pt x="229666" y="778248"/>
                  </a:lnTo>
                  <a:lnTo>
                    <a:pt x="190182" y="756093"/>
                  </a:lnTo>
                  <a:lnTo>
                    <a:pt x="153548" y="729858"/>
                  </a:lnTo>
                  <a:lnTo>
                    <a:pt x="120072" y="699849"/>
                  </a:lnTo>
                  <a:lnTo>
                    <a:pt x="90061" y="666374"/>
                  </a:lnTo>
                  <a:lnTo>
                    <a:pt x="63824" y="629741"/>
                  </a:lnTo>
                  <a:lnTo>
                    <a:pt x="41667" y="590256"/>
                  </a:lnTo>
                  <a:lnTo>
                    <a:pt x="23899" y="548228"/>
                  </a:lnTo>
                  <a:lnTo>
                    <a:pt x="10827" y="503964"/>
                  </a:lnTo>
                  <a:lnTo>
                    <a:pt x="2758" y="457770"/>
                  </a:lnTo>
                  <a:lnTo>
                    <a:pt x="0" y="409955"/>
                  </a:lnTo>
                  <a:close/>
                </a:path>
              </a:pathLst>
            </a:custGeom>
            <a:ln w="9525">
              <a:solidFill>
                <a:srgbClr val="999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709371" y="3150819"/>
            <a:ext cx="30353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spc="-165" dirty="0">
                <a:solidFill>
                  <a:srgbClr val="39C0B9"/>
                </a:solidFill>
                <a:latin typeface="Tahoma"/>
                <a:cs typeface="Tahoma"/>
              </a:rPr>
              <a:t>“</a:t>
            </a:r>
            <a:endParaRPr sz="48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51025" y="985874"/>
            <a:ext cx="4037965" cy="4749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19100" indent="-407034">
              <a:lnSpc>
                <a:spcPct val="100000"/>
              </a:lnSpc>
              <a:spcBef>
                <a:spcPts val="95"/>
              </a:spcBef>
              <a:buSzPct val="94915"/>
              <a:buFont typeface="Times New Roman"/>
              <a:buChar char="◦"/>
              <a:tabLst>
                <a:tab pos="419100" algn="l"/>
                <a:tab pos="419734" algn="l"/>
              </a:tabLst>
            </a:pPr>
            <a:r>
              <a:rPr sz="2950" i="1" spc="-160" dirty="0">
                <a:solidFill>
                  <a:srgbClr val="39C0B9"/>
                </a:solidFill>
                <a:latin typeface="Verdana"/>
                <a:cs typeface="Verdana"/>
              </a:rPr>
              <a:t>Try</a:t>
            </a:r>
            <a:r>
              <a:rPr sz="2950" i="1" spc="-275" dirty="0">
                <a:solidFill>
                  <a:srgbClr val="39C0B9"/>
                </a:solidFill>
                <a:latin typeface="Verdana"/>
                <a:cs typeface="Verdana"/>
              </a:rPr>
              <a:t> </a:t>
            </a:r>
            <a:r>
              <a:rPr sz="2950" i="1" spc="-190" dirty="0">
                <a:solidFill>
                  <a:srgbClr val="39C0B9"/>
                </a:solidFill>
                <a:latin typeface="Verdana"/>
                <a:cs typeface="Verdana"/>
              </a:rPr>
              <a:t>t</a:t>
            </a:r>
            <a:r>
              <a:rPr sz="2950" i="1" spc="-315" dirty="0">
                <a:solidFill>
                  <a:srgbClr val="39C0B9"/>
                </a:solidFill>
                <a:latin typeface="Verdana"/>
                <a:cs typeface="Verdana"/>
              </a:rPr>
              <a:t>h</a:t>
            </a:r>
            <a:r>
              <a:rPr sz="2950" i="1" spc="-220" dirty="0">
                <a:solidFill>
                  <a:srgbClr val="39C0B9"/>
                </a:solidFill>
                <a:latin typeface="Verdana"/>
                <a:cs typeface="Verdana"/>
              </a:rPr>
              <a:t>is</a:t>
            </a:r>
            <a:r>
              <a:rPr sz="2950" i="1" spc="-275" dirty="0">
                <a:solidFill>
                  <a:srgbClr val="39C0B9"/>
                </a:solidFill>
                <a:latin typeface="Verdana"/>
                <a:cs typeface="Verdana"/>
              </a:rPr>
              <a:t> </a:t>
            </a:r>
            <a:r>
              <a:rPr sz="2950" i="1" spc="-105" dirty="0">
                <a:solidFill>
                  <a:srgbClr val="39C0B9"/>
                </a:solidFill>
                <a:latin typeface="Verdana"/>
                <a:cs typeface="Verdana"/>
              </a:rPr>
              <a:t>c</a:t>
            </a:r>
            <a:r>
              <a:rPr sz="2950" i="1" spc="-120" dirty="0">
                <a:solidFill>
                  <a:srgbClr val="39C0B9"/>
                </a:solidFill>
                <a:latin typeface="Verdana"/>
                <a:cs typeface="Verdana"/>
              </a:rPr>
              <a:t>o</a:t>
            </a:r>
            <a:r>
              <a:rPr sz="2950" i="1" spc="-180" dirty="0">
                <a:solidFill>
                  <a:srgbClr val="39C0B9"/>
                </a:solidFill>
                <a:latin typeface="Verdana"/>
                <a:cs typeface="Verdana"/>
              </a:rPr>
              <a:t>de</a:t>
            </a:r>
            <a:r>
              <a:rPr sz="2950" i="1" spc="-275" dirty="0">
                <a:solidFill>
                  <a:srgbClr val="39C0B9"/>
                </a:solidFill>
                <a:latin typeface="Verdana"/>
                <a:cs typeface="Verdana"/>
              </a:rPr>
              <a:t> </a:t>
            </a:r>
            <a:r>
              <a:rPr sz="2950" i="1" spc="-280" dirty="0">
                <a:solidFill>
                  <a:srgbClr val="39C0B9"/>
                </a:solidFill>
                <a:latin typeface="Verdana"/>
                <a:cs typeface="Verdana"/>
              </a:rPr>
              <a:t>sn</a:t>
            </a:r>
            <a:r>
              <a:rPr sz="2950" i="1" spc="-130" dirty="0">
                <a:solidFill>
                  <a:srgbClr val="39C0B9"/>
                </a:solidFill>
                <a:latin typeface="Verdana"/>
                <a:cs typeface="Verdana"/>
              </a:rPr>
              <a:t>i</a:t>
            </a:r>
            <a:r>
              <a:rPr sz="2950" i="1" spc="-320" dirty="0">
                <a:solidFill>
                  <a:srgbClr val="39C0B9"/>
                </a:solidFill>
                <a:latin typeface="Verdana"/>
                <a:cs typeface="Verdana"/>
              </a:rPr>
              <a:t>ppet…</a:t>
            </a:r>
            <a:endParaRPr sz="2950">
              <a:latin typeface="Verdana"/>
              <a:cs typeface="Verdana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16707" y="2191511"/>
            <a:ext cx="4709160" cy="3660648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40" dirty="0"/>
              <a:t>30</a:t>
            </a:fld>
            <a:endParaRPr spc="4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39C0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98969" y="0"/>
            <a:ext cx="9525" cy="6858000"/>
          </a:xfrm>
          <a:custGeom>
            <a:avLst/>
            <a:gdLst/>
            <a:ahLst/>
            <a:cxnLst/>
            <a:rect l="l" t="t" r="r" b="b"/>
            <a:pathLst>
              <a:path w="9525" h="6858000">
                <a:moveTo>
                  <a:pt x="0" y="6857996"/>
                </a:moveTo>
                <a:lnTo>
                  <a:pt x="9525" y="6857996"/>
                </a:lnTo>
                <a:lnTo>
                  <a:pt x="9525" y="0"/>
                </a:lnTo>
                <a:lnTo>
                  <a:pt x="0" y="0"/>
                </a:lnTo>
                <a:lnTo>
                  <a:pt x="0" y="6857996"/>
                </a:lnTo>
                <a:close/>
              </a:path>
            </a:pathLst>
          </a:custGeom>
          <a:solidFill>
            <a:srgbClr val="2D2F37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4481" y="3329749"/>
            <a:ext cx="198500" cy="19850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415033" y="2776854"/>
            <a:ext cx="107124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-70" dirty="0">
                <a:solidFill>
                  <a:srgbClr val="2D2F37"/>
                </a:solidFill>
                <a:latin typeface="Tahoma"/>
                <a:cs typeface="Tahoma"/>
              </a:rPr>
              <a:t>Thanks!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40" dirty="0"/>
              <a:t>31</a:t>
            </a:fld>
            <a:endParaRPr spc="40" dirty="0"/>
          </a:p>
        </p:txBody>
      </p:sp>
      <p:sp>
        <p:nvSpPr>
          <p:cNvPr id="6" name="object 6"/>
          <p:cNvSpPr txBox="1"/>
          <p:nvPr/>
        </p:nvSpPr>
        <p:spPr>
          <a:xfrm>
            <a:off x="1415033" y="3162122"/>
            <a:ext cx="387032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185" dirty="0">
                <a:solidFill>
                  <a:srgbClr val="F3F3F3"/>
                </a:solidFill>
                <a:latin typeface="Tahoma"/>
                <a:cs typeface="Tahoma"/>
              </a:rPr>
              <a:t>ANY</a:t>
            </a:r>
            <a:r>
              <a:rPr sz="3600" b="1" spc="-50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3600" b="1" spc="-90" dirty="0">
                <a:solidFill>
                  <a:srgbClr val="F3F3F3"/>
                </a:solidFill>
                <a:latin typeface="Tahoma"/>
                <a:cs typeface="Tahoma"/>
              </a:rPr>
              <a:t>Q</a:t>
            </a:r>
            <a:r>
              <a:rPr sz="3600" b="1" spc="-75" dirty="0">
                <a:solidFill>
                  <a:srgbClr val="F3F3F3"/>
                </a:solidFill>
                <a:latin typeface="Tahoma"/>
                <a:cs typeface="Tahoma"/>
              </a:rPr>
              <a:t>U</a:t>
            </a:r>
            <a:r>
              <a:rPr sz="3600" b="1" spc="-185" dirty="0">
                <a:solidFill>
                  <a:srgbClr val="F3F3F3"/>
                </a:solidFill>
                <a:latin typeface="Tahoma"/>
                <a:cs typeface="Tahoma"/>
              </a:rPr>
              <a:t>ESTIO</a:t>
            </a:r>
            <a:r>
              <a:rPr sz="3600" b="1" spc="-220" dirty="0">
                <a:solidFill>
                  <a:srgbClr val="F3F3F3"/>
                </a:solidFill>
                <a:latin typeface="Tahoma"/>
                <a:cs typeface="Tahoma"/>
              </a:rPr>
              <a:t>N</a:t>
            </a:r>
            <a:r>
              <a:rPr sz="3600" b="1" spc="-135" dirty="0">
                <a:solidFill>
                  <a:srgbClr val="F3F3F3"/>
                </a:solidFill>
                <a:latin typeface="Tahoma"/>
                <a:cs typeface="Tahoma"/>
              </a:rPr>
              <a:t>S?</a:t>
            </a:r>
            <a:endParaRPr sz="3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5718" y="786574"/>
            <a:ext cx="217550" cy="219075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764857" y="1857565"/>
            <a:ext cx="278130" cy="278130"/>
            <a:chOff x="764857" y="1857565"/>
            <a:chExt cx="278130" cy="278130"/>
          </a:xfrm>
        </p:grpSpPr>
        <p:sp>
          <p:nvSpPr>
            <p:cNvPr id="4" name="object 4"/>
            <p:cNvSpPr/>
            <p:nvPr/>
          </p:nvSpPr>
          <p:spPr>
            <a:xfrm>
              <a:off x="769619" y="1862327"/>
              <a:ext cx="268605" cy="268605"/>
            </a:xfrm>
            <a:custGeom>
              <a:avLst/>
              <a:gdLst/>
              <a:ahLst/>
              <a:cxnLst/>
              <a:rect l="l" t="t" r="r" b="b"/>
              <a:pathLst>
                <a:path w="268605" h="268605">
                  <a:moveTo>
                    <a:pt x="134111" y="0"/>
                  </a:moveTo>
                  <a:lnTo>
                    <a:pt x="91722" y="6839"/>
                  </a:lnTo>
                  <a:lnTo>
                    <a:pt x="54907" y="25883"/>
                  </a:lnTo>
                  <a:lnTo>
                    <a:pt x="25876" y="54918"/>
                  </a:lnTo>
                  <a:lnTo>
                    <a:pt x="6837" y="91732"/>
                  </a:lnTo>
                  <a:lnTo>
                    <a:pt x="0" y="134112"/>
                  </a:lnTo>
                  <a:lnTo>
                    <a:pt x="6837" y="176491"/>
                  </a:lnTo>
                  <a:lnTo>
                    <a:pt x="25876" y="213305"/>
                  </a:lnTo>
                  <a:lnTo>
                    <a:pt x="54907" y="242340"/>
                  </a:lnTo>
                  <a:lnTo>
                    <a:pt x="91722" y="261384"/>
                  </a:lnTo>
                  <a:lnTo>
                    <a:pt x="134111" y="268224"/>
                  </a:lnTo>
                  <a:lnTo>
                    <a:pt x="176501" y="261384"/>
                  </a:lnTo>
                  <a:lnTo>
                    <a:pt x="213316" y="242340"/>
                  </a:lnTo>
                  <a:lnTo>
                    <a:pt x="242347" y="213305"/>
                  </a:lnTo>
                  <a:lnTo>
                    <a:pt x="261386" y="176491"/>
                  </a:lnTo>
                  <a:lnTo>
                    <a:pt x="268223" y="134112"/>
                  </a:lnTo>
                  <a:lnTo>
                    <a:pt x="261386" y="91732"/>
                  </a:lnTo>
                  <a:lnTo>
                    <a:pt x="242347" y="54918"/>
                  </a:lnTo>
                  <a:lnTo>
                    <a:pt x="213316" y="25883"/>
                  </a:lnTo>
                  <a:lnTo>
                    <a:pt x="176501" y="6839"/>
                  </a:lnTo>
                  <a:lnTo>
                    <a:pt x="134111" y="0"/>
                  </a:lnTo>
                  <a:close/>
                </a:path>
              </a:pathLst>
            </a:custGeom>
            <a:solidFill>
              <a:srgbClr val="2D2F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9619" y="1862327"/>
              <a:ext cx="268605" cy="268605"/>
            </a:xfrm>
            <a:custGeom>
              <a:avLst/>
              <a:gdLst/>
              <a:ahLst/>
              <a:cxnLst/>
              <a:rect l="l" t="t" r="r" b="b"/>
              <a:pathLst>
                <a:path w="268605" h="268605">
                  <a:moveTo>
                    <a:pt x="0" y="134112"/>
                  </a:moveTo>
                  <a:lnTo>
                    <a:pt x="6837" y="91732"/>
                  </a:lnTo>
                  <a:lnTo>
                    <a:pt x="25876" y="54918"/>
                  </a:lnTo>
                  <a:lnTo>
                    <a:pt x="54907" y="25883"/>
                  </a:lnTo>
                  <a:lnTo>
                    <a:pt x="91722" y="6839"/>
                  </a:lnTo>
                  <a:lnTo>
                    <a:pt x="134111" y="0"/>
                  </a:lnTo>
                  <a:lnTo>
                    <a:pt x="176501" y="6839"/>
                  </a:lnTo>
                  <a:lnTo>
                    <a:pt x="213316" y="25883"/>
                  </a:lnTo>
                  <a:lnTo>
                    <a:pt x="242347" y="54918"/>
                  </a:lnTo>
                  <a:lnTo>
                    <a:pt x="261386" y="91732"/>
                  </a:lnTo>
                  <a:lnTo>
                    <a:pt x="268223" y="134112"/>
                  </a:lnTo>
                  <a:lnTo>
                    <a:pt x="261386" y="176491"/>
                  </a:lnTo>
                  <a:lnTo>
                    <a:pt x="242347" y="213305"/>
                  </a:lnTo>
                  <a:lnTo>
                    <a:pt x="213316" y="242340"/>
                  </a:lnTo>
                  <a:lnTo>
                    <a:pt x="176501" y="261384"/>
                  </a:lnTo>
                  <a:lnTo>
                    <a:pt x="134111" y="268224"/>
                  </a:lnTo>
                  <a:lnTo>
                    <a:pt x="91722" y="261384"/>
                  </a:lnTo>
                  <a:lnTo>
                    <a:pt x="54907" y="242340"/>
                  </a:lnTo>
                  <a:lnTo>
                    <a:pt x="25876" y="213305"/>
                  </a:lnTo>
                  <a:lnTo>
                    <a:pt x="6837" y="176491"/>
                  </a:lnTo>
                  <a:lnTo>
                    <a:pt x="0" y="134112"/>
                  </a:lnTo>
                  <a:close/>
                </a:path>
              </a:pathLst>
            </a:custGeom>
            <a:ln w="9525">
              <a:solidFill>
                <a:srgbClr val="999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260094" y="3321557"/>
            <a:ext cx="23996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1800" indent="-419100">
              <a:lnSpc>
                <a:spcPct val="100000"/>
              </a:lnSpc>
              <a:spcBef>
                <a:spcPts val="100"/>
              </a:spcBef>
              <a:buSzPct val="125000"/>
              <a:buFont typeface="Times New Roman"/>
              <a:buChar char="◦"/>
              <a:tabLst>
                <a:tab pos="431165" algn="l"/>
                <a:tab pos="431800" algn="l"/>
              </a:tabLst>
            </a:pPr>
            <a:r>
              <a:rPr sz="2400" spc="10" dirty="0">
                <a:solidFill>
                  <a:srgbClr val="F3F3F3"/>
                </a:solidFill>
                <a:latin typeface="Tahoma"/>
                <a:cs typeface="Tahoma"/>
              </a:rPr>
              <a:t>Invalid</a:t>
            </a:r>
            <a:r>
              <a:rPr sz="2400" spc="-145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65" dirty="0">
                <a:solidFill>
                  <a:srgbClr val="F3F3F3"/>
                </a:solidFill>
                <a:latin typeface="Tahoma"/>
                <a:cs typeface="Tahoma"/>
              </a:rPr>
              <a:t>Syntax</a:t>
            </a:r>
            <a:endParaRPr sz="240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38172" y="4248911"/>
            <a:ext cx="4867656" cy="1412748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127504" y="1004316"/>
            <a:ext cx="4878324" cy="1411224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40" dirty="0"/>
              <a:t>4</a:t>
            </a:fld>
            <a:endParaRPr spc="4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5718" y="786574"/>
            <a:ext cx="217550" cy="219075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764857" y="1857565"/>
            <a:ext cx="278130" cy="278130"/>
            <a:chOff x="764857" y="1857565"/>
            <a:chExt cx="278130" cy="278130"/>
          </a:xfrm>
        </p:grpSpPr>
        <p:sp>
          <p:nvSpPr>
            <p:cNvPr id="4" name="object 4"/>
            <p:cNvSpPr/>
            <p:nvPr/>
          </p:nvSpPr>
          <p:spPr>
            <a:xfrm>
              <a:off x="769619" y="1862327"/>
              <a:ext cx="268605" cy="268605"/>
            </a:xfrm>
            <a:custGeom>
              <a:avLst/>
              <a:gdLst/>
              <a:ahLst/>
              <a:cxnLst/>
              <a:rect l="l" t="t" r="r" b="b"/>
              <a:pathLst>
                <a:path w="268605" h="268605">
                  <a:moveTo>
                    <a:pt x="134111" y="0"/>
                  </a:moveTo>
                  <a:lnTo>
                    <a:pt x="91722" y="6839"/>
                  </a:lnTo>
                  <a:lnTo>
                    <a:pt x="54907" y="25883"/>
                  </a:lnTo>
                  <a:lnTo>
                    <a:pt x="25876" y="54918"/>
                  </a:lnTo>
                  <a:lnTo>
                    <a:pt x="6837" y="91732"/>
                  </a:lnTo>
                  <a:lnTo>
                    <a:pt x="0" y="134112"/>
                  </a:lnTo>
                  <a:lnTo>
                    <a:pt x="6837" y="176491"/>
                  </a:lnTo>
                  <a:lnTo>
                    <a:pt x="25876" y="213305"/>
                  </a:lnTo>
                  <a:lnTo>
                    <a:pt x="54907" y="242340"/>
                  </a:lnTo>
                  <a:lnTo>
                    <a:pt x="91722" y="261384"/>
                  </a:lnTo>
                  <a:lnTo>
                    <a:pt x="134111" y="268224"/>
                  </a:lnTo>
                  <a:lnTo>
                    <a:pt x="176501" y="261384"/>
                  </a:lnTo>
                  <a:lnTo>
                    <a:pt x="213316" y="242340"/>
                  </a:lnTo>
                  <a:lnTo>
                    <a:pt x="242347" y="213305"/>
                  </a:lnTo>
                  <a:lnTo>
                    <a:pt x="261386" y="176491"/>
                  </a:lnTo>
                  <a:lnTo>
                    <a:pt x="268223" y="134112"/>
                  </a:lnTo>
                  <a:lnTo>
                    <a:pt x="261386" y="91732"/>
                  </a:lnTo>
                  <a:lnTo>
                    <a:pt x="242347" y="54918"/>
                  </a:lnTo>
                  <a:lnTo>
                    <a:pt x="213316" y="25883"/>
                  </a:lnTo>
                  <a:lnTo>
                    <a:pt x="176501" y="6839"/>
                  </a:lnTo>
                  <a:lnTo>
                    <a:pt x="134111" y="0"/>
                  </a:lnTo>
                  <a:close/>
                </a:path>
              </a:pathLst>
            </a:custGeom>
            <a:solidFill>
              <a:srgbClr val="2D2F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9619" y="1862327"/>
              <a:ext cx="268605" cy="268605"/>
            </a:xfrm>
            <a:custGeom>
              <a:avLst/>
              <a:gdLst/>
              <a:ahLst/>
              <a:cxnLst/>
              <a:rect l="l" t="t" r="r" b="b"/>
              <a:pathLst>
                <a:path w="268605" h="268605">
                  <a:moveTo>
                    <a:pt x="0" y="134112"/>
                  </a:moveTo>
                  <a:lnTo>
                    <a:pt x="6837" y="91732"/>
                  </a:lnTo>
                  <a:lnTo>
                    <a:pt x="25876" y="54918"/>
                  </a:lnTo>
                  <a:lnTo>
                    <a:pt x="54907" y="25883"/>
                  </a:lnTo>
                  <a:lnTo>
                    <a:pt x="91722" y="6839"/>
                  </a:lnTo>
                  <a:lnTo>
                    <a:pt x="134111" y="0"/>
                  </a:lnTo>
                  <a:lnTo>
                    <a:pt x="176501" y="6839"/>
                  </a:lnTo>
                  <a:lnTo>
                    <a:pt x="213316" y="25883"/>
                  </a:lnTo>
                  <a:lnTo>
                    <a:pt x="242347" y="54918"/>
                  </a:lnTo>
                  <a:lnTo>
                    <a:pt x="261386" y="91732"/>
                  </a:lnTo>
                  <a:lnTo>
                    <a:pt x="268223" y="134112"/>
                  </a:lnTo>
                  <a:lnTo>
                    <a:pt x="261386" y="176491"/>
                  </a:lnTo>
                  <a:lnTo>
                    <a:pt x="242347" y="213305"/>
                  </a:lnTo>
                  <a:lnTo>
                    <a:pt x="213316" y="242340"/>
                  </a:lnTo>
                  <a:lnTo>
                    <a:pt x="176501" y="261384"/>
                  </a:lnTo>
                  <a:lnTo>
                    <a:pt x="134111" y="268224"/>
                  </a:lnTo>
                  <a:lnTo>
                    <a:pt x="91722" y="261384"/>
                  </a:lnTo>
                  <a:lnTo>
                    <a:pt x="54907" y="242340"/>
                  </a:lnTo>
                  <a:lnTo>
                    <a:pt x="25876" y="213305"/>
                  </a:lnTo>
                  <a:lnTo>
                    <a:pt x="6837" y="176491"/>
                  </a:lnTo>
                  <a:lnTo>
                    <a:pt x="0" y="134112"/>
                  </a:lnTo>
                  <a:close/>
                </a:path>
              </a:pathLst>
            </a:custGeom>
            <a:ln w="9525">
              <a:solidFill>
                <a:srgbClr val="999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06751" y="4466844"/>
            <a:ext cx="4774692" cy="1725168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244295" y="738632"/>
            <a:ext cx="7275830" cy="3221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65" dirty="0">
                <a:solidFill>
                  <a:srgbClr val="39C0B9"/>
                </a:solidFill>
                <a:latin typeface="Tahoma"/>
                <a:cs typeface="Tahoma"/>
              </a:rPr>
              <a:t>Changing</a:t>
            </a:r>
            <a:r>
              <a:rPr sz="1800" spc="-100" dirty="0">
                <a:solidFill>
                  <a:srgbClr val="39C0B9"/>
                </a:solidFill>
                <a:latin typeface="Tahoma"/>
                <a:cs typeface="Tahoma"/>
              </a:rPr>
              <a:t> </a:t>
            </a:r>
            <a:r>
              <a:rPr sz="1800" spc="65" dirty="0">
                <a:solidFill>
                  <a:srgbClr val="39C0B9"/>
                </a:solidFill>
                <a:latin typeface="Tahoma"/>
                <a:cs typeface="Tahoma"/>
              </a:rPr>
              <a:t>Character</a:t>
            </a:r>
            <a:r>
              <a:rPr sz="1800" spc="-85" dirty="0">
                <a:solidFill>
                  <a:srgbClr val="39C0B9"/>
                </a:solidFill>
                <a:latin typeface="Tahoma"/>
                <a:cs typeface="Tahoma"/>
              </a:rPr>
              <a:t> </a:t>
            </a:r>
            <a:r>
              <a:rPr sz="1800" spc="-20" dirty="0">
                <a:solidFill>
                  <a:srgbClr val="39C0B9"/>
                </a:solidFill>
                <a:latin typeface="Tahoma"/>
                <a:cs typeface="Tahoma"/>
              </a:rPr>
              <a:t>Cases…</a:t>
            </a:r>
            <a:endParaRPr sz="1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100">
              <a:latin typeface="Tahoma"/>
              <a:cs typeface="Tahoma"/>
            </a:endParaRPr>
          </a:p>
          <a:p>
            <a:pPr marL="469900" marR="676910" indent="-419734">
              <a:lnSpc>
                <a:spcPct val="100000"/>
              </a:lnSpc>
              <a:buSzPct val="125000"/>
              <a:buFont typeface="Times New Roman"/>
              <a:buChar char="◦"/>
              <a:tabLst>
                <a:tab pos="469900" algn="l"/>
                <a:tab pos="470534" algn="l"/>
              </a:tabLst>
            </a:pPr>
            <a:r>
              <a:rPr sz="2400" spc="90" dirty="0">
                <a:solidFill>
                  <a:srgbClr val="F3F3F3"/>
                </a:solidFill>
                <a:latin typeface="Tahoma"/>
                <a:cs typeface="Tahoma"/>
              </a:rPr>
              <a:t>capit</a:t>
            </a:r>
            <a:r>
              <a:rPr sz="2400" spc="105" dirty="0">
                <a:solidFill>
                  <a:srgbClr val="F3F3F3"/>
                </a:solidFill>
                <a:latin typeface="Tahoma"/>
                <a:cs typeface="Tahoma"/>
              </a:rPr>
              <a:t>a</a:t>
            </a:r>
            <a:r>
              <a:rPr sz="2400" spc="10" dirty="0">
                <a:solidFill>
                  <a:srgbClr val="F3F3F3"/>
                </a:solidFill>
                <a:latin typeface="Tahoma"/>
                <a:cs typeface="Tahoma"/>
              </a:rPr>
              <a:t>lize()</a:t>
            </a:r>
            <a:r>
              <a:rPr sz="2400" spc="-75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-90" dirty="0">
                <a:solidFill>
                  <a:srgbClr val="F3F3F3"/>
                </a:solidFill>
                <a:latin typeface="Tahoma"/>
                <a:cs typeface="Tahoma"/>
              </a:rPr>
              <a:t>–</a:t>
            </a:r>
            <a:r>
              <a:rPr sz="2400" spc="-105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125" dirty="0">
                <a:solidFill>
                  <a:srgbClr val="F3F3F3"/>
                </a:solidFill>
                <a:latin typeface="Tahoma"/>
                <a:cs typeface="Tahoma"/>
              </a:rPr>
              <a:t>C</a:t>
            </a:r>
            <a:r>
              <a:rPr sz="2400" spc="65" dirty="0">
                <a:solidFill>
                  <a:srgbClr val="F3F3F3"/>
                </a:solidFill>
                <a:latin typeface="Tahoma"/>
                <a:cs typeface="Tahoma"/>
              </a:rPr>
              <a:t>apital</a:t>
            </a:r>
            <a:r>
              <a:rPr sz="2400" spc="40" dirty="0">
                <a:solidFill>
                  <a:srgbClr val="F3F3F3"/>
                </a:solidFill>
                <a:latin typeface="Tahoma"/>
                <a:cs typeface="Tahoma"/>
              </a:rPr>
              <a:t>i</a:t>
            </a:r>
            <a:r>
              <a:rPr sz="2400" spc="75" dirty="0">
                <a:solidFill>
                  <a:srgbClr val="F3F3F3"/>
                </a:solidFill>
                <a:latin typeface="Tahoma"/>
                <a:cs typeface="Tahoma"/>
              </a:rPr>
              <a:t>ze</a:t>
            </a:r>
            <a:r>
              <a:rPr sz="2400" spc="-90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10" dirty="0">
                <a:solidFill>
                  <a:srgbClr val="F3F3F3"/>
                </a:solidFill>
                <a:latin typeface="Tahoma"/>
                <a:cs typeface="Tahoma"/>
              </a:rPr>
              <a:t>t</a:t>
            </a:r>
            <a:r>
              <a:rPr sz="2400" spc="25" dirty="0">
                <a:solidFill>
                  <a:srgbClr val="F3F3F3"/>
                </a:solidFill>
                <a:latin typeface="Tahoma"/>
                <a:cs typeface="Tahoma"/>
              </a:rPr>
              <a:t>h</a:t>
            </a:r>
            <a:r>
              <a:rPr sz="2400" spc="70" dirty="0">
                <a:solidFill>
                  <a:srgbClr val="F3F3F3"/>
                </a:solidFill>
                <a:latin typeface="Tahoma"/>
                <a:cs typeface="Tahoma"/>
              </a:rPr>
              <a:t>e</a:t>
            </a:r>
            <a:r>
              <a:rPr sz="2400" spc="-95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20" dirty="0">
                <a:solidFill>
                  <a:srgbClr val="F3F3F3"/>
                </a:solidFill>
                <a:latin typeface="Tahoma"/>
                <a:cs typeface="Tahoma"/>
              </a:rPr>
              <a:t>fi</a:t>
            </a:r>
            <a:r>
              <a:rPr sz="2400" spc="55" dirty="0">
                <a:solidFill>
                  <a:srgbClr val="F3F3F3"/>
                </a:solidFill>
                <a:latin typeface="Tahoma"/>
                <a:cs typeface="Tahoma"/>
              </a:rPr>
              <a:t>rs</a:t>
            </a:r>
            <a:r>
              <a:rPr sz="2400" spc="10" dirty="0">
                <a:solidFill>
                  <a:srgbClr val="F3F3F3"/>
                </a:solidFill>
                <a:latin typeface="Tahoma"/>
                <a:cs typeface="Tahoma"/>
              </a:rPr>
              <a:t>t</a:t>
            </a:r>
            <a:r>
              <a:rPr sz="2400" spc="-95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20" dirty="0">
                <a:solidFill>
                  <a:srgbClr val="F3F3F3"/>
                </a:solidFill>
                <a:latin typeface="Tahoma"/>
                <a:cs typeface="Tahoma"/>
              </a:rPr>
              <a:t>let</a:t>
            </a:r>
            <a:r>
              <a:rPr sz="2400" spc="25" dirty="0">
                <a:solidFill>
                  <a:srgbClr val="F3F3F3"/>
                </a:solidFill>
                <a:latin typeface="Tahoma"/>
                <a:cs typeface="Tahoma"/>
              </a:rPr>
              <a:t>t</a:t>
            </a:r>
            <a:r>
              <a:rPr sz="2400" spc="65" dirty="0">
                <a:solidFill>
                  <a:srgbClr val="F3F3F3"/>
                </a:solidFill>
                <a:latin typeface="Tahoma"/>
                <a:cs typeface="Tahoma"/>
              </a:rPr>
              <a:t>er</a:t>
            </a:r>
            <a:r>
              <a:rPr sz="2400" spc="-95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100" dirty="0">
                <a:solidFill>
                  <a:srgbClr val="F3F3F3"/>
                </a:solidFill>
                <a:latin typeface="Tahoma"/>
                <a:cs typeface="Tahoma"/>
              </a:rPr>
              <a:t>of</a:t>
            </a:r>
            <a:r>
              <a:rPr sz="2400" spc="-90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15" dirty="0">
                <a:solidFill>
                  <a:srgbClr val="F3F3F3"/>
                </a:solidFill>
                <a:latin typeface="Tahoma"/>
                <a:cs typeface="Tahoma"/>
              </a:rPr>
              <a:t>th</a:t>
            </a:r>
            <a:r>
              <a:rPr sz="2400" spc="50" dirty="0">
                <a:solidFill>
                  <a:srgbClr val="F3F3F3"/>
                </a:solidFill>
                <a:latin typeface="Tahoma"/>
                <a:cs typeface="Tahoma"/>
              </a:rPr>
              <a:t>e  </a:t>
            </a:r>
            <a:r>
              <a:rPr sz="2400" spc="80" dirty="0">
                <a:solidFill>
                  <a:srgbClr val="F3F3F3"/>
                </a:solidFill>
                <a:latin typeface="Tahoma"/>
                <a:cs typeface="Tahoma"/>
              </a:rPr>
              <a:t>statement/sentence</a:t>
            </a:r>
            <a:endParaRPr sz="2400">
              <a:latin typeface="Tahoma"/>
              <a:cs typeface="Tahoma"/>
            </a:endParaRPr>
          </a:p>
          <a:p>
            <a:pPr marL="469900" marR="5080" indent="-419734">
              <a:lnSpc>
                <a:spcPct val="100000"/>
              </a:lnSpc>
              <a:spcBef>
                <a:spcPts val="605"/>
              </a:spcBef>
              <a:buSzPct val="125000"/>
              <a:buFont typeface="Times New Roman"/>
              <a:buChar char="◦"/>
              <a:tabLst>
                <a:tab pos="469900" algn="l"/>
                <a:tab pos="470534" algn="l"/>
              </a:tabLst>
            </a:pPr>
            <a:r>
              <a:rPr sz="2400" dirty="0">
                <a:solidFill>
                  <a:srgbClr val="F3F3F3"/>
                </a:solidFill>
                <a:latin typeface="Tahoma"/>
                <a:cs typeface="Tahoma"/>
              </a:rPr>
              <a:t>title()</a:t>
            </a:r>
            <a:r>
              <a:rPr sz="2400" spc="-100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-90" dirty="0">
                <a:solidFill>
                  <a:srgbClr val="F3F3F3"/>
                </a:solidFill>
                <a:latin typeface="Tahoma"/>
                <a:cs typeface="Tahoma"/>
              </a:rPr>
              <a:t>–</a:t>
            </a:r>
            <a:r>
              <a:rPr sz="2400" spc="-105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70" dirty="0">
                <a:solidFill>
                  <a:srgbClr val="F3F3F3"/>
                </a:solidFill>
                <a:latin typeface="Tahoma"/>
                <a:cs typeface="Tahoma"/>
              </a:rPr>
              <a:t>Capitalize</a:t>
            </a:r>
            <a:r>
              <a:rPr sz="2400" spc="-95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100" dirty="0">
                <a:solidFill>
                  <a:srgbClr val="F3F3F3"/>
                </a:solidFill>
                <a:latin typeface="Tahoma"/>
                <a:cs typeface="Tahoma"/>
              </a:rPr>
              <a:t>each</a:t>
            </a:r>
            <a:r>
              <a:rPr sz="2400" spc="-85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30" dirty="0">
                <a:solidFill>
                  <a:srgbClr val="F3F3F3"/>
                </a:solidFill>
                <a:latin typeface="Tahoma"/>
                <a:cs typeface="Tahoma"/>
              </a:rPr>
              <a:t>first</a:t>
            </a:r>
            <a:r>
              <a:rPr sz="2400" spc="-110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35" dirty="0">
                <a:solidFill>
                  <a:srgbClr val="F3F3F3"/>
                </a:solidFill>
                <a:latin typeface="Tahoma"/>
                <a:cs typeface="Tahoma"/>
              </a:rPr>
              <a:t>letter</a:t>
            </a:r>
            <a:r>
              <a:rPr sz="2400" spc="-95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100" dirty="0">
                <a:solidFill>
                  <a:srgbClr val="F3F3F3"/>
                </a:solidFill>
                <a:latin typeface="Tahoma"/>
                <a:cs typeface="Tahoma"/>
              </a:rPr>
              <a:t>of</a:t>
            </a:r>
            <a:r>
              <a:rPr sz="2400" spc="-90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70" dirty="0">
                <a:solidFill>
                  <a:srgbClr val="F3F3F3"/>
                </a:solidFill>
                <a:latin typeface="Tahoma"/>
                <a:cs typeface="Tahoma"/>
              </a:rPr>
              <a:t>words</a:t>
            </a:r>
            <a:r>
              <a:rPr sz="2400" spc="-100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5" dirty="0">
                <a:solidFill>
                  <a:srgbClr val="F3F3F3"/>
                </a:solidFill>
                <a:latin typeface="Tahoma"/>
                <a:cs typeface="Tahoma"/>
              </a:rPr>
              <a:t>in</a:t>
            </a:r>
            <a:r>
              <a:rPr sz="2400" spc="-95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35" dirty="0">
                <a:solidFill>
                  <a:srgbClr val="F3F3F3"/>
                </a:solidFill>
                <a:latin typeface="Tahoma"/>
                <a:cs typeface="Tahoma"/>
              </a:rPr>
              <a:t>the </a:t>
            </a:r>
            <a:r>
              <a:rPr sz="2400" spc="-735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70" dirty="0">
                <a:solidFill>
                  <a:srgbClr val="F3F3F3"/>
                </a:solidFill>
                <a:latin typeface="Tahoma"/>
                <a:cs typeface="Tahoma"/>
              </a:rPr>
              <a:t>statement</a:t>
            </a:r>
            <a:endParaRPr sz="2400">
              <a:latin typeface="Tahoma"/>
              <a:cs typeface="Tahoma"/>
            </a:endParaRPr>
          </a:p>
          <a:p>
            <a:pPr marL="469900" indent="-419734">
              <a:lnSpc>
                <a:spcPct val="100000"/>
              </a:lnSpc>
              <a:spcBef>
                <a:spcPts val="600"/>
              </a:spcBef>
              <a:buSzPct val="125000"/>
              <a:buFont typeface="Times New Roman"/>
              <a:buChar char="◦"/>
              <a:tabLst>
                <a:tab pos="469900" algn="l"/>
                <a:tab pos="470534" algn="l"/>
              </a:tabLst>
            </a:pPr>
            <a:r>
              <a:rPr sz="2400" spc="80" dirty="0">
                <a:solidFill>
                  <a:srgbClr val="F3F3F3"/>
                </a:solidFill>
                <a:latin typeface="Tahoma"/>
                <a:cs typeface="Tahoma"/>
              </a:rPr>
              <a:t>upp</a:t>
            </a:r>
            <a:r>
              <a:rPr sz="2400" spc="70" dirty="0">
                <a:solidFill>
                  <a:srgbClr val="F3F3F3"/>
                </a:solidFill>
                <a:latin typeface="Tahoma"/>
                <a:cs typeface="Tahoma"/>
              </a:rPr>
              <a:t>e</a:t>
            </a:r>
            <a:r>
              <a:rPr sz="2400" spc="5" dirty="0">
                <a:solidFill>
                  <a:srgbClr val="F3F3F3"/>
                </a:solidFill>
                <a:latin typeface="Tahoma"/>
                <a:cs typeface="Tahoma"/>
              </a:rPr>
              <a:t>r()</a:t>
            </a:r>
            <a:r>
              <a:rPr sz="2400" spc="-75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-90" dirty="0">
                <a:solidFill>
                  <a:srgbClr val="F3F3F3"/>
                </a:solidFill>
                <a:latin typeface="Tahoma"/>
                <a:cs typeface="Tahoma"/>
              </a:rPr>
              <a:t>–</a:t>
            </a:r>
            <a:r>
              <a:rPr sz="2400" spc="-105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70" dirty="0">
                <a:solidFill>
                  <a:srgbClr val="F3F3F3"/>
                </a:solidFill>
                <a:latin typeface="Tahoma"/>
                <a:cs typeface="Tahoma"/>
              </a:rPr>
              <a:t>Capitalize</a:t>
            </a:r>
            <a:r>
              <a:rPr sz="2400" spc="-95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100" dirty="0">
                <a:solidFill>
                  <a:srgbClr val="F3F3F3"/>
                </a:solidFill>
                <a:latin typeface="Tahoma"/>
                <a:cs typeface="Tahoma"/>
              </a:rPr>
              <a:t>each</a:t>
            </a:r>
            <a:r>
              <a:rPr sz="2400" spc="-90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35" dirty="0">
                <a:solidFill>
                  <a:srgbClr val="F3F3F3"/>
                </a:solidFill>
                <a:latin typeface="Tahoma"/>
                <a:cs typeface="Tahoma"/>
              </a:rPr>
              <a:t>letter</a:t>
            </a:r>
            <a:endParaRPr sz="2400">
              <a:latin typeface="Tahoma"/>
              <a:cs typeface="Tahoma"/>
            </a:endParaRPr>
          </a:p>
          <a:p>
            <a:pPr marL="469900" indent="-419734">
              <a:lnSpc>
                <a:spcPct val="100000"/>
              </a:lnSpc>
              <a:spcBef>
                <a:spcPts val="600"/>
              </a:spcBef>
              <a:buSzPct val="125000"/>
              <a:buFont typeface="Times New Roman"/>
              <a:buChar char="◦"/>
              <a:tabLst>
                <a:tab pos="469900" algn="l"/>
                <a:tab pos="470534" algn="l"/>
              </a:tabLst>
            </a:pPr>
            <a:r>
              <a:rPr sz="2400" spc="30" dirty="0">
                <a:solidFill>
                  <a:srgbClr val="F3F3F3"/>
                </a:solidFill>
                <a:latin typeface="Tahoma"/>
                <a:cs typeface="Tahoma"/>
              </a:rPr>
              <a:t>lower()</a:t>
            </a:r>
            <a:r>
              <a:rPr sz="2400" spc="-105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-90" dirty="0">
                <a:solidFill>
                  <a:srgbClr val="F3F3F3"/>
                </a:solidFill>
                <a:latin typeface="Tahoma"/>
                <a:cs typeface="Tahoma"/>
              </a:rPr>
              <a:t>– </a:t>
            </a:r>
            <a:r>
              <a:rPr sz="2400" spc="65" dirty="0">
                <a:solidFill>
                  <a:srgbClr val="F3F3F3"/>
                </a:solidFill>
                <a:latin typeface="Tahoma"/>
                <a:cs typeface="Tahoma"/>
              </a:rPr>
              <a:t>Maintain</a:t>
            </a:r>
            <a:r>
              <a:rPr sz="2400" spc="-90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95" dirty="0">
                <a:solidFill>
                  <a:srgbClr val="F3F3F3"/>
                </a:solidFill>
                <a:latin typeface="Tahoma"/>
                <a:cs typeface="Tahoma"/>
              </a:rPr>
              <a:t>each</a:t>
            </a:r>
            <a:r>
              <a:rPr sz="2400" spc="-80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35" dirty="0">
                <a:solidFill>
                  <a:srgbClr val="F3F3F3"/>
                </a:solidFill>
                <a:latin typeface="Tahoma"/>
                <a:cs typeface="Tahoma"/>
              </a:rPr>
              <a:t>letter</a:t>
            </a:r>
            <a:r>
              <a:rPr sz="2400" spc="-105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5" dirty="0">
                <a:solidFill>
                  <a:srgbClr val="F3F3F3"/>
                </a:solidFill>
                <a:latin typeface="Tahoma"/>
                <a:cs typeface="Tahoma"/>
              </a:rPr>
              <a:t>in</a:t>
            </a:r>
            <a:r>
              <a:rPr sz="2400" spc="-105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55" dirty="0">
                <a:solidFill>
                  <a:srgbClr val="F3F3F3"/>
                </a:solidFill>
                <a:latin typeface="Tahoma"/>
                <a:cs typeface="Tahoma"/>
              </a:rPr>
              <a:t>lower</a:t>
            </a:r>
            <a:r>
              <a:rPr sz="2400" spc="-95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105" dirty="0">
                <a:solidFill>
                  <a:srgbClr val="F3F3F3"/>
                </a:solidFill>
                <a:latin typeface="Tahoma"/>
                <a:cs typeface="Tahoma"/>
              </a:rPr>
              <a:t>case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40" dirty="0"/>
              <a:t>5</a:t>
            </a:fld>
            <a:endParaRPr spc="4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80250" y="3005518"/>
            <a:ext cx="848994" cy="848994"/>
            <a:chOff x="480250" y="3005518"/>
            <a:chExt cx="848994" cy="848994"/>
          </a:xfrm>
        </p:grpSpPr>
        <p:sp>
          <p:nvSpPr>
            <p:cNvPr id="3" name="object 3"/>
            <p:cNvSpPr/>
            <p:nvPr/>
          </p:nvSpPr>
          <p:spPr>
            <a:xfrm>
              <a:off x="494537" y="3019805"/>
              <a:ext cx="820419" cy="820419"/>
            </a:xfrm>
            <a:custGeom>
              <a:avLst/>
              <a:gdLst/>
              <a:ahLst/>
              <a:cxnLst/>
              <a:rect l="l" t="t" r="r" b="b"/>
              <a:pathLst>
                <a:path w="820419" h="820420">
                  <a:moveTo>
                    <a:pt x="409956" y="0"/>
                  </a:moveTo>
                  <a:lnTo>
                    <a:pt x="362145" y="2757"/>
                  </a:lnTo>
                  <a:lnTo>
                    <a:pt x="315955" y="10825"/>
                  </a:lnTo>
                  <a:lnTo>
                    <a:pt x="271693" y="23896"/>
                  </a:lnTo>
                  <a:lnTo>
                    <a:pt x="229666" y="41663"/>
                  </a:lnTo>
                  <a:lnTo>
                    <a:pt x="190182" y="63818"/>
                  </a:lnTo>
                  <a:lnTo>
                    <a:pt x="153548" y="90053"/>
                  </a:lnTo>
                  <a:lnTo>
                    <a:pt x="120072" y="120062"/>
                  </a:lnTo>
                  <a:lnTo>
                    <a:pt x="90061" y="153537"/>
                  </a:lnTo>
                  <a:lnTo>
                    <a:pt x="63824" y="190170"/>
                  </a:lnTo>
                  <a:lnTo>
                    <a:pt x="41667" y="229655"/>
                  </a:lnTo>
                  <a:lnTo>
                    <a:pt x="23899" y="271683"/>
                  </a:lnTo>
                  <a:lnTo>
                    <a:pt x="10827" y="315947"/>
                  </a:lnTo>
                  <a:lnTo>
                    <a:pt x="2758" y="362141"/>
                  </a:lnTo>
                  <a:lnTo>
                    <a:pt x="0" y="409956"/>
                  </a:lnTo>
                  <a:lnTo>
                    <a:pt x="2758" y="457770"/>
                  </a:lnTo>
                  <a:lnTo>
                    <a:pt x="10827" y="503964"/>
                  </a:lnTo>
                  <a:lnTo>
                    <a:pt x="23899" y="548228"/>
                  </a:lnTo>
                  <a:lnTo>
                    <a:pt x="41667" y="590256"/>
                  </a:lnTo>
                  <a:lnTo>
                    <a:pt x="63824" y="629741"/>
                  </a:lnTo>
                  <a:lnTo>
                    <a:pt x="90061" y="666374"/>
                  </a:lnTo>
                  <a:lnTo>
                    <a:pt x="120072" y="699849"/>
                  </a:lnTo>
                  <a:lnTo>
                    <a:pt x="153548" y="729858"/>
                  </a:lnTo>
                  <a:lnTo>
                    <a:pt x="190182" y="756093"/>
                  </a:lnTo>
                  <a:lnTo>
                    <a:pt x="229666" y="778248"/>
                  </a:lnTo>
                  <a:lnTo>
                    <a:pt x="271693" y="796015"/>
                  </a:lnTo>
                  <a:lnTo>
                    <a:pt x="315955" y="809086"/>
                  </a:lnTo>
                  <a:lnTo>
                    <a:pt x="362145" y="817154"/>
                  </a:lnTo>
                  <a:lnTo>
                    <a:pt x="409956" y="819912"/>
                  </a:lnTo>
                  <a:lnTo>
                    <a:pt x="457766" y="817154"/>
                  </a:lnTo>
                  <a:lnTo>
                    <a:pt x="503956" y="809086"/>
                  </a:lnTo>
                  <a:lnTo>
                    <a:pt x="548218" y="796015"/>
                  </a:lnTo>
                  <a:lnTo>
                    <a:pt x="590245" y="778248"/>
                  </a:lnTo>
                  <a:lnTo>
                    <a:pt x="629729" y="756093"/>
                  </a:lnTo>
                  <a:lnTo>
                    <a:pt x="666363" y="729858"/>
                  </a:lnTo>
                  <a:lnTo>
                    <a:pt x="699839" y="699849"/>
                  </a:lnTo>
                  <a:lnTo>
                    <a:pt x="729850" y="666374"/>
                  </a:lnTo>
                  <a:lnTo>
                    <a:pt x="756087" y="629741"/>
                  </a:lnTo>
                  <a:lnTo>
                    <a:pt x="778244" y="590256"/>
                  </a:lnTo>
                  <a:lnTo>
                    <a:pt x="796012" y="548228"/>
                  </a:lnTo>
                  <a:lnTo>
                    <a:pt x="809084" y="503964"/>
                  </a:lnTo>
                  <a:lnTo>
                    <a:pt x="817153" y="457770"/>
                  </a:lnTo>
                  <a:lnTo>
                    <a:pt x="819912" y="409956"/>
                  </a:lnTo>
                  <a:lnTo>
                    <a:pt x="817153" y="362141"/>
                  </a:lnTo>
                  <a:lnTo>
                    <a:pt x="809084" y="315947"/>
                  </a:lnTo>
                  <a:lnTo>
                    <a:pt x="796012" y="271683"/>
                  </a:lnTo>
                  <a:lnTo>
                    <a:pt x="778244" y="229655"/>
                  </a:lnTo>
                  <a:lnTo>
                    <a:pt x="756087" y="190170"/>
                  </a:lnTo>
                  <a:lnTo>
                    <a:pt x="729850" y="153537"/>
                  </a:lnTo>
                  <a:lnTo>
                    <a:pt x="699839" y="120062"/>
                  </a:lnTo>
                  <a:lnTo>
                    <a:pt x="666363" y="90053"/>
                  </a:lnTo>
                  <a:lnTo>
                    <a:pt x="629729" y="63818"/>
                  </a:lnTo>
                  <a:lnTo>
                    <a:pt x="590245" y="41663"/>
                  </a:lnTo>
                  <a:lnTo>
                    <a:pt x="548218" y="23896"/>
                  </a:lnTo>
                  <a:lnTo>
                    <a:pt x="503956" y="10825"/>
                  </a:lnTo>
                  <a:lnTo>
                    <a:pt x="457766" y="2757"/>
                  </a:lnTo>
                  <a:lnTo>
                    <a:pt x="409956" y="0"/>
                  </a:lnTo>
                  <a:close/>
                </a:path>
              </a:pathLst>
            </a:custGeom>
            <a:solidFill>
              <a:srgbClr val="39C0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94537" y="3019805"/>
              <a:ext cx="820419" cy="820419"/>
            </a:xfrm>
            <a:custGeom>
              <a:avLst/>
              <a:gdLst/>
              <a:ahLst/>
              <a:cxnLst/>
              <a:rect l="l" t="t" r="r" b="b"/>
              <a:pathLst>
                <a:path w="820419" h="820420">
                  <a:moveTo>
                    <a:pt x="0" y="409956"/>
                  </a:moveTo>
                  <a:lnTo>
                    <a:pt x="2758" y="362141"/>
                  </a:lnTo>
                  <a:lnTo>
                    <a:pt x="10827" y="315947"/>
                  </a:lnTo>
                  <a:lnTo>
                    <a:pt x="23899" y="271683"/>
                  </a:lnTo>
                  <a:lnTo>
                    <a:pt x="41667" y="229655"/>
                  </a:lnTo>
                  <a:lnTo>
                    <a:pt x="63824" y="190170"/>
                  </a:lnTo>
                  <a:lnTo>
                    <a:pt x="90061" y="153537"/>
                  </a:lnTo>
                  <a:lnTo>
                    <a:pt x="120072" y="120062"/>
                  </a:lnTo>
                  <a:lnTo>
                    <a:pt x="153548" y="90053"/>
                  </a:lnTo>
                  <a:lnTo>
                    <a:pt x="190182" y="63818"/>
                  </a:lnTo>
                  <a:lnTo>
                    <a:pt x="229666" y="41663"/>
                  </a:lnTo>
                  <a:lnTo>
                    <a:pt x="271693" y="23896"/>
                  </a:lnTo>
                  <a:lnTo>
                    <a:pt x="315955" y="10825"/>
                  </a:lnTo>
                  <a:lnTo>
                    <a:pt x="362145" y="2757"/>
                  </a:lnTo>
                  <a:lnTo>
                    <a:pt x="409956" y="0"/>
                  </a:lnTo>
                  <a:lnTo>
                    <a:pt x="457766" y="2757"/>
                  </a:lnTo>
                  <a:lnTo>
                    <a:pt x="503956" y="10825"/>
                  </a:lnTo>
                  <a:lnTo>
                    <a:pt x="548218" y="23896"/>
                  </a:lnTo>
                  <a:lnTo>
                    <a:pt x="590245" y="41663"/>
                  </a:lnTo>
                  <a:lnTo>
                    <a:pt x="629729" y="63818"/>
                  </a:lnTo>
                  <a:lnTo>
                    <a:pt x="666363" y="90053"/>
                  </a:lnTo>
                  <a:lnTo>
                    <a:pt x="699839" y="120062"/>
                  </a:lnTo>
                  <a:lnTo>
                    <a:pt x="729850" y="153537"/>
                  </a:lnTo>
                  <a:lnTo>
                    <a:pt x="756087" y="190170"/>
                  </a:lnTo>
                  <a:lnTo>
                    <a:pt x="778244" y="229655"/>
                  </a:lnTo>
                  <a:lnTo>
                    <a:pt x="796012" y="271683"/>
                  </a:lnTo>
                  <a:lnTo>
                    <a:pt x="809084" y="315947"/>
                  </a:lnTo>
                  <a:lnTo>
                    <a:pt x="817153" y="362141"/>
                  </a:lnTo>
                  <a:lnTo>
                    <a:pt x="819912" y="409956"/>
                  </a:lnTo>
                  <a:lnTo>
                    <a:pt x="817153" y="457770"/>
                  </a:lnTo>
                  <a:lnTo>
                    <a:pt x="809084" y="503964"/>
                  </a:lnTo>
                  <a:lnTo>
                    <a:pt x="796012" y="548228"/>
                  </a:lnTo>
                  <a:lnTo>
                    <a:pt x="778244" y="590256"/>
                  </a:lnTo>
                  <a:lnTo>
                    <a:pt x="756087" y="629741"/>
                  </a:lnTo>
                  <a:lnTo>
                    <a:pt x="729850" y="666374"/>
                  </a:lnTo>
                  <a:lnTo>
                    <a:pt x="699839" y="699849"/>
                  </a:lnTo>
                  <a:lnTo>
                    <a:pt x="666363" y="729858"/>
                  </a:lnTo>
                  <a:lnTo>
                    <a:pt x="629729" y="756093"/>
                  </a:lnTo>
                  <a:lnTo>
                    <a:pt x="590245" y="778248"/>
                  </a:lnTo>
                  <a:lnTo>
                    <a:pt x="548218" y="796015"/>
                  </a:lnTo>
                  <a:lnTo>
                    <a:pt x="503956" y="809086"/>
                  </a:lnTo>
                  <a:lnTo>
                    <a:pt x="457766" y="817154"/>
                  </a:lnTo>
                  <a:lnTo>
                    <a:pt x="409956" y="819912"/>
                  </a:lnTo>
                  <a:lnTo>
                    <a:pt x="362145" y="817154"/>
                  </a:lnTo>
                  <a:lnTo>
                    <a:pt x="315955" y="809086"/>
                  </a:lnTo>
                  <a:lnTo>
                    <a:pt x="271693" y="796015"/>
                  </a:lnTo>
                  <a:lnTo>
                    <a:pt x="229666" y="778248"/>
                  </a:lnTo>
                  <a:lnTo>
                    <a:pt x="190182" y="756093"/>
                  </a:lnTo>
                  <a:lnTo>
                    <a:pt x="153548" y="729858"/>
                  </a:lnTo>
                  <a:lnTo>
                    <a:pt x="120072" y="699849"/>
                  </a:lnTo>
                  <a:lnTo>
                    <a:pt x="90061" y="666374"/>
                  </a:lnTo>
                  <a:lnTo>
                    <a:pt x="63824" y="629741"/>
                  </a:lnTo>
                  <a:lnTo>
                    <a:pt x="41667" y="590256"/>
                  </a:lnTo>
                  <a:lnTo>
                    <a:pt x="23899" y="548228"/>
                  </a:lnTo>
                  <a:lnTo>
                    <a:pt x="10827" y="503964"/>
                  </a:lnTo>
                  <a:lnTo>
                    <a:pt x="2758" y="457770"/>
                  </a:lnTo>
                  <a:lnTo>
                    <a:pt x="0" y="409956"/>
                  </a:lnTo>
                  <a:close/>
                </a:path>
              </a:pathLst>
            </a:custGeom>
            <a:ln w="28575">
              <a:solidFill>
                <a:srgbClr val="2D2F3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82827" y="3177285"/>
            <a:ext cx="398145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38835" algn="l"/>
              </a:tabLst>
            </a:pPr>
            <a:r>
              <a:rPr sz="3000" spc="60" dirty="0">
                <a:solidFill>
                  <a:srgbClr val="2D2F37"/>
                </a:solidFill>
              </a:rPr>
              <a:t>2	</a:t>
            </a:r>
            <a:r>
              <a:rPr sz="3000" spc="100" dirty="0"/>
              <a:t>Python</a:t>
            </a:r>
            <a:r>
              <a:rPr sz="3000" spc="-180" dirty="0"/>
              <a:t> </a:t>
            </a:r>
            <a:r>
              <a:rPr sz="3000" spc="110" dirty="0"/>
              <a:t>Operators</a:t>
            </a:r>
            <a:endParaRPr sz="300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40" dirty="0"/>
              <a:t>6</a:t>
            </a:fld>
            <a:endParaRPr spc="4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5718" y="786574"/>
            <a:ext cx="217550" cy="219075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764857" y="1857565"/>
            <a:ext cx="278130" cy="278130"/>
            <a:chOff x="764857" y="1857565"/>
            <a:chExt cx="278130" cy="278130"/>
          </a:xfrm>
        </p:grpSpPr>
        <p:sp>
          <p:nvSpPr>
            <p:cNvPr id="4" name="object 4"/>
            <p:cNvSpPr/>
            <p:nvPr/>
          </p:nvSpPr>
          <p:spPr>
            <a:xfrm>
              <a:off x="769619" y="1862327"/>
              <a:ext cx="268605" cy="268605"/>
            </a:xfrm>
            <a:custGeom>
              <a:avLst/>
              <a:gdLst/>
              <a:ahLst/>
              <a:cxnLst/>
              <a:rect l="l" t="t" r="r" b="b"/>
              <a:pathLst>
                <a:path w="268605" h="268605">
                  <a:moveTo>
                    <a:pt x="134111" y="0"/>
                  </a:moveTo>
                  <a:lnTo>
                    <a:pt x="91722" y="6839"/>
                  </a:lnTo>
                  <a:lnTo>
                    <a:pt x="54907" y="25883"/>
                  </a:lnTo>
                  <a:lnTo>
                    <a:pt x="25876" y="54918"/>
                  </a:lnTo>
                  <a:lnTo>
                    <a:pt x="6837" y="91732"/>
                  </a:lnTo>
                  <a:lnTo>
                    <a:pt x="0" y="134112"/>
                  </a:lnTo>
                  <a:lnTo>
                    <a:pt x="6837" y="176491"/>
                  </a:lnTo>
                  <a:lnTo>
                    <a:pt x="25876" y="213305"/>
                  </a:lnTo>
                  <a:lnTo>
                    <a:pt x="54907" y="242340"/>
                  </a:lnTo>
                  <a:lnTo>
                    <a:pt x="91722" y="261384"/>
                  </a:lnTo>
                  <a:lnTo>
                    <a:pt x="134111" y="268224"/>
                  </a:lnTo>
                  <a:lnTo>
                    <a:pt x="176501" y="261384"/>
                  </a:lnTo>
                  <a:lnTo>
                    <a:pt x="213316" y="242340"/>
                  </a:lnTo>
                  <a:lnTo>
                    <a:pt x="242347" y="213305"/>
                  </a:lnTo>
                  <a:lnTo>
                    <a:pt x="261386" y="176491"/>
                  </a:lnTo>
                  <a:lnTo>
                    <a:pt x="268223" y="134112"/>
                  </a:lnTo>
                  <a:lnTo>
                    <a:pt x="261386" y="91732"/>
                  </a:lnTo>
                  <a:lnTo>
                    <a:pt x="242347" y="54918"/>
                  </a:lnTo>
                  <a:lnTo>
                    <a:pt x="213316" y="25883"/>
                  </a:lnTo>
                  <a:lnTo>
                    <a:pt x="176501" y="6839"/>
                  </a:lnTo>
                  <a:lnTo>
                    <a:pt x="134111" y="0"/>
                  </a:lnTo>
                  <a:close/>
                </a:path>
              </a:pathLst>
            </a:custGeom>
            <a:solidFill>
              <a:srgbClr val="2D2F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9619" y="1862327"/>
              <a:ext cx="268605" cy="268605"/>
            </a:xfrm>
            <a:custGeom>
              <a:avLst/>
              <a:gdLst/>
              <a:ahLst/>
              <a:cxnLst/>
              <a:rect l="l" t="t" r="r" b="b"/>
              <a:pathLst>
                <a:path w="268605" h="268605">
                  <a:moveTo>
                    <a:pt x="0" y="134112"/>
                  </a:moveTo>
                  <a:lnTo>
                    <a:pt x="6837" y="91732"/>
                  </a:lnTo>
                  <a:lnTo>
                    <a:pt x="25876" y="54918"/>
                  </a:lnTo>
                  <a:lnTo>
                    <a:pt x="54907" y="25883"/>
                  </a:lnTo>
                  <a:lnTo>
                    <a:pt x="91722" y="6839"/>
                  </a:lnTo>
                  <a:lnTo>
                    <a:pt x="134111" y="0"/>
                  </a:lnTo>
                  <a:lnTo>
                    <a:pt x="176501" y="6839"/>
                  </a:lnTo>
                  <a:lnTo>
                    <a:pt x="213316" y="25883"/>
                  </a:lnTo>
                  <a:lnTo>
                    <a:pt x="242347" y="54918"/>
                  </a:lnTo>
                  <a:lnTo>
                    <a:pt x="261386" y="91732"/>
                  </a:lnTo>
                  <a:lnTo>
                    <a:pt x="268223" y="134112"/>
                  </a:lnTo>
                  <a:lnTo>
                    <a:pt x="261386" y="176491"/>
                  </a:lnTo>
                  <a:lnTo>
                    <a:pt x="242347" y="213305"/>
                  </a:lnTo>
                  <a:lnTo>
                    <a:pt x="213316" y="242340"/>
                  </a:lnTo>
                  <a:lnTo>
                    <a:pt x="176501" y="261384"/>
                  </a:lnTo>
                  <a:lnTo>
                    <a:pt x="134111" y="268224"/>
                  </a:lnTo>
                  <a:lnTo>
                    <a:pt x="91722" y="261384"/>
                  </a:lnTo>
                  <a:lnTo>
                    <a:pt x="54907" y="242340"/>
                  </a:lnTo>
                  <a:lnTo>
                    <a:pt x="25876" y="213305"/>
                  </a:lnTo>
                  <a:lnTo>
                    <a:pt x="6837" y="176491"/>
                  </a:lnTo>
                  <a:lnTo>
                    <a:pt x="0" y="134112"/>
                  </a:lnTo>
                  <a:close/>
                </a:path>
              </a:pathLst>
            </a:custGeom>
            <a:ln w="9525">
              <a:solidFill>
                <a:srgbClr val="999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244295" y="738632"/>
            <a:ext cx="11315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70" dirty="0">
                <a:solidFill>
                  <a:srgbClr val="39C0B9"/>
                </a:solidFill>
                <a:latin typeface="Tahoma"/>
                <a:cs typeface="Tahoma"/>
              </a:rPr>
              <a:t>Ov</a:t>
            </a:r>
            <a:r>
              <a:rPr sz="1800" spc="55" dirty="0">
                <a:solidFill>
                  <a:srgbClr val="39C0B9"/>
                </a:solidFill>
                <a:latin typeface="Tahoma"/>
                <a:cs typeface="Tahoma"/>
              </a:rPr>
              <a:t>e</a:t>
            </a:r>
            <a:r>
              <a:rPr sz="1800" spc="25" dirty="0">
                <a:solidFill>
                  <a:srgbClr val="39C0B9"/>
                </a:solidFill>
                <a:latin typeface="Tahoma"/>
                <a:cs typeface="Tahoma"/>
              </a:rPr>
              <a:t>rvi</a:t>
            </a:r>
            <a:r>
              <a:rPr sz="1800" spc="30" dirty="0">
                <a:solidFill>
                  <a:srgbClr val="39C0B9"/>
                </a:solidFill>
                <a:latin typeface="Tahoma"/>
                <a:cs typeface="Tahoma"/>
              </a:rPr>
              <a:t>e</a:t>
            </a:r>
            <a:r>
              <a:rPr sz="1800" spc="-225" dirty="0">
                <a:solidFill>
                  <a:srgbClr val="39C0B9"/>
                </a:solidFill>
                <a:latin typeface="Tahoma"/>
                <a:cs typeface="Tahoma"/>
              </a:rPr>
              <a:t>w…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40" dirty="0"/>
              <a:t>7</a:t>
            </a:fld>
            <a:endParaRPr spc="40" dirty="0"/>
          </a:p>
        </p:txBody>
      </p:sp>
      <p:sp>
        <p:nvSpPr>
          <p:cNvPr id="7" name="object 7"/>
          <p:cNvSpPr txBox="1"/>
          <p:nvPr/>
        </p:nvSpPr>
        <p:spPr>
          <a:xfrm>
            <a:off x="1282446" y="1743202"/>
            <a:ext cx="6895465" cy="3775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1800" marR="83185" indent="-419734">
              <a:lnSpc>
                <a:spcPct val="100000"/>
              </a:lnSpc>
              <a:spcBef>
                <a:spcPts val="100"/>
              </a:spcBef>
              <a:buSzPct val="125000"/>
              <a:buFont typeface="Times New Roman"/>
              <a:buChar char="◦"/>
              <a:tabLst>
                <a:tab pos="431800" algn="l"/>
                <a:tab pos="432434" algn="l"/>
              </a:tabLst>
            </a:pPr>
            <a:r>
              <a:rPr sz="2400" spc="85" dirty="0">
                <a:solidFill>
                  <a:srgbClr val="F3F3F3"/>
                </a:solidFill>
                <a:latin typeface="Tahoma"/>
                <a:cs typeface="Tahoma"/>
              </a:rPr>
              <a:t>Operators</a:t>
            </a:r>
            <a:r>
              <a:rPr sz="2400" spc="-85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105" dirty="0">
                <a:solidFill>
                  <a:srgbClr val="F3F3F3"/>
                </a:solidFill>
                <a:latin typeface="Tahoma"/>
                <a:cs typeface="Tahoma"/>
              </a:rPr>
              <a:t>are</a:t>
            </a:r>
            <a:r>
              <a:rPr sz="2400" spc="-110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65" dirty="0">
                <a:solidFill>
                  <a:srgbClr val="F3F3F3"/>
                </a:solidFill>
                <a:latin typeface="Tahoma"/>
                <a:cs typeface="Tahoma"/>
              </a:rPr>
              <a:t>used</a:t>
            </a:r>
            <a:r>
              <a:rPr sz="2400" spc="-95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65" dirty="0">
                <a:solidFill>
                  <a:srgbClr val="F3F3F3"/>
                </a:solidFill>
                <a:latin typeface="Tahoma"/>
                <a:cs typeface="Tahoma"/>
              </a:rPr>
              <a:t>to</a:t>
            </a:r>
            <a:r>
              <a:rPr sz="2400" spc="-100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95" dirty="0">
                <a:solidFill>
                  <a:srgbClr val="F3F3F3"/>
                </a:solidFill>
                <a:latin typeface="Tahoma"/>
                <a:cs typeface="Tahoma"/>
              </a:rPr>
              <a:t>perform</a:t>
            </a:r>
            <a:r>
              <a:rPr sz="2400" spc="-100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75" dirty="0">
                <a:solidFill>
                  <a:srgbClr val="F3F3F3"/>
                </a:solidFill>
                <a:latin typeface="Tahoma"/>
                <a:cs typeface="Tahoma"/>
              </a:rPr>
              <a:t>operations</a:t>
            </a:r>
            <a:r>
              <a:rPr sz="2400" spc="-90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85" dirty="0">
                <a:solidFill>
                  <a:srgbClr val="F3F3F3"/>
                </a:solidFill>
                <a:latin typeface="Tahoma"/>
                <a:cs typeface="Tahoma"/>
              </a:rPr>
              <a:t>on </a:t>
            </a:r>
            <a:r>
              <a:rPr sz="2400" spc="-735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75" dirty="0">
                <a:solidFill>
                  <a:srgbClr val="F3F3F3"/>
                </a:solidFill>
                <a:latin typeface="Tahoma"/>
                <a:cs typeface="Tahoma"/>
              </a:rPr>
              <a:t>variables</a:t>
            </a:r>
            <a:r>
              <a:rPr sz="2400" spc="-75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114" dirty="0">
                <a:solidFill>
                  <a:srgbClr val="F3F3F3"/>
                </a:solidFill>
                <a:latin typeface="Tahoma"/>
                <a:cs typeface="Tahoma"/>
              </a:rPr>
              <a:t>and</a:t>
            </a:r>
            <a:r>
              <a:rPr sz="2400" spc="-95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15" dirty="0">
                <a:solidFill>
                  <a:srgbClr val="F3F3F3"/>
                </a:solidFill>
                <a:latin typeface="Tahoma"/>
                <a:cs typeface="Tahoma"/>
              </a:rPr>
              <a:t>values.</a:t>
            </a:r>
            <a:endParaRPr sz="2400">
              <a:latin typeface="Tahoma"/>
              <a:cs typeface="Tahoma"/>
            </a:endParaRPr>
          </a:p>
          <a:p>
            <a:pPr marL="431800" marR="5080" indent="-419734">
              <a:lnSpc>
                <a:spcPct val="100000"/>
              </a:lnSpc>
              <a:spcBef>
                <a:spcPts val="600"/>
              </a:spcBef>
              <a:buSzPct val="125000"/>
              <a:buFont typeface="Times New Roman"/>
              <a:buChar char="◦"/>
              <a:tabLst>
                <a:tab pos="431800" algn="l"/>
                <a:tab pos="432434" algn="l"/>
              </a:tabLst>
            </a:pPr>
            <a:r>
              <a:rPr sz="2400" spc="80" dirty="0">
                <a:solidFill>
                  <a:srgbClr val="F3F3F3"/>
                </a:solidFill>
                <a:latin typeface="Tahoma"/>
                <a:cs typeface="Tahoma"/>
              </a:rPr>
              <a:t>Python</a:t>
            </a:r>
            <a:r>
              <a:rPr sz="2400" spc="-130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105" dirty="0">
                <a:solidFill>
                  <a:srgbClr val="F3F3F3"/>
                </a:solidFill>
                <a:latin typeface="Tahoma"/>
                <a:cs typeface="Tahoma"/>
              </a:rPr>
              <a:t>language</a:t>
            </a:r>
            <a:r>
              <a:rPr sz="2400" spc="-95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70" dirty="0">
                <a:solidFill>
                  <a:srgbClr val="F3F3F3"/>
                </a:solidFill>
                <a:latin typeface="Tahoma"/>
                <a:cs typeface="Tahoma"/>
              </a:rPr>
              <a:t>supports</a:t>
            </a:r>
            <a:r>
              <a:rPr sz="2400" spc="-100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35" dirty="0">
                <a:solidFill>
                  <a:srgbClr val="F3F3F3"/>
                </a:solidFill>
                <a:latin typeface="Tahoma"/>
                <a:cs typeface="Tahoma"/>
              </a:rPr>
              <a:t>the</a:t>
            </a:r>
            <a:r>
              <a:rPr sz="2400" spc="-95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55" dirty="0">
                <a:solidFill>
                  <a:srgbClr val="F3F3F3"/>
                </a:solidFill>
                <a:latin typeface="Tahoma"/>
                <a:cs typeface="Tahoma"/>
              </a:rPr>
              <a:t>following</a:t>
            </a:r>
            <a:r>
              <a:rPr sz="2400" spc="-125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80" dirty="0">
                <a:solidFill>
                  <a:srgbClr val="F3F3F3"/>
                </a:solidFill>
                <a:latin typeface="Tahoma"/>
                <a:cs typeface="Tahoma"/>
              </a:rPr>
              <a:t>types </a:t>
            </a:r>
            <a:r>
              <a:rPr sz="2400" spc="-735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100" dirty="0">
                <a:solidFill>
                  <a:srgbClr val="F3F3F3"/>
                </a:solidFill>
                <a:latin typeface="Tahoma"/>
                <a:cs typeface="Tahoma"/>
              </a:rPr>
              <a:t>of</a:t>
            </a:r>
            <a:r>
              <a:rPr sz="2400" spc="-100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85" dirty="0">
                <a:solidFill>
                  <a:srgbClr val="F3F3F3"/>
                </a:solidFill>
                <a:latin typeface="Tahoma"/>
                <a:cs typeface="Tahoma"/>
              </a:rPr>
              <a:t>operators</a:t>
            </a:r>
            <a:endParaRPr sz="2400">
              <a:latin typeface="Tahoma"/>
              <a:cs typeface="Tahoma"/>
            </a:endParaRPr>
          </a:p>
          <a:p>
            <a:pPr marL="1090295" lvl="1" indent="-201930">
              <a:lnSpc>
                <a:spcPct val="100000"/>
              </a:lnSpc>
              <a:spcBef>
                <a:spcPts val="600"/>
              </a:spcBef>
              <a:buChar char="-"/>
              <a:tabLst>
                <a:tab pos="1090930" algn="l"/>
              </a:tabLst>
            </a:pPr>
            <a:r>
              <a:rPr sz="2400" spc="50" dirty="0">
                <a:solidFill>
                  <a:srgbClr val="F3F3F3"/>
                </a:solidFill>
                <a:latin typeface="Tahoma"/>
                <a:cs typeface="Tahoma"/>
              </a:rPr>
              <a:t>Arithmetic</a:t>
            </a:r>
            <a:r>
              <a:rPr sz="2400" spc="-114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85" dirty="0">
                <a:solidFill>
                  <a:srgbClr val="F3F3F3"/>
                </a:solidFill>
                <a:latin typeface="Tahoma"/>
                <a:cs typeface="Tahoma"/>
              </a:rPr>
              <a:t>Operators</a:t>
            </a:r>
            <a:endParaRPr sz="2400">
              <a:latin typeface="Tahoma"/>
              <a:cs typeface="Tahoma"/>
            </a:endParaRPr>
          </a:p>
          <a:p>
            <a:pPr marL="1090295" lvl="1" indent="-201930">
              <a:lnSpc>
                <a:spcPct val="100000"/>
              </a:lnSpc>
              <a:spcBef>
                <a:spcPts val="605"/>
              </a:spcBef>
              <a:buChar char="-"/>
              <a:tabLst>
                <a:tab pos="1090930" algn="l"/>
              </a:tabLst>
            </a:pPr>
            <a:r>
              <a:rPr sz="2400" spc="70" dirty="0">
                <a:solidFill>
                  <a:srgbClr val="F3F3F3"/>
                </a:solidFill>
                <a:latin typeface="Tahoma"/>
                <a:cs typeface="Tahoma"/>
              </a:rPr>
              <a:t>Assignment</a:t>
            </a:r>
            <a:r>
              <a:rPr sz="2400" spc="-120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85" dirty="0">
                <a:solidFill>
                  <a:srgbClr val="F3F3F3"/>
                </a:solidFill>
                <a:latin typeface="Tahoma"/>
                <a:cs typeface="Tahoma"/>
              </a:rPr>
              <a:t>Operators</a:t>
            </a:r>
            <a:endParaRPr sz="2400">
              <a:latin typeface="Tahoma"/>
              <a:cs typeface="Tahoma"/>
            </a:endParaRPr>
          </a:p>
          <a:p>
            <a:pPr marL="1090295" lvl="1" indent="-201930">
              <a:lnSpc>
                <a:spcPct val="100000"/>
              </a:lnSpc>
              <a:spcBef>
                <a:spcPts val="600"/>
              </a:spcBef>
              <a:buChar char="-"/>
              <a:tabLst>
                <a:tab pos="1090930" algn="l"/>
              </a:tabLst>
            </a:pPr>
            <a:r>
              <a:rPr sz="2400" spc="95" dirty="0">
                <a:solidFill>
                  <a:srgbClr val="F3F3F3"/>
                </a:solidFill>
                <a:latin typeface="Tahoma"/>
                <a:cs typeface="Tahoma"/>
              </a:rPr>
              <a:t>Comparison</a:t>
            </a:r>
            <a:r>
              <a:rPr sz="2400" spc="-105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55" dirty="0">
                <a:solidFill>
                  <a:srgbClr val="F3F3F3"/>
                </a:solidFill>
                <a:latin typeface="Tahoma"/>
                <a:cs typeface="Tahoma"/>
              </a:rPr>
              <a:t>(Relational)</a:t>
            </a:r>
            <a:r>
              <a:rPr sz="2400" spc="-110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85" dirty="0">
                <a:solidFill>
                  <a:srgbClr val="F3F3F3"/>
                </a:solidFill>
                <a:latin typeface="Tahoma"/>
                <a:cs typeface="Tahoma"/>
              </a:rPr>
              <a:t>operators</a:t>
            </a:r>
            <a:endParaRPr sz="2400">
              <a:latin typeface="Tahoma"/>
              <a:cs typeface="Tahoma"/>
            </a:endParaRPr>
          </a:p>
          <a:p>
            <a:pPr marL="1090295" lvl="1" indent="-201930">
              <a:lnSpc>
                <a:spcPct val="100000"/>
              </a:lnSpc>
              <a:spcBef>
                <a:spcPts val="600"/>
              </a:spcBef>
              <a:buChar char="-"/>
              <a:tabLst>
                <a:tab pos="1090930" algn="l"/>
              </a:tabLst>
            </a:pPr>
            <a:r>
              <a:rPr sz="2400" spc="90" dirty="0">
                <a:solidFill>
                  <a:srgbClr val="F3F3F3"/>
                </a:solidFill>
                <a:latin typeface="Tahoma"/>
                <a:cs typeface="Tahoma"/>
              </a:rPr>
              <a:t>Logical</a:t>
            </a:r>
            <a:r>
              <a:rPr sz="2400" spc="-114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85" dirty="0">
                <a:solidFill>
                  <a:srgbClr val="F3F3F3"/>
                </a:solidFill>
                <a:latin typeface="Tahoma"/>
                <a:cs typeface="Tahoma"/>
              </a:rPr>
              <a:t>Operators</a:t>
            </a:r>
            <a:endParaRPr sz="2400">
              <a:latin typeface="Tahoma"/>
              <a:cs typeface="Tahoma"/>
            </a:endParaRPr>
          </a:p>
          <a:p>
            <a:pPr marL="1090295" lvl="1" indent="-201930">
              <a:lnSpc>
                <a:spcPct val="100000"/>
              </a:lnSpc>
              <a:spcBef>
                <a:spcPts val="600"/>
              </a:spcBef>
              <a:buChar char="-"/>
              <a:tabLst>
                <a:tab pos="1090930" algn="l"/>
              </a:tabLst>
            </a:pPr>
            <a:r>
              <a:rPr sz="2400" spc="35" dirty="0">
                <a:solidFill>
                  <a:srgbClr val="F3F3F3"/>
                </a:solidFill>
                <a:latin typeface="Tahoma"/>
                <a:cs typeface="Tahoma"/>
              </a:rPr>
              <a:t>Bitwise</a:t>
            </a:r>
            <a:r>
              <a:rPr sz="2400" spc="-155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90" dirty="0">
                <a:solidFill>
                  <a:srgbClr val="F3F3F3"/>
                </a:solidFill>
                <a:latin typeface="Tahoma"/>
                <a:cs typeface="Tahoma"/>
              </a:rPr>
              <a:t>Operators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89013" y="3014281"/>
            <a:ext cx="829944" cy="829944"/>
            <a:chOff x="489013" y="3014281"/>
            <a:chExt cx="829944" cy="829944"/>
          </a:xfrm>
        </p:grpSpPr>
        <p:sp>
          <p:nvSpPr>
            <p:cNvPr id="3" name="object 3"/>
            <p:cNvSpPr/>
            <p:nvPr/>
          </p:nvSpPr>
          <p:spPr>
            <a:xfrm>
              <a:off x="493776" y="3019044"/>
              <a:ext cx="820419" cy="820419"/>
            </a:xfrm>
            <a:custGeom>
              <a:avLst/>
              <a:gdLst/>
              <a:ahLst/>
              <a:cxnLst/>
              <a:rect l="l" t="t" r="r" b="b"/>
              <a:pathLst>
                <a:path w="820419" h="820420">
                  <a:moveTo>
                    <a:pt x="409955" y="0"/>
                  </a:moveTo>
                  <a:lnTo>
                    <a:pt x="362145" y="2757"/>
                  </a:lnTo>
                  <a:lnTo>
                    <a:pt x="315955" y="10825"/>
                  </a:lnTo>
                  <a:lnTo>
                    <a:pt x="271693" y="23896"/>
                  </a:lnTo>
                  <a:lnTo>
                    <a:pt x="229666" y="41663"/>
                  </a:lnTo>
                  <a:lnTo>
                    <a:pt x="190182" y="63818"/>
                  </a:lnTo>
                  <a:lnTo>
                    <a:pt x="153548" y="90053"/>
                  </a:lnTo>
                  <a:lnTo>
                    <a:pt x="120072" y="120062"/>
                  </a:lnTo>
                  <a:lnTo>
                    <a:pt x="90061" y="153537"/>
                  </a:lnTo>
                  <a:lnTo>
                    <a:pt x="63824" y="190170"/>
                  </a:lnTo>
                  <a:lnTo>
                    <a:pt x="41667" y="229655"/>
                  </a:lnTo>
                  <a:lnTo>
                    <a:pt x="23899" y="271683"/>
                  </a:lnTo>
                  <a:lnTo>
                    <a:pt x="10827" y="315947"/>
                  </a:lnTo>
                  <a:lnTo>
                    <a:pt x="2758" y="362141"/>
                  </a:lnTo>
                  <a:lnTo>
                    <a:pt x="0" y="409955"/>
                  </a:lnTo>
                  <a:lnTo>
                    <a:pt x="2758" y="457770"/>
                  </a:lnTo>
                  <a:lnTo>
                    <a:pt x="10827" y="503964"/>
                  </a:lnTo>
                  <a:lnTo>
                    <a:pt x="23899" y="548228"/>
                  </a:lnTo>
                  <a:lnTo>
                    <a:pt x="41667" y="590256"/>
                  </a:lnTo>
                  <a:lnTo>
                    <a:pt x="63824" y="629741"/>
                  </a:lnTo>
                  <a:lnTo>
                    <a:pt x="90061" y="666374"/>
                  </a:lnTo>
                  <a:lnTo>
                    <a:pt x="120072" y="699849"/>
                  </a:lnTo>
                  <a:lnTo>
                    <a:pt x="153548" y="729858"/>
                  </a:lnTo>
                  <a:lnTo>
                    <a:pt x="190182" y="756093"/>
                  </a:lnTo>
                  <a:lnTo>
                    <a:pt x="229666" y="778248"/>
                  </a:lnTo>
                  <a:lnTo>
                    <a:pt x="271693" y="796015"/>
                  </a:lnTo>
                  <a:lnTo>
                    <a:pt x="315955" y="809086"/>
                  </a:lnTo>
                  <a:lnTo>
                    <a:pt x="362145" y="817154"/>
                  </a:lnTo>
                  <a:lnTo>
                    <a:pt x="409955" y="819911"/>
                  </a:lnTo>
                  <a:lnTo>
                    <a:pt x="457766" y="817154"/>
                  </a:lnTo>
                  <a:lnTo>
                    <a:pt x="503956" y="809086"/>
                  </a:lnTo>
                  <a:lnTo>
                    <a:pt x="548218" y="796015"/>
                  </a:lnTo>
                  <a:lnTo>
                    <a:pt x="590245" y="778248"/>
                  </a:lnTo>
                  <a:lnTo>
                    <a:pt x="629729" y="756093"/>
                  </a:lnTo>
                  <a:lnTo>
                    <a:pt x="666363" y="729858"/>
                  </a:lnTo>
                  <a:lnTo>
                    <a:pt x="699839" y="699849"/>
                  </a:lnTo>
                  <a:lnTo>
                    <a:pt x="729850" y="666374"/>
                  </a:lnTo>
                  <a:lnTo>
                    <a:pt x="756087" y="629741"/>
                  </a:lnTo>
                  <a:lnTo>
                    <a:pt x="778244" y="590256"/>
                  </a:lnTo>
                  <a:lnTo>
                    <a:pt x="796012" y="548228"/>
                  </a:lnTo>
                  <a:lnTo>
                    <a:pt x="809084" y="503964"/>
                  </a:lnTo>
                  <a:lnTo>
                    <a:pt x="817153" y="457770"/>
                  </a:lnTo>
                  <a:lnTo>
                    <a:pt x="819912" y="409955"/>
                  </a:lnTo>
                  <a:lnTo>
                    <a:pt x="817153" y="362141"/>
                  </a:lnTo>
                  <a:lnTo>
                    <a:pt x="809084" y="315947"/>
                  </a:lnTo>
                  <a:lnTo>
                    <a:pt x="796012" y="271683"/>
                  </a:lnTo>
                  <a:lnTo>
                    <a:pt x="778244" y="229655"/>
                  </a:lnTo>
                  <a:lnTo>
                    <a:pt x="756087" y="190170"/>
                  </a:lnTo>
                  <a:lnTo>
                    <a:pt x="729850" y="153537"/>
                  </a:lnTo>
                  <a:lnTo>
                    <a:pt x="699839" y="120062"/>
                  </a:lnTo>
                  <a:lnTo>
                    <a:pt x="666363" y="90053"/>
                  </a:lnTo>
                  <a:lnTo>
                    <a:pt x="629729" y="63818"/>
                  </a:lnTo>
                  <a:lnTo>
                    <a:pt x="590245" y="41663"/>
                  </a:lnTo>
                  <a:lnTo>
                    <a:pt x="548218" y="23896"/>
                  </a:lnTo>
                  <a:lnTo>
                    <a:pt x="503956" y="10825"/>
                  </a:lnTo>
                  <a:lnTo>
                    <a:pt x="457766" y="2757"/>
                  </a:lnTo>
                  <a:lnTo>
                    <a:pt x="409955" y="0"/>
                  </a:lnTo>
                  <a:close/>
                </a:path>
              </a:pathLst>
            </a:custGeom>
            <a:solidFill>
              <a:srgbClr val="2D2F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93776" y="3019044"/>
              <a:ext cx="820419" cy="820419"/>
            </a:xfrm>
            <a:custGeom>
              <a:avLst/>
              <a:gdLst/>
              <a:ahLst/>
              <a:cxnLst/>
              <a:rect l="l" t="t" r="r" b="b"/>
              <a:pathLst>
                <a:path w="820419" h="820420">
                  <a:moveTo>
                    <a:pt x="0" y="409955"/>
                  </a:moveTo>
                  <a:lnTo>
                    <a:pt x="2758" y="362141"/>
                  </a:lnTo>
                  <a:lnTo>
                    <a:pt x="10827" y="315947"/>
                  </a:lnTo>
                  <a:lnTo>
                    <a:pt x="23899" y="271683"/>
                  </a:lnTo>
                  <a:lnTo>
                    <a:pt x="41667" y="229655"/>
                  </a:lnTo>
                  <a:lnTo>
                    <a:pt x="63824" y="190170"/>
                  </a:lnTo>
                  <a:lnTo>
                    <a:pt x="90061" y="153537"/>
                  </a:lnTo>
                  <a:lnTo>
                    <a:pt x="120072" y="120062"/>
                  </a:lnTo>
                  <a:lnTo>
                    <a:pt x="153548" y="90053"/>
                  </a:lnTo>
                  <a:lnTo>
                    <a:pt x="190182" y="63818"/>
                  </a:lnTo>
                  <a:lnTo>
                    <a:pt x="229666" y="41663"/>
                  </a:lnTo>
                  <a:lnTo>
                    <a:pt x="271693" y="23896"/>
                  </a:lnTo>
                  <a:lnTo>
                    <a:pt x="315955" y="10825"/>
                  </a:lnTo>
                  <a:lnTo>
                    <a:pt x="362145" y="2757"/>
                  </a:lnTo>
                  <a:lnTo>
                    <a:pt x="409955" y="0"/>
                  </a:lnTo>
                  <a:lnTo>
                    <a:pt x="457766" y="2757"/>
                  </a:lnTo>
                  <a:lnTo>
                    <a:pt x="503956" y="10825"/>
                  </a:lnTo>
                  <a:lnTo>
                    <a:pt x="548218" y="23896"/>
                  </a:lnTo>
                  <a:lnTo>
                    <a:pt x="590245" y="41663"/>
                  </a:lnTo>
                  <a:lnTo>
                    <a:pt x="629729" y="63818"/>
                  </a:lnTo>
                  <a:lnTo>
                    <a:pt x="666363" y="90053"/>
                  </a:lnTo>
                  <a:lnTo>
                    <a:pt x="699839" y="120062"/>
                  </a:lnTo>
                  <a:lnTo>
                    <a:pt x="729850" y="153537"/>
                  </a:lnTo>
                  <a:lnTo>
                    <a:pt x="756087" y="190170"/>
                  </a:lnTo>
                  <a:lnTo>
                    <a:pt x="778244" y="229655"/>
                  </a:lnTo>
                  <a:lnTo>
                    <a:pt x="796012" y="271683"/>
                  </a:lnTo>
                  <a:lnTo>
                    <a:pt x="809084" y="315947"/>
                  </a:lnTo>
                  <a:lnTo>
                    <a:pt x="817153" y="362141"/>
                  </a:lnTo>
                  <a:lnTo>
                    <a:pt x="819912" y="409955"/>
                  </a:lnTo>
                  <a:lnTo>
                    <a:pt x="817153" y="457770"/>
                  </a:lnTo>
                  <a:lnTo>
                    <a:pt x="809084" y="503964"/>
                  </a:lnTo>
                  <a:lnTo>
                    <a:pt x="796012" y="548228"/>
                  </a:lnTo>
                  <a:lnTo>
                    <a:pt x="778244" y="590256"/>
                  </a:lnTo>
                  <a:lnTo>
                    <a:pt x="756087" y="629741"/>
                  </a:lnTo>
                  <a:lnTo>
                    <a:pt x="729850" y="666374"/>
                  </a:lnTo>
                  <a:lnTo>
                    <a:pt x="699839" y="699849"/>
                  </a:lnTo>
                  <a:lnTo>
                    <a:pt x="666363" y="729858"/>
                  </a:lnTo>
                  <a:lnTo>
                    <a:pt x="629729" y="756093"/>
                  </a:lnTo>
                  <a:lnTo>
                    <a:pt x="590245" y="778248"/>
                  </a:lnTo>
                  <a:lnTo>
                    <a:pt x="548218" y="796015"/>
                  </a:lnTo>
                  <a:lnTo>
                    <a:pt x="503956" y="809086"/>
                  </a:lnTo>
                  <a:lnTo>
                    <a:pt x="457766" y="817154"/>
                  </a:lnTo>
                  <a:lnTo>
                    <a:pt x="409955" y="819911"/>
                  </a:lnTo>
                  <a:lnTo>
                    <a:pt x="362145" y="817154"/>
                  </a:lnTo>
                  <a:lnTo>
                    <a:pt x="315955" y="809086"/>
                  </a:lnTo>
                  <a:lnTo>
                    <a:pt x="271693" y="796015"/>
                  </a:lnTo>
                  <a:lnTo>
                    <a:pt x="229666" y="778248"/>
                  </a:lnTo>
                  <a:lnTo>
                    <a:pt x="190182" y="756093"/>
                  </a:lnTo>
                  <a:lnTo>
                    <a:pt x="153548" y="729858"/>
                  </a:lnTo>
                  <a:lnTo>
                    <a:pt x="120072" y="699849"/>
                  </a:lnTo>
                  <a:lnTo>
                    <a:pt x="90061" y="666374"/>
                  </a:lnTo>
                  <a:lnTo>
                    <a:pt x="63824" y="629741"/>
                  </a:lnTo>
                  <a:lnTo>
                    <a:pt x="41667" y="590256"/>
                  </a:lnTo>
                  <a:lnTo>
                    <a:pt x="23899" y="548228"/>
                  </a:lnTo>
                  <a:lnTo>
                    <a:pt x="10827" y="503964"/>
                  </a:lnTo>
                  <a:lnTo>
                    <a:pt x="2758" y="457770"/>
                  </a:lnTo>
                  <a:lnTo>
                    <a:pt x="0" y="409955"/>
                  </a:lnTo>
                  <a:close/>
                </a:path>
              </a:pathLst>
            </a:custGeom>
            <a:ln w="9525">
              <a:solidFill>
                <a:srgbClr val="999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709371" y="3150819"/>
            <a:ext cx="30353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spc="-165" dirty="0">
                <a:solidFill>
                  <a:srgbClr val="39C0B9"/>
                </a:solidFill>
                <a:latin typeface="Tahoma"/>
                <a:cs typeface="Tahoma"/>
              </a:rPr>
              <a:t>“</a:t>
            </a:r>
            <a:endParaRPr sz="4800">
              <a:latin typeface="Tahoma"/>
              <a:cs typeface="Tahom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40" dirty="0"/>
              <a:t>8</a:t>
            </a:fld>
            <a:endParaRPr spc="40" dirty="0"/>
          </a:p>
        </p:txBody>
      </p:sp>
      <p:sp>
        <p:nvSpPr>
          <p:cNvPr id="6" name="object 6"/>
          <p:cNvSpPr txBox="1"/>
          <p:nvPr/>
        </p:nvSpPr>
        <p:spPr>
          <a:xfrm>
            <a:off x="1762505" y="3208433"/>
            <a:ext cx="3866515" cy="474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9100" indent="-407034">
              <a:lnSpc>
                <a:spcPct val="100000"/>
              </a:lnSpc>
              <a:spcBef>
                <a:spcPts val="100"/>
              </a:spcBef>
              <a:buSzPct val="94915"/>
              <a:buFont typeface="Times New Roman"/>
              <a:buChar char="◦"/>
              <a:tabLst>
                <a:tab pos="419100" algn="l"/>
                <a:tab pos="419734" algn="l"/>
              </a:tabLst>
            </a:pPr>
            <a:r>
              <a:rPr sz="2950" i="1" spc="-215" dirty="0">
                <a:solidFill>
                  <a:srgbClr val="39C0B9"/>
                </a:solidFill>
                <a:latin typeface="Verdana"/>
                <a:cs typeface="Verdana"/>
              </a:rPr>
              <a:t>Arithmetic</a:t>
            </a:r>
            <a:r>
              <a:rPr sz="2950" i="1" spc="-265" dirty="0">
                <a:solidFill>
                  <a:srgbClr val="39C0B9"/>
                </a:solidFill>
                <a:latin typeface="Verdana"/>
                <a:cs typeface="Verdana"/>
              </a:rPr>
              <a:t> </a:t>
            </a:r>
            <a:r>
              <a:rPr sz="2950" i="1" spc="-175" dirty="0">
                <a:solidFill>
                  <a:srgbClr val="39C0B9"/>
                </a:solidFill>
                <a:latin typeface="Verdana"/>
                <a:cs typeface="Verdana"/>
              </a:rPr>
              <a:t>Operators</a:t>
            </a:r>
            <a:endParaRPr sz="29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5718" y="786574"/>
            <a:ext cx="217550" cy="219075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764857" y="1857565"/>
            <a:ext cx="278130" cy="278130"/>
            <a:chOff x="764857" y="1857565"/>
            <a:chExt cx="278130" cy="278130"/>
          </a:xfrm>
        </p:grpSpPr>
        <p:sp>
          <p:nvSpPr>
            <p:cNvPr id="4" name="object 4"/>
            <p:cNvSpPr/>
            <p:nvPr/>
          </p:nvSpPr>
          <p:spPr>
            <a:xfrm>
              <a:off x="769619" y="1862327"/>
              <a:ext cx="268605" cy="268605"/>
            </a:xfrm>
            <a:custGeom>
              <a:avLst/>
              <a:gdLst/>
              <a:ahLst/>
              <a:cxnLst/>
              <a:rect l="l" t="t" r="r" b="b"/>
              <a:pathLst>
                <a:path w="268605" h="268605">
                  <a:moveTo>
                    <a:pt x="134111" y="0"/>
                  </a:moveTo>
                  <a:lnTo>
                    <a:pt x="91722" y="6839"/>
                  </a:lnTo>
                  <a:lnTo>
                    <a:pt x="54907" y="25883"/>
                  </a:lnTo>
                  <a:lnTo>
                    <a:pt x="25876" y="54918"/>
                  </a:lnTo>
                  <a:lnTo>
                    <a:pt x="6837" y="91732"/>
                  </a:lnTo>
                  <a:lnTo>
                    <a:pt x="0" y="134112"/>
                  </a:lnTo>
                  <a:lnTo>
                    <a:pt x="6837" y="176491"/>
                  </a:lnTo>
                  <a:lnTo>
                    <a:pt x="25876" y="213305"/>
                  </a:lnTo>
                  <a:lnTo>
                    <a:pt x="54907" y="242340"/>
                  </a:lnTo>
                  <a:lnTo>
                    <a:pt x="91722" y="261384"/>
                  </a:lnTo>
                  <a:lnTo>
                    <a:pt x="134111" y="268224"/>
                  </a:lnTo>
                  <a:lnTo>
                    <a:pt x="176501" y="261384"/>
                  </a:lnTo>
                  <a:lnTo>
                    <a:pt x="213316" y="242340"/>
                  </a:lnTo>
                  <a:lnTo>
                    <a:pt x="242347" y="213305"/>
                  </a:lnTo>
                  <a:lnTo>
                    <a:pt x="261386" y="176491"/>
                  </a:lnTo>
                  <a:lnTo>
                    <a:pt x="268223" y="134112"/>
                  </a:lnTo>
                  <a:lnTo>
                    <a:pt x="261386" y="91732"/>
                  </a:lnTo>
                  <a:lnTo>
                    <a:pt x="242347" y="54918"/>
                  </a:lnTo>
                  <a:lnTo>
                    <a:pt x="213316" y="25883"/>
                  </a:lnTo>
                  <a:lnTo>
                    <a:pt x="176501" y="6839"/>
                  </a:lnTo>
                  <a:lnTo>
                    <a:pt x="134111" y="0"/>
                  </a:lnTo>
                  <a:close/>
                </a:path>
              </a:pathLst>
            </a:custGeom>
            <a:solidFill>
              <a:srgbClr val="2D2F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9619" y="1862327"/>
              <a:ext cx="268605" cy="268605"/>
            </a:xfrm>
            <a:custGeom>
              <a:avLst/>
              <a:gdLst/>
              <a:ahLst/>
              <a:cxnLst/>
              <a:rect l="l" t="t" r="r" b="b"/>
              <a:pathLst>
                <a:path w="268605" h="268605">
                  <a:moveTo>
                    <a:pt x="0" y="134112"/>
                  </a:moveTo>
                  <a:lnTo>
                    <a:pt x="6837" y="91732"/>
                  </a:lnTo>
                  <a:lnTo>
                    <a:pt x="25876" y="54918"/>
                  </a:lnTo>
                  <a:lnTo>
                    <a:pt x="54907" y="25883"/>
                  </a:lnTo>
                  <a:lnTo>
                    <a:pt x="91722" y="6839"/>
                  </a:lnTo>
                  <a:lnTo>
                    <a:pt x="134111" y="0"/>
                  </a:lnTo>
                  <a:lnTo>
                    <a:pt x="176501" y="6839"/>
                  </a:lnTo>
                  <a:lnTo>
                    <a:pt x="213316" y="25883"/>
                  </a:lnTo>
                  <a:lnTo>
                    <a:pt x="242347" y="54918"/>
                  </a:lnTo>
                  <a:lnTo>
                    <a:pt x="261386" y="91732"/>
                  </a:lnTo>
                  <a:lnTo>
                    <a:pt x="268223" y="134112"/>
                  </a:lnTo>
                  <a:lnTo>
                    <a:pt x="261386" y="176491"/>
                  </a:lnTo>
                  <a:lnTo>
                    <a:pt x="242347" y="213305"/>
                  </a:lnTo>
                  <a:lnTo>
                    <a:pt x="213316" y="242340"/>
                  </a:lnTo>
                  <a:lnTo>
                    <a:pt x="176501" y="261384"/>
                  </a:lnTo>
                  <a:lnTo>
                    <a:pt x="134111" y="268224"/>
                  </a:lnTo>
                  <a:lnTo>
                    <a:pt x="91722" y="261384"/>
                  </a:lnTo>
                  <a:lnTo>
                    <a:pt x="54907" y="242340"/>
                  </a:lnTo>
                  <a:lnTo>
                    <a:pt x="25876" y="213305"/>
                  </a:lnTo>
                  <a:lnTo>
                    <a:pt x="6837" y="176491"/>
                  </a:lnTo>
                  <a:lnTo>
                    <a:pt x="0" y="134112"/>
                  </a:lnTo>
                  <a:close/>
                </a:path>
              </a:pathLst>
            </a:custGeom>
            <a:ln w="9525">
              <a:solidFill>
                <a:srgbClr val="999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260094" y="680084"/>
            <a:ext cx="6939280" cy="1931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1800" marR="5080" indent="-419100">
              <a:lnSpc>
                <a:spcPct val="100000"/>
              </a:lnSpc>
              <a:spcBef>
                <a:spcPts val="100"/>
              </a:spcBef>
              <a:buSzPct val="125000"/>
              <a:buFont typeface="Times New Roman"/>
              <a:buChar char="◦"/>
              <a:tabLst>
                <a:tab pos="431165" algn="l"/>
                <a:tab pos="431800" algn="l"/>
              </a:tabLst>
            </a:pPr>
            <a:r>
              <a:rPr sz="2400" spc="50" dirty="0">
                <a:solidFill>
                  <a:srgbClr val="F3F3F3"/>
                </a:solidFill>
                <a:latin typeface="Tahoma"/>
                <a:cs typeface="Tahoma"/>
              </a:rPr>
              <a:t>Like</a:t>
            </a:r>
            <a:r>
              <a:rPr sz="2400" spc="-100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90" dirty="0">
                <a:solidFill>
                  <a:srgbClr val="F3F3F3"/>
                </a:solidFill>
                <a:latin typeface="Tahoma"/>
                <a:cs typeface="Tahoma"/>
              </a:rPr>
              <a:t>most</a:t>
            </a:r>
            <a:r>
              <a:rPr sz="2400" spc="-100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60" dirty="0">
                <a:solidFill>
                  <a:srgbClr val="F3F3F3"/>
                </a:solidFill>
                <a:latin typeface="Tahoma"/>
                <a:cs typeface="Tahoma"/>
              </a:rPr>
              <a:t>languages,</a:t>
            </a:r>
            <a:r>
              <a:rPr sz="2400" spc="-110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80" dirty="0">
                <a:solidFill>
                  <a:srgbClr val="F3F3F3"/>
                </a:solidFill>
                <a:latin typeface="Tahoma"/>
                <a:cs typeface="Tahoma"/>
              </a:rPr>
              <a:t>Python</a:t>
            </a:r>
            <a:r>
              <a:rPr sz="2400" spc="-130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55" dirty="0">
                <a:solidFill>
                  <a:srgbClr val="F3F3F3"/>
                </a:solidFill>
                <a:latin typeface="Tahoma"/>
                <a:cs typeface="Tahoma"/>
              </a:rPr>
              <a:t>consists</a:t>
            </a:r>
            <a:r>
              <a:rPr sz="2400" spc="-130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100" dirty="0">
                <a:solidFill>
                  <a:srgbClr val="F3F3F3"/>
                </a:solidFill>
                <a:latin typeface="Tahoma"/>
                <a:cs typeface="Tahoma"/>
              </a:rPr>
              <a:t>of</a:t>
            </a:r>
            <a:r>
              <a:rPr sz="2400" spc="-100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70" dirty="0">
                <a:solidFill>
                  <a:srgbClr val="F3F3F3"/>
                </a:solidFill>
                <a:latin typeface="Tahoma"/>
                <a:cs typeface="Tahoma"/>
              </a:rPr>
              <a:t>terms </a:t>
            </a:r>
            <a:r>
              <a:rPr sz="2400" spc="-735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35" dirty="0">
                <a:solidFill>
                  <a:srgbClr val="F3F3F3"/>
                </a:solidFill>
                <a:latin typeface="Tahoma"/>
                <a:cs typeface="Tahoma"/>
              </a:rPr>
              <a:t>joined</a:t>
            </a:r>
            <a:r>
              <a:rPr sz="2400" spc="-110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65" dirty="0">
                <a:solidFill>
                  <a:srgbClr val="F3F3F3"/>
                </a:solidFill>
                <a:latin typeface="Tahoma"/>
                <a:cs typeface="Tahoma"/>
              </a:rPr>
              <a:t>together</a:t>
            </a:r>
            <a:r>
              <a:rPr sz="2400" spc="-95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135" dirty="0">
                <a:solidFill>
                  <a:srgbClr val="F3F3F3"/>
                </a:solidFill>
                <a:latin typeface="Tahoma"/>
                <a:cs typeface="Tahoma"/>
              </a:rPr>
              <a:t>by</a:t>
            </a:r>
            <a:r>
              <a:rPr sz="2400" spc="-90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50" dirty="0">
                <a:solidFill>
                  <a:srgbClr val="F3F3F3"/>
                </a:solidFill>
                <a:latin typeface="Tahoma"/>
                <a:cs typeface="Tahoma"/>
              </a:rPr>
              <a:t>operators.</a:t>
            </a:r>
            <a:endParaRPr sz="2400">
              <a:latin typeface="Tahoma"/>
              <a:cs typeface="Tahoma"/>
            </a:endParaRPr>
          </a:p>
          <a:p>
            <a:pPr marL="431800" marR="267335" indent="-419100">
              <a:lnSpc>
                <a:spcPct val="100000"/>
              </a:lnSpc>
              <a:spcBef>
                <a:spcPts val="600"/>
              </a:spcBef>
              <a:buSzPct val="125000"/>
              <a:buFont typeface="Times New Roman"/>
              <a:buChar char="◦"/>
              <a:tabLst>
                <a:tab pos="431165" algn="l"/>
                <a:tab pos="431800" algn="l"/>
              </a:tabLst>
            </a:pPr>
            <a:r>
              <a:rPr sz="2400" spc="45" dirty="0">
                <a:solidFill>
                  <a:srgbClr val="F3F3F3"/>
                </a:solidFill>
                <a:latin typeface="Tahoma"/>
                <a:cs typeface="Tahoma"/>
              </a:rPr>
              <a:t>The</a:t>
            </a:r>
            <a:r>
              <a:rPr sz="2400" spc="-100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85" dirty="0">
                <a:solidFill>
                  <a:srgbClr val="F3F3F3"/>
                </a:solidFill>
                <a:latin typeface="Tahoma"/>
                <a:cs typeface="Tahoma"/>
              </a:rPr>
              <a:t>operators</a:t>
            </a:r>
            <a:r>
              <a:rPr sz="2400" spc="-90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50" dirty="0">
                <a:solidFill>
                  <a:srgbClr val="F3F3F3"/>
                </a:solidFill>
                <a:latin typeface="Tahoma"/>
                <a:cs typeface="Tahoma"/>
              </a:rPr>
              <a:t>include</a:t>
            </a:r>
            <a:r>
              <a:rPr sz="2400" spc="-90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35" dirty="0">
                <a:solidFill>
                  <a:srgbClr val="F3F3F3"/>
                </a:solidFill>
                <a:latin typeface="Tahoma"/>
                <a:cs typeface="Tahoma"/>
              </a:rPr>
              <a:t>the</a:t>
            </a:r>
            <a:r>
              <a:rPr sz="2400" spc="-95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65" dirty="0">
                <a:solidFill>
                  <a:srgbClr val="F3F3F3"/>
                </a:solidFill>
                <a:latin typeface="Tahoma"/>
                <a:cs typeface="Tahoma"/>
              </a:rPr>
              <a:t>conventional</a:t>
            </a:r>
            <a:r>
              <a:rPr sz="2400" spc="-110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70" dirty="0">
                <a:solidFill>
                  <a:srgbClr val="F3F3F3"/>
                </a:solidFill>
                <a:latin typeface="Tahoma"/>
                <a:cs typeface="Tahoma"/>
              </a:rPr>
              <a:t>ones </a:t>
            </a:r>
            <a:r>
              <a:rPr sz="2400" spc="-735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110" dirty="0">
                <a:solidFill>
                  <a:srgbClr val="F3F3F3"/>
                </a:solidFill>
                <a:latin typeface="Tahoma"/>
                <a:cs typeface="Tahoma"/>
              </a:rPr>
              <a:t>from </a:t>
            </a:r>
            <a:r>
              <a:rPr sz="2400" spc="55" dirty="0">
                <a:solidFill>
                  <a:srgbClr val="F3F3F3"/>
                </a:solidFill>
                <a:latin typeface="Tahoma"/>
                <a:cs typeface="Tahoma"/>
              </a:rPr>
              <a:t>arithmetic </a:t>
            </a:r>
            <a:r>
              <a:rPr sz="2400" spc="100" dirty="0">
                <a:solidFill>
                  <a:srgbClr val="F3F3F3"/>
                </a:solidFill>
                <a:latin typeface="Tahoma"/>
                <a:cs typeface="Tahoma"/>
              </a:rPr>
              <a:t>along </a:t>
            </a:r>
            <a:r>
              <a:rPr sz="2400" spc="5" dirty="0">
                <a:solidFill>
                  <a:srgbClr val="F3F3F3"/>
                </a:solidFill>
                <a:latin typeface="Tahoma"/>
                <a:cs typeface="Tahoma"/>
              </a:rPr>
              <a:t>with </a:t>
            </a:r>
            <a:r>
              <a:rPr sz="2400" spc="185" dirty="0">
                <a:solidFill>
                  <a:srgbClr val="F3F3F3"/>
                </a:solidFill>
                <a:latin typeface="Tahoma"/>
                <a:cs typeface="Tahoma"/>
              </a:rPr>
              <a:t>a </a:t>
            </a:r>
            <a:r>
              <a:rPr sz="2400" spc="55" dirty="0">
                <a:solidFill>
                  <a:srgbClr val="F3F3F3"/>
                </a:solidFill>
                <a:latin typeface="Tahoma"/>
                <a:cs typeface="Tahoma"/>
              </a:rPr>
              <a:t>few that </a:t>
            </a:r>
            <a:r>
              <a:rPr sz="2400" spc="105" dirty="0">
                <a:solidFill>
                  <a:srgbClr val="F3F3F3"/>
                </a:solidFill>
                <a:latin typeface="Tahoma"/>
                <a:cs typeface="Tahoma"/>
              </a:rPr>
              <a:t>are </a:t>
            </a:r>
            <a:r>
              <a:rPr sz="2400" spc="110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80" dirty="0">
                <a:solidFill>
                  <a:srgbClr val="F3F3F3"/>
                </a:solidFill>
                <a:latin typeface="Tahoma"/>
                <a:cs typeface="Tahoma"/>
              </a:rPr>
              <a:t>somewhat</a:t>
            </a:r>
            <a:r>
              <a:rPr sz="2400" spc="-100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40" dirty="0">
                <a:solidFill>
                  <a:srgbClr val="F3F3F3"/>
                </a:solidFill>
                <a:latin typeface="Tahoma"/>
                <a:cs typeface="Tahoma"/>
              </a:rPr>
              <a:t>less</a:t>
            </a:r>
            <a:r>
              <a:rPr sz="2400" spc="-95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35" dirty="0">
                <a:solidFill>
                  <a:srgbClr val="F3F3F3"/>
                </a:solidFill>
                <a:latin typeface="Tahoma"/>
                <a:cs typeface="Tahoma"/>
              </a:rPr>
              <a:t>familiar.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40" dirty="0"/>
              <a:t>9</a:t>
            </a:fld>
            <a:endParaRPr spc="40" dirty="0"/>
          </a:p>
        </p:txBody>
      </p:sp>
      <p:sp>
        <p:nvSpPr>
          <p:cNvPr id="7" name="object 7"/>
          <p:cNvSpPr txBox="1"/>
          <p:nvPr/>
        </p:nvSpPr>
        <p:spPr>
          <a:xfrm>
            <a:off x="2149094" y="3103879"/>
            <a:ext cx="1714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400" spc="-400" dirty="0">
                <a:solidFill>
                  <a:srgbClr val="F3F3F3"/>
                </a:solidFill>
                <a:latin typeface="Tahoma"/>
                <a:cs typeface="Tahoma"/>
              </a:rPr>
              <a:t>+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49094" y="3027679"/>
            <a:ext cx="3016885" cy="311975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914400">
              <a:lnSpc>
                <a:spcPct val="100000"/>
              </a:lnSpc>
              <a:spcBef>
                <a:spcPts val="700"/>
              </a:spcBef>
            </a:pPr>
            <a:r>
              <a:rPr sz="2400" spc="55" dirty="0">
                <a:solidFill>
                  <a:srgbClr val="F3F3F3"/>
                </a:solidFill>
                <a:latin typeface="Tahoma"/>
                <a:cs typeface="Tahoma"/>
              </a:rPr>
              <a:t>Addition</a:t>
            </a:r>
            <a:endParaRPr sz="2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tabLst>
                <a:tab pos="913765" algn="l"/>
              </a:tabLst>
            </a:pPr>
            <a:r>
              <a:rPr sz="2400" spc="60" dirty="0">
                <a:solidFill>
                  <a:srgbClr val="F3F3F3"/>
                </a:solidFill>
                <a:latin typeface="Tahoma"/>
                <a:cs typeface="Tahoma"/>
              </a:rPr>
              <a:t>-	Subtraction</a:t>
            </a:r>
            <a:endParaRPr sz="2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tabLst>
                <a:tab pos="996950" algn="l"/>
              </a:tabLst>
            </a:pPr>
            <a:r>
              <a:rPr sz="2400" spc="-570" dirty="0">
                <a:solidFill>
                  <a:srgbClr val="F3F3F3"/>
                </a:solidFill>
                <a:latin typeface="Tahoma"/>
                <a:cs typeface="Tahoma"/>
              </a:rPr>
              <a:t>*	</a:t>
            </a:r>
            <a:r>
              <a:rPr sz="2400" spc="45" dirty="0">
                <a:solidFill>
                  <a:srgbClr val="F3F3F3"/>
                </a:solidFill>
                <a:latin typeface="Tahoma"/>
                <a:cs typeface="Tahoma"/>
              </a:rPr>
              <a:t>Multiplication</a:t>
            </a:r>
            <a:endParaRPr sz="2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tabLst>
                <a:tab pos="913765" algn="l"/>
              </a:tabLst>
            </a:pPr>
            <a:r>
              <a:rPr sz="2400" spc="335" dirty="0">
                <a:solidFill>
                  <a:srgbClr val="F3F3F3"/>
                </a:solidFill>
                <a:latin typeface="Tahoma"/>
                <a:cs typeface="Tahoma"/>
              </a:rPr>
              <a:t>/	</a:t>
            </a:r>
            <a:r>
              <a:rPr sz="2400" spc="35" dirty="0">
                <a:solidFill>
                  <a:srgbClr val="F3F3F3"/>
                </a:solidFill>
                <a:latin typeface="Tahoma"/>
                <a:cs typeface="Tahoma"/>
              </a:rPr>
              <a:t>Division</a:t>
            </a:r>
            <a:endParaRPr sz="2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tabLst>
                <a:tab pos="913765" algn="l"/>
              </a:tabLst>
            </a:pPr>
            <a:r>
              <a:rPr sz="2400" spc="-484" dirty="0">
                <a:solidFill>
                  <a:srgbClr val="F3F3F3"/>
                </a:solidFill>
                <a:latin typeface="Tahoma"/>
                <a:cs typeface="Tahoma"/>
              </a:rPr>
              <a:t>%	</a:t>
            </a:r>
            <a:r>
              <a:rPr sz="2400" spc="70" dirty="0">
                <a:solidFill>
                  <a:srgbClr val="F3F3F3"/>
                </a:solidFill>
                <a:latin typeface="Tahoma"/>
                <a:cs typeface="Tahoma"/>
              </a:rPr>
              <a:t>Modulus</a:t>
            </a:r>
            <a:endParaRPr sz="2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tabLst>
                <a:tab pos="913765" algn="l"/>
              </a:tabLst>
            </a:pPr>
            <a:r>
              <a:rPr sz="2400" spc="330" dirty="0">
                <a:solidFill>
                  <a:srgbClr val="F3F3F3"/>
                </a:solidFill>
                <a:latin typeface="Tahoma"/>
                <a:cs typeface="Tahoma"/>
              </a:rPr>
              <a:t>//	</a:t>
            </a:r>
            <a:r>
              <a:rPr sz="2400" spc="80" dirty="0">
                <a:solidFill>
                  <a:srgbClr val="F3F3F3"/>
                </a:solidFill>
                <a:latin typeface="Tahoma"/>
                <a:cs typeface="Tahoma"/>
              </a:rPr>
              <a:t>Floor</a:t>
            </a:r>
            <a:r>
              <a:rPr sz="2400" spc="-120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35" dirty="0">
                <a:solidFill>
                  <a:srgbClr val="F3F3F3"/>
                </a:solidFill>
                <a:latin typeface="Tahoma"/>
                <a:cs typeface="Tahoma"/>
              </a:rPr>
              <a:t>Division</a:t>
            </a:r>
            <a:endParaRPr sz="2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tabLst>
                <a:tab pos="913765" algn="l"/>
              </a:tabLst>
            </a:pPr>
            <a:r>
              <a:rPr sz="2400" spc="-570" dirty="0">
                <a:solidFill>
                  <a:srgbClr val="F3F3F3"/>
                </a:solidFill>
                <a:latin typeface="Tahoma"/>
                <a:cs typeface="Tahoma"/>
              </a:rPr>
              <a:t>**	</a:t>
            </a:r>
            <a:r>
              <a:rPr sz="2400" spc="50" dirty="0">
                <a:solidFill>
                  <a:srgbClr val="F3F3F3"/>
                </a:solidFill>
                <a:latin typeface="Tahoma"/>
                <a:cs typeface="Tahoma"/>
              </a:rPr>
              <a:t>Exponentiation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3F3F3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427</Words>
  <Application>Microsoft Office PowerPoint</Application>
  <PresentationFormat>On-screen Show (4:3)</PresentationFormat>
  <Paragraphs>99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Calibri</vt:lpstr>
      <vt:lpstr>Tahoma</vt:lpstr>
      <vt:lpstr>Times New Roman</vt:lpstr>
      <vt:lpstr>Verdana</vt:lpstr>
      <vt:lpstr>Office Theme</vt:lpstr>
      <vt:lpstr>PowerPoint Presentation</vt:lpstr>
      <vt:lpstr>1 Python Sequences</vt:lpstr>
      <vt:lpstr>PowerPoint Presentation</vt:lpstr>
      <vt:lpstr>PowerPoint Presentation</vt:lpstr>
      <vt:lpstr>PowerPoint Presentation</vt:lpstr>
      <vt:lpstr>2 Python Operators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Task 01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Task 02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Nethu Weerasingha</dc:creator>
  <cp:lastModifiedBy>Dr. Mohamed Shafraz</cp:lastModifiedBy>
  <cp:revision>1</cp:revision>
  <dcterms:created xsi:type="dcterms:W3CDTF">2024-01-28T13:39:43Z</dcterms:created>
  <dcterms:modified xsi:type="dcterms:W3CDTF">2024-01-28T13:47:02Z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2022-11-15T00:00:00Z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2024-01-28T00:00:00Z</vt:filetime>
  </property>
</Properties>
</file>