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ed Shafraz" userId="6b22b2be-e220-48d9-a64a-a2f2bfb2b52e" providerId="ADAL" clId="{8D38E3E0-A05C-4424-A944-9A8326DE9980}"/>
    <pc:docChg chg="undo custSel modSld">
      <pc:chgData name="Dr. Mohamed Shafraz" userId="6b22b2be-e220-48d9-a64a-a2f2bfb2b52e" providerId="ADAL" clId="{8D38E3E0-A05C-4424-A944-9A8326DE9980}" dt="2024-01-28T13:49:15.717" v="3" actId="478"/>
      <pc:docMkLst>
        <pc:docMk/>
      </pc:docMkLst>
      <pc:sldChg chg="addSp delSp mod">
        <pc:chgData name="Dr. Mohamed Shafraz" userId="6b22b2be-e220-48d9-a64a-a2f2bfb2b52e" providerId="ADAL" clId="{8D38E3E0-A05C-4424-A944-9A8326DE9980}" dt="2024-01-28T13:49:05.325" v="2" actId="478"/>
        <pc:sldMkLst>
          <pc:docMk/>
          <pc:sldMk cId="0" sldId="256"/>
        </pc:sldMkLst>
        <pc:spChg chg="add del">
          <ac:chgData name="Dr. Mohamed Shafraz" userId="6b22b2be-e220-48d9-a64a-a2f2bfb2b52e" providerId="ADAL" clId="{8D38E3E0-A05C-4424-A944-9A8326DE9980}" dt="2024-01-28T13:49:01.658" v="1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Dr. Mohamed Shafraz" userId="6b22b2be-e220-48d9-a64a-a2f2bfb2b52e" providerId="ADAL" clId="{8D38E3E0-A05C-4424-A944-9A8326DE9980}" dt="2024-01-28T13:49:05.325" v="2" actId="478"/>
          <ac:spMkLst>
            <pc:docMk/>
            <pc:sldMk cId="0" sldId="256"/>
            <ac:spMk id="10" creationId="{00000000-0000-0000-0000-000000000000}"/>
          </ac:spMkLst>
        </pc:spChg>
      </pc:sldChg>
      <pc:sldChg chg="delSp mod">
        <pc:chgData name="Dr. Mohamed Shafraz" userId="6b22b2be-e220-48d9-a64a-a2f2bfb2b52e" providerId="ADAL" clId="{8D38E3E0-A05C-4424-A944-9A8326DE9980}" dt="2024-01-28T13:49:15.717" v="3" actId="478"/>
        <pc:sldMkLst>
          <pc:docMk/>
          <pc:sldMk cId="0" sldId="282"/>
        </pc:sldMkLst>
        <pc:spChg chg="del">
          <ac:chgData name="Dr. Mohamed Shafraz" userId="6b22b2be-e220-48d9-a64a-a2f2bfb2b52e" providerId="ADAL" clId="{8D38E3E0-A05C-4424-A944-9A8326DE9980}" dt="2024-01-28T13:49:15.717" v="3" actId="478"/>
          <ac:spMkLst>
            <pc:docMk/>
            <pc:sldMk cId="0" sldId="28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98775" y="1957197"/>
            <a:ext cx="33464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9076" y="3100988"/>
            <a:ext cx="3085846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37027" y="4438319"/>
            <a:ext cx="1470025" cy="705485"/>
          </a:xfrm>
          <a:custGeom>
            <a:avLst/>
            <a:gdLst/>
            <a:ahLst/>
            <a:cxnLst/>
            <a:rect l="l" t="t" r="r" b="b"/>
            <a:pathLst>
              <a:path w="1470025" h="705485">
                <a:moveTo>
                  <a:pt x="761897" y="0"/>
                </a:moveTo>
                <a:lnTo>
                  <a:pt x="708049" y="0"/>
                </a:lnTo>
                <a:lnTo>
                  <a:pt x="0" y="705179"/>
                </a:lnTo>
                <a:lnTo>
                  <a:pt x="21638" y="705179"/>
                </a:lnTo>
                <a:lnTo>
                  <a:pt x="718844" y="10807"/>
                </a:lnTo>
                <a:lnTo>
                  <a:pt x="772748" y="10807"/>
                </a:lnTo>
                <a:lnTo>
                  <a:pt x="761897" y="0"/>
                </a:lnTo>
                <a:close/>
              </a:path>
              <a:path w="1470025" h="705485">
                <a:moveTo>
                  <a:pt x="740307" y="21602"/>
                </a:moveTo>
                <a:lnTo>
                  <a:pt x="729639" y="21602"/>
                </a:lnTo>
                <a:lnTo>
                  <a:pt x="43274" y="705179"/>
                </a:lnTo>
                <a:lnTo>
                  <a:pt x="108060" y="705179"/>
                </a:lnTo>
                <a:lnTo>
                  <a:pt x="734973" y="80814"/>
                </a:lnTo>
                <a:lnTo>
                  <a:pt x="708049" y="54000"/>
                </a:lnTo>
                <a:lnTo>
                  <a:pt x="772836" y="54000"/>
                </a:lnTo>
                <a:lnTo>
                  <a:pt x="740307" y="21602"/>
                </a:lnTo>
                <a:close/>
              </a:path>
              <a:path w="1470025" h="705485">
                <a:moveTo>
                  <a:pt x="772836" y="54000"/>
                </a:moveTo>
                <a:lnTo>
                  <a:pt x="761897" y="54000"/>
                </a:lnTo>
                <a:lnTo>
                  <a:pt x="734973" y="80814"/>
                </a:lnTo>
                <a:lnTo>
                  <a:pt x="1361885" y="705179"/>
                </a:lnTo>
                <a:lnTo>
                  <a:pt x="1426671" y="705179"/>
                </a:lnTo>
                <a:lnTo>
                  <a:pt x="772836" y="54000"/>
                </a:lnTo>
                <a:close/>
              </a:path>
              <a:path w="1470025" h="705485">
                <a:moveTo>
                  <a:pt x="772748" y="10807"/>
                </a:moveTo>
                <a:lnTo>
                  <a:pt x="751102" y="10807"/>
                </a:lnTo>
                <a:lnTo>
                  <a:pt x="1448307" y="705179"/>
                </a:lnTo>
                <a:lnTo>
                  <a:pt x="1469946" y="705179"/>
                </a:lnTo>
                <a:lnTo>
                  <a:pt x="772748" y="10807"/>
                </a:lnTo>
                <a:close/>
              </a:path>
              <a:path w="1470025" h="705485">
                <a:moveTo>
                  <a:pt x="761897" y="54000"/>
                </a:moveTo>
                <a:lnTo>
                  <a:pt x="708049" y="54000"/>
                </a:lnTo>
                <a:lnTo>
                  <a:pt x="734973" y="80814"/>
                </a:lnTo>
                <a:lnTo>
                  <a:pt x="761897" y="540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8597" y="0"/>
            <a:ext cx="1506855" cy="723900"/>
          </a:xfrm>
          <a:custGeom>
            <a:avLst/>
            <a:gdLst/>
            <a:ahLst/>
            <a:cxnLst/>
            <a:rect l="l" t="t" r="r" b="b"/>
            <a:pathLst>
              <a:path w="1506854" h="723900">
                <a:moveTo>
                  <a:pt x="770128" y="310896"/>
                </a:moveTo>
                <a:lnTo>
                  <a:pt x="736638" y="310896"/>
                </a:lnTo>
                <a:lnTo>
                  <a:pt x="736638" y="454152"/>
                </a:lnTo>
                <a:lnTo>
                  <a:pt x="770128" y="454152"/>
                </a:lnTo>
                <a:lnTo>
                  <a:pt x="770128" y="310896"/>
                </a:lnTo>
                <a:close/>
              </a:path>
              <a:path w="1506854" h="723900">
                <a:moveTo>
                  <a:pt x="770166" y="97282"/>
                </a:moveTo>
                <a:lnTo>
                  <a:pt x="761276" y="88900"/>
                </a:lnTo>
                <a:lnTo>
                  <a:pt x="759498" y="88392"/>
                </a:lnTo>
                <a:lnTo>
                  <a:pt x="747306" y="88392"/>
                </a:lnTo>
                <a:lnTo>
                  <a:pt x="745528" y="88900"/>
                </a:lnTo>
                <a:lnTo>
                  <a:pt x="743115" y="89281"/>
                </a:lnTo>
                <a:lnTo>
                  <a:pt x="736638" y="97282"/>
                </a:lnTo>
                <a:lnTo>
                  <a:pt x="736638" y="126492"/>
                </a:lnTo>
                <a:lnTo>
                  <a:pt x="770166" y="126492"/>
                </a:lnTo>
                <a:lnTo>
                  <a:pt x="770166" y="97282"/>
                </a:lnTo>
                <a:close/>
              </a:path>
              <a:path w="1506854" h="723900">
                <a:moveTo>
                  <a:pt x="885990" y="238125"/>
                </a:moveTo>
                <a:lnTo>
                  <a:pt x="868083" y="224028"/>
                </a:lnTo>
                <a:lnTo>
                  <a:pt x="638594" y="224028"/>
                </a:lnTo>
                <a:lnTo>
                  <a:pt x="597954" y="261112"/>
                </a:lnTo>
                <a:lnTo>
                  <a:pt x="638594" y="298704"/>
                </a:lnTo>
                <a:lnTo>
                  <a:pt x="868083" y="298704"/>
                </a:lnTo>
                <a:lnTo>
                  <a:pt x="871766" y="298196"/>
                </a:lnTo>
                <a:lnTo>
                  <a:pt x="885990" y="284607"/>
                </a:lnTo>
                <a:lnTo>
                  <a:pt x="885990" y="238125"/>
                </a:lnTo>
                <a:close/>
              </a:path>
              <a:path w="1506854" h="723900">
                <a:moveTo>
                  <a:pt x="908850" y="175514"/>
                </a:moveTo>
                <a:lnTo>
                  <a:pt x="868210" y="137160"/>
                </a:lnTo>
                <a:lnTo>
                  <a:pt x="638721" y="137160"/>
                </a:lnTo>
                <a:lnTo>
                  <a:pt x="620814" y="151511"/>
                </a:lnTo>
                <a:lnTo>
                  <a:pt x="620814" y="199009"/>
                </a:lnTo>
                <a:lnTo>
                  <a:pt x="638721" y="213360"/>
                </a:lnTo>
                <a:lnTo>
                  <a:pt x="868210" y="213360"/>
                </a:lnTo>
                <a:lnTo>
                  <a:pt x="908850" y="175514"/>
                </a:lnTo>
                <a:close/>
              </a:path>
              <a:path w="1506854" h="723900">
                <a:moveTo>
                  <a:pt x="1463522" y="0"/>
                </a:moveTo>
                <a:lnTo>
                  <a:pt x="1398612" y="0"/>
                </a:lnTo>
                <a:lnTo>
                  <a:pt x="753402" y="642607"/>
                </a:lnTo>
                <a:lnTo>
                  <a:pt x="108178" y="0"/>
                </a:lnTo>
                <a:lnTo>
                  <a:pt x="43268" y="0"/>
                </a:lnTo>
                <a:lnTo>
                  <a:pt x="748068" y="701929"/>
                </a:lnTo>
                <a:lnTo>
                  <a:pt x="758736" y="701929"/>
                </a:lnTo>
                <a:lnTo>
                  <a:pt x="791375" y="669417"/>
                </a:lnTo>
                <a:lnTo>
                  <a:pt x="1463522" y="0"/>
                </a:lnTo>
                <a:close/>
              </a:path>
              <a:path w="1506854" h="723900">
                <a:moveTo>
                  <a:pt x="1506791" y="0"/>
                </a:moveTo>
                <a:lnTo>
                  <a:pt x="1485150" y="0"/>
                </a:lnTo>
                <a:lnTo>
                  <a:pt x="769531" y="712724"/>
                </a:lnTo>
                <a:lnTo>
                  <a:pt x="737273" y="712724"/>
                </a:lnTo>
                <a:lnTo>
                  <a:pt x="21640" y="0"/>
                </a:lnTo>
                <a:lnTo>
                  <a:pt x="0" y="0"/>
                </a:lnTo>
                <a:lnTo>
                  <a:pt x="726478" y="723519"/>
                </a:lnTo>
                <a:lnTo>
                  <a:pt x="780326" y="723519"/>
                </a:lnTo>
                <a:lnTo>
                  <a:pt x="791159" y="712724"/>
                </a:lnTo>
                <a:lnTo>
                  <a:pt x="150679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645" y="1827098"/>
            <a:ext cx="523240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731" y="2047493"/>
            <a:ext cx="6828536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60494" y="4876596"/>
            <a:ext cx="22415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40023" y="0"/>
            <a:ext cx="2664460" cy="1327785"/>
            <a:chOff x="3240023" y="0"/>
            <a:chExt cx="2664460" cy="1327785"/>
          </a:xfrm>
        </p:grpSpPr>
        <p:sp>
          <p:nvSpPr>
            <p:cNvPr id="4" name="object 4"/>
            <p:cNvSpPr/>
            <p:nvPr/>
          </p:nvSpPr>
          <p:spPr>
            <a:xfrm>
              <a:off x="3240023" y="0"/>
              <a:ext cx="2664460" cy="1327785"/>
            </a:xfrm>
            <a:custGeom>
              <a:avLst/>
              <a:gdLst/>
              <a:ahLst/>
              <a:cxnLst/>
              <a:rect l="l" t="t" r="r" b="b"/>
              <a:pathLst>
                <a:path w="2664460" h="1327785">
                  <a:moveTo>
                    <a:pt x="2663952" y="0"/>
                  </a:moveTo>
                  <a:lnTo>
                    <a:pt x="0" y="0"/>
                  </a:lnTo>
                  <a:lnTo>
                    <a:pt x="1331976" y="1327403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9" y="0"/>
              <a:ext cx="1332230" cy="1327785"/>
            </a:xfrm>
            <a:custGeom>
              <a:avLst/>
              <a:gdLst/>
              <a:ahLst/>
              <a:cxnLst/>
              <a:rect l="l" t="t" r="r" b="b"/>
              <a:pathLst>
                <a:path w="1332229" h="1327785">
                  <a:moveTo>
                    <a:pt x="1331976" y="0"/>
                  </a:moveTo>
                  <a:lnTo>
                    <a:pt x="0" y="0"/>
                  </a:lnTo>
                  <a:lnTo>
                    <a:pt x="0" y="132740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516636"/>
              <a:ext cx="128016" cy="3398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10455" y="332231"/>
              <a:ext cx="321945" cy="386080"/>
            </a:xfrm>
            <a:custGeom>
              <a:avLst/>
              <a:gdLst/>
              <a:ahLst/>
              <a:cxnLst/>
              <a:rect l="l" t="t" r="r" b="b"/>
              <a:pathLst>
                <a:path w="321945" h="386080">
                  <a:moveTo>
                    <a:pt x="160782" y="0"/>
                  </a:moveTo>
                  <a:lnTo>
                    <a:pt x="112776" y="7619"/>
                  </a:lnTo>
                  <a:lnTo>
                    <a:pt x="70866" y="27558"/>
                  </a:lnTo>
                  <a:lnTo>
                    <a:pt x="37338" y="58800"/>
                  </a:lnTo>
                  <a:lnTo>
                    <a:pt x="12954" y="98551"/>
                  </a:lnTo>
                  <a:lnTo>
                    <a:pt x="1524" y="144271"/>
                  </a:lnTo>
                  <a:lnTo>
                    <a:pt x="0" y="161162"/>
                  </a:lnTo>
                  <a:lnTo>
                    <a:pt x="1524" y="177926"/>
                  </a:lnTo>
                  <a:lnTo>
                    <a:pt x="12954" y="222884"/>
                  </a:lnTo>
                  <a:lnTo>
                    <a:pt x="34290" y="261112"/>
                  </a:lnTo>
                  <a:lnTo>
                    <a:pt x="59436" y="297814"/>
                  </a:lnTo>
                  <a:lnTo>
                    <a:pt x="74676" y="323722"/>
                  </a:lnTo>
                  <a:lnTo>
                    <a:pt x="81534" y="337438"/>
                  </a:lnTo>
                  <a:lnTo>
                    <a:pt x="87630" y="352678"/>
                  </a:lnTo>
                  <a:lnTo>
                    <a:pt x="92964" y="368807"/>
                  </a:lnTo>
                  <a:lnTo>
                    <a:pt x="96774" y="385571"/>
                  </a:lnTo>
                  <a:lnTo>
                    <a:pt x="127254" y="385571"/>
                  </a:lnTo>
                  <a:lnTo>
                    <a:pt x="101346" y="265683"/>
                  </a:lnTo>
                  <a:lnTo>
                    <a:pt x="83058" y="176402"/>
                  </a:lnTo>
                  <a:lnTo>
                    <a:pt x="83058" y="172592"/>
                  </a:lnTo>
                  <a:lnTo>
                    <a:pt x="84582" y="169544"/>
                  </a:lnTo>
                  <a:lnTo>
                    <a:pt x="86868" y="168020"/>
                  </a:lnTo>
                  <a:lnTo>
                    <a:pt x="89916" y="167258"/>
                  </a:lnTo>
                  <a:lnTo>
                    <a:pt x="92202" y="167258"/>
                  </a:lnTo>
                  <a:lnTo>
                    <a:pt x="95250" y="168782"/>
                  </a:lnTo>
                  <a:lnTo>
                    <a:pt x="125730" y="195452"/>
                  </a:lnTo>
                  <a:lnTo>
                    <a:pt x="155448" y="168782"/>
                  </a:lnTo>
                  <a:lnTo>
                    <a:pt x="158496" y="167258"/>
                  </a:lnTo>
                  <a:lnTo>
                    <a:pt x="163068" y="167258"/>
                  </a:lnTo>
                  <a:lnTo>
                    <a:pt x="166116" y="168782"/>
                  </a:lnTo>
                  <a:lnTo>
                    <a:pt x="195834" y="195452"/>
                  </a:lnTo>
                  <a:lnTo>
                    <a:pt x="226314" y="168782"/>
                  </a:lnTo>
                  <a:lnTo>
                    <a:pt x="229362" y="167258"/>
                  </a:lnTo>
                  <a:lnTo>
                    <a:pt x="231648" y="167258"/>
                  </a:lnTo>
                  <a:lnTo>
                    <a:pt x="234696" y="168020"/>
                  </a:lnTo>
                  <a:lnTo>
                    <a:pt x="236982" y="169544"/>
                  </a:lnTo>
                  <a:lnTo>
                    <a:pt x="238506" y="172592"/>
                  </a:lnTo>
                  <a:lnTo>
                    <a:pt x="238506" y="176402"/>
                  </a:lnTo>
                  <a:lnTo>
                    <a:pt x="220218" y="265683"/>
                  </a:lnTo>
                  <a:lnTo>
                    <a:pt x="194310" y="385571"/>
                  </a:lnTo>
                  <a:lnTo>
                    <a:pt x="224790" y="385571"/>
                  </a:lnTo>
                  <a:lnTo>
                    <a:pt x="240030" y="337438"/>
                  </a:lnTo>
                  <a:lnTo>
                    <a:pt x="262128" y="297814"/>
                  </a:lnTo>
                  <a:lnTo>
                    <a:pt x="287274" y="261112"/>
                  </a:lnTo>
                  <a:lnTo>
                    <a:pt x="294894" y="248919"/>
                  </a:lnTo>
                  <a:lnTo>
                    <a:pt x="313944" y="209168"/>
                  </a:lnTo>
                  <a:lnTo>
                    <a:pt x="321564" y="161162"/>
                  </a:lnTo>
                  <a:lnTo>
                    <a:pt x="320040" y="144271"/>
                  </a:lnTo>
                  <a:lnTo>
                    <a:pt x="308610" y="98551"/>
                  </a:lnTo>
                  <a:lnTo>
                    <a:pt x="284226" y="58800"/>
                  </a:lnTo>
                  <a:lnTo>
                    <a:pt x="250698" y="27558"/>
                  </a:lnTo>
                  <a:lnTo>
                    <a:pt x="208788" y="7619"/>
                  </a:lnTo>
                  <a:lnTo>
                    <a:pt x="177546" y="762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Practice</a:t>
            </a:r>
            <a:r>
              <a:rPr spc="-4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82951" y="2559176"/>
            <a:ext cx="3403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154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4800" b="1" i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i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sz="4800" b="1" i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800" b="1" i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Loop-</a:t>
            </a:r>
            <a:endParaRPr sz="4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8597" y="0"/>
            <a:ext cx="1506855" cy="723900"/>
          </a:xfrm>
          <a:custGeom>
            <a:avLst/>
            <a:gdLst/>
            <a:ahLst/>
            <a:cxnLst/>
            <a:rect l="l" t="t" r="r" b="b"/>
            <a:pathLst>
              <a:path w="1506854" h="723900">
                <a:moveTo>
                  <a:pt x="770128" y="310896"/>
                </a:moveTo>
                <a:lnTo>
                  <a:pt x="736638" y="310896"/>
                </a:lnTo>
                <a:lnTo>
                  <a:pt x="736638" y="454152"/>
                </a:lnTo>
                <a:lnTo>
                  <a:pt x="770128" y="454152"/>
                </a:lnTo>
                <a:lnTo>
                  <a:pt x="770128" y="310896"/>
                </a:lnTo>
                <a:close/>
              </a:path>
              <a:path w="1506854" h="723900">
                <a:moveTo>
                  <a:pt x="770166" y="97282"/>
                </a:moveTo>
                <a:lnTo>
                  <a:pt x="761276" y="88900"/>
                </a:lnTo>
                <a:lnTo>
                  <a:pt x="759498" y="88392"/>
                </a:lnTo>
                <a:lnTo>
                  <a:pt x="747306" y="88392"/>
                </a:lnTo>
                <a:lnTo>
                  <a:pt x="745528" y="88900"/>
                </a:lnTo>
                <a:lnTo>
                  <a:pt x="743115" y="89281"/>
                </a:lnTo>
                <a:lnTo>
                  <a:pt x="736638" y="97282"/>
                </a:lnTo>
                <a:lnTo>
                  <a:pt x="736638" y="126492"/>
                </a:lnTo>
                <a:lnTo>
                  <a:pt x="770166" y="126492"/>
                </a:lnTo>
                <a:lnTo>
                  <a:pt x="770166" y="97282"/>
                </a:lnTo>
                <a:close/>
              </a:path>
              <a:path w="1506854" h="723900">
                <a:moveTo>
                  <a:pt x="885990" y="238125"/>
                </a:moveTo>
                <a:lnTo>
                  <a:pt x="868083" y="224028"/>
                </a:lnTo>
                <a:lnTo>
                  <a:pt x="638594" y="224028"/>
                </a:lnTo>
                <a:lnTo>
                  <a:pt x="597954" y="261112"/>
                </a:lnTo>
                <a:lnTo>
                  <a:pt x="638594" y="298704"/>
                </a:lnTo>
                <a:lnTo>
                  <a:pt x="868083" y="298704"/>
                </a:lnTo>
                <a:lnTo>
                  <a:pt x="871766" y="298196"/>
                </a:lnTo>
                <a:lnTo>
                  <a:pt x="885990" y="284607"/>
                </a:lnTo>
                <a:lnTo>
                  <a:pt x="885990" y="238125"/>
                </a:lnTo>
                <a:close/>
              </a:path>
              <a:path w="1506854" h="723900">
                <a:moveTo>
                  <a:pt x="908850" y="175514"/>
                </a:moveTo>
                <a:lnTo>
                  <a:pt x="868210" y="137160"/>
                </a:lnTo>
                <a:lnTo>
                  <a:pt x="638721" y="137160"/>
                </a:lnTo>
                <a:lnTo>
                  <a:pt x="620814" y="151511"/>
                </a:lnTo>
                <a:lnTo>
                  <a:pt x="620814" y="199009"/>
                </a:lnTo>
                <a:lnTo>
                  <a:pt x="638721" y="213360"/>
                </a:lnTo>
                <a:lnTo>
                  <a:pt x="868210" y="213360"/>
                </a:lnTo>
                <a:lnTo>
                  <a:pt x="908850" y="175514"/>
                </a:lnTo>
                <a:close/>
              </a:path>
              <a:path w="1506854" h="723900">
                <a:moveTo>
                  <a:pt x="1463522" y="0"/>
                </a:moveTo>
                <a:lnTo>
                  <a:pt x="1398612" y="0"/>
                </a:lnTo>
                <a:lnTo>
                  <a:pt x="753402" y="642607"/>
                </a:lnTo>
                <a:lnTo>
                  <a:pt x="108178" y="0"/>
                </a:lnTo>
                <a:lnTo>
                  <a:pt x="43268" y="0"/>
                </a:lnTo>
                <a:lnTo>
                  <a:pt x="748068" y="701929"/>
                </a:lnTo>
                <a:lnTo>
                  <a:pt x="758736" y="701929"/>
                </a:lnTo>
                <a:lnTo>
                  <a:pt x="791375" y="669417"/>
                </a:lnTo>
                <a:lnTo>
                  <a:pt x="1463522" y="0"/>
                </a:lnTo>
                <a:close/>
              </a:path>
              <a:path w="1506854" h="723900">
                <a:moveTo>
                  <a:pt x="1506791" y="0"/>
                </a:moveTo>
                <a:lnTo>
                  <a:pt x="1485150" y="0"/>
                </a:lnTo>
                <a:lnTo>
                  <a:pt x="769531" y="712724"/>
                </a:lnTo>
                <a:lnTo>
                  <a:pt x="737273" y="712724"/>
                </a:lnTo>
                <a:lnTo>
                  <a:pt x="21640" y="0"/>
                </a:lnTo>
                <a:lnTo>
                  <a:pt x="0" y="0"/>
                </a:lnTo>
                <a:lnTo>
                  <a:pt x="726478" y="723519"/>
                </a:lnTo>
                <a:lnTo>
                  <a:pt x="780326" y="723519"/>
                </a:lnTo>
                <a:lnTo>
                  <a:pt x="791159" y="712724"/>
                </a:lnTo>
                <a:lnTo>
                  <a:pt x="150679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71671" y="823086"/>
            <a:ext cx="119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i="1" spc="-110" dirty="0">
                <a:latin typeface="Georgia"/>
                <a:cs typeface="Georgia"/>
              </a:rPr>
              <a:t>05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1186688" y="2047493"/>
            <a:ext cx="62261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 algn="just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Cambria Math"/>
                <a:cs typeface="Cambria Math"/>
              </a:rPr>
              <a:t>◈ </a:t>
            </a:r>
            <a:r>
              <a:rPr sz="2400" spc="95" dirty="0">
                <a:latin typeface="Georgia"/>
                <a:cs typeface="Georgia"/>
              </a:rPr>
              <a:t>Create </a:t>
            </a:r>
            <a:r>
              <a:rPr sz="2400" spc="25" dirty="0">
                <a:latin typeface="Georgia"/>
                <a:cs typeface="Georgia"/>
              </a:rPr>
              <a:t>a </a:t>
            </a:r>
            <a:r>
              <a:rPr sz="2400" spc="35" dirty="0">
                <a:latin typeface="Georgia"/>
                <a:cs typeface="Georgia"/>
              </a:rPr>
              <a:t>multiplication </a:t>
            </a:r>
            <a:r>
              <a:rPr sz="2400" spc="50" dirty="0">
                <a:latin typeface="Georgia"/>
                <a:cs typeface="Georgia"/>
              </a:rPr>
              <a:t>table </a:t>
            </a:r>
            <a:r>
              <a:rPr sz="2400" spc="70" dirty="0">
                <a:latin typeface="Georgia"/>
                <a:cs typeface="Georgia"/>
              </a:rPr>
              <a:t>of </a:t>
            </a:r>
            <a:r>
              <a:rPr sz="2400" spc="25" dirty="0">
                <a:latin typeface="Georgia"/>
                <a:cs typeface="Georgia"/>
              </a:rPr>
              <a:t>a </a:t>
            </a:r>
            <a:r>
              <a:rPr sz="2400" spc="55" dirty="0">
                <a:latin typeface="Georgia"/>
                <a:cs typeface="Georgia"/>
              </a:rPr>
              <a:t>number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entered </a:t>
            </a:r>
            <a:r>
              <a:rPr sz="2400" spc="65" dirty="0">
                <a:latin typeface="Georgia"/>
                <a:cs typeface="Georgia"/>
              </a:rPr>
              <a:t>by </a:t>
            </a:r>
            <a:r>
              <a:rPr sz="2400" spc="90" dirty="0">
                <a:latin typeface="Georgia"/>
                <a:cs typeface="Georgia"/>
              </a:rPr>
              <a:t>the </a:t>
            </a:r>
            <a:r>
              <a:rPr sz="2400" spc="75" dirty="0">
                <a:latin typeface="Georgia"/>
                <a:cs typeface="Georgia"/>
              </a:rPr>
              <a:t>user </a:t>
            </a:r>
            <a:r>
              <a:rPr sz="2400" spc="55" dirty="0">
                <a:latin typeface="Georgia"/>
                <a:cs typeface="Georgia"/>
              </a:rPr>
              <a:t>from </a:t>
            </a:r>
            <a:r>
              <a:rPr sz="2400" spc="-160" dirty="0">
                <a:latin typeface="Georgia"/>
                <a:cs typeface="Georgia"/>
              </a:rPr>
              <a:t>1 </a:t>
            </a:r>
            <a:r>
              <a:rPr sz="2400" spc="100" dirty="0">
                <a:latin typeface="Georgia"/>
                <a:cs typeface="Georgia"/>
              </a:rPr>
              <a:t>to </a:t>
            </a:r>
            <a:r>
              <a:rPr sz="2400" spc="-75" dirty="0">
                <a:latin typeface="Georgia"/>
                <a:cs typeface="Georgia"/>
              </a:rPr>
              <a:t>10 </a:t>
            </a:r>
            <a:r>
              <a:rPr sz="2400" spc="45" dirty="0">
                <a:latin typeface="Georgia"/>
                <a:cs typeface="Georgia"/>
              </a:rPr>
              <a:t>using </a:t>
            </a:r>
            <a:r>
              <a:rPr sz="2400" spc="65" dirty="0">
                <a:latin typeface="Georgia"/>
                <a:cs typeface="Georgia"/>
              </a:rPr>
              <a:t>for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loop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concept.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21" y="1868089"/>
            <a:ext cx="8450647" cy="12999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051" y="823086"/>
            <a:ext cx="121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000000"/>
                </a:solidFill>
                <a:latin typeface="Georgia"/>
                <a:cs typeface="Georgia"/>
              </a:rPr>
              <a:t>Question</a:t>
            </a:r>
            <a:r>
              <a:rPr sz="1800" b="0" spc="-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80" dirty="0">
                <a:solidFill>
                  <a:srgbClr val="000000"/>
                </a:solidFill>
                <a:latin typeface="Georgia"/>
                <a:cs typeface="Georgia"/>
              </a:rPr>
              <a:t>06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381000">
              <a:lnSpc>
                <a:spcPct val="114999"/>
              </a:lnSpc>
              <a:spcBef>
                <a:spcPts val="100"/>
              </a:spcBef>
            </a:pPr>
            <a:r>
              <a:rPr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pc="46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pc="30" dirty="0"/>
              <a:t>Print</a:t>
            </a:r>
            <a:r>
              <a:rPr spc="40" dirty="0"/>
              <a:t> </a:t>
            </a:r>
            <a:r>
              <a:rPr spc="90" dirty="0"/>
              <a:t>the</a:t>
            </a:r>
            <a:r>
              <a:rPr spc="40" dirty="0"/>
              <a:t> </a:t>
            </a:r>
            <a:r>
              <a:rPr spc="85" dirty="0"/>
              <a:t>reverse</a:t>
            </a:r>
            <a:r>
              <a:rPr spc="45" dirty="0"/>
              <a:t> </a:t>
            </a:r>
            <a:r>
              <a:rPr spc="70" dirty="0"/>
              <a:t>of</a:t>
            </a:r>
            <a:r>
              <a:rPr spc="35" dirty="0"/>
              <a:t> </a:t>
            </a:r>
            <a:r>
              <a:rPr spc="90" dirty="0"/>
              <a:t>the</a:t>
            </a:r>
            <a:r>
              <a:rPr spc="40" dirty="0"/>
              <a:t> </a:t>
            </a:r>
            <a:r>
              <a:rPr spc="60" dirty="0"/>
              <a:t>items</a:t>
            </a:r>
            <a:r>
              <a:rPr spc="55" dirty="0"/>
              <a:t> </a:t>
            </a:r>
            <a:r>
              <a:rPr spc="5" dirty="0"/>
              <a:t>in</a:t>
            </a:r>
            <a:r>
              <a:rPr spc="45" dirty="0"/>
              <a:t> </a:t>
            </a:r>
            <a:r>
              <a:rPr spc="90" dirty="0"/>
              <a:t>the</a:t>
            </a:r>
            <a:r>
              <a:rPr spc="50" dirty="0"/>
              <a:t> </a:t>
            </a:r>
            <a:r>
              <a:rPr spc="25" dirty="0"/>
              <a:t>list</a:t>
            </a:r>
            <a:r>
              <a:rPr spc="45" dirty="0"/>
              <a:t> using </a:t>
            </a:r>
            <a:r>
              <a:rPr spc="-565" dirty="0"/>
              <a:t> </a:t>
            </a:r>
            <a:r>
              <a:rPr dirty="0"/>
              <a:t>range()</a:t>
            </a:r>
            <a:r>
              <a:rPr spc="45" dirty="0"/>
              <a:t> </a:t>
            </a:r>
            <a:r>
              <a:rPr spc="50" dirty="0"/>
              <a:t>function.</a:t>
            </a:r>
          </a:p>
          <a:p>
            <a:pPr marL="28575">
              <a:lnSpc>
                <a:spcPct val="100000"/>
              </a:lnSpc>
            </a:pPr>
            <a:endParaRPr sz="4350"/>
          </a:p>
          <a:p>
            <a:pPr marL="879475">
              <a:lnSpc>
                <a:spcPct val="100000"/>
              </a:lnSpc>
            </a:pPr>
            <a:r>
              <a:rPr b="1" spc="75" dirty="0">
                <a:latin typeface="Cambria"/>
                <a:cs typeface="Cambria"/>
              </a:rPr>
              <a:t>numList</a:t>
            </a:r>
            <a:r>
              <a:rPr b="1" spc="80" dirty="0">
                <a:latin typeface="Cambria"/>
                <a:cs typeface="Cambria"/>
              </a:rPr>
              <a:t> </a:t>
            </a:r>
            <a:r>
              <a:rPr b="1" spc="-150" dirty="0">
                <a:latin typeface="Cambria"/>
                <a:cs typeface="Cambria"/>
              </a:rPr>
              <a:t>=</a:t>
            </a:r>
            <a:r>
              <a:rPr b="1" spc="7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[10,20,30,40,50]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1869" y="1552253"/>
            <a:ext cx="4995255" cy="19790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622" y="823086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000000"/>
                </a:solidFill>
                <a:latin typeface="Georgia"/>
                <a:cs typeface="Georgia"/>
              </a:rPr>
              <a:t>Question</a:t>
            </a:r>
            <a:r>
              <a:rPr sz="1800" b="0" spc="-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55" dirty="0">
                <a:solidFill>
                  <a:srgbClr val="000000"/>
                </a:solidFill>
                <a:latin typeface="Georgia"/>
                <a:cs typeface="Georgia"/>
              </a:rPr>
              <a:t>07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965" y="1552807"/>
            <a:ext cx="4287520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635" algn="just">
              <a:lnSpc>
                <a:spcPct val="114999"/>
              </a:lnSpc>
              <a:spcBef>
                <a:spcPts val="95"/>
              </a:spcBef>
            </a:pPr>
            <a:r>
              <a:rPr sz="2400" dirty="0">
                <a:solidFill>
                  <a:srgbClr val="CC0000"/>
                </a:solidFill>
                <a:latin typeface="Cambria Math"/>
                <a:cs typeface="Cambria Math"/>
              </a:rPr>
              <a:t>◈ </a:t>
            </a:r>
            <a:r>
              <a:rPr sz="2400" spc="60" dirty="0">
                <a:latin typeface="Georgia"/>
                <a:cs typeface="Georgia"/>
              </a:rPr>
              <a:t>Write </a:t>
            </a:r>
            <a:r>
              <a:rPr sz="2400" spc="25" dirty="0">
                <a:latin typeface="Georgia"/>
                <a:cs typeface="Georgia"/>
              </a:rPr>
              <a:t>a </a:t>
            </a:r>
            <a:r>
              <a:rPr sz="2400" spc="70" dirty="0">
                <a:latin typeface="Georgia"/>
                <a:cs typeface="Georgia"/>
              </a:rPr>
              <a:t>python </a:t>
            </a:r>
            <a:r>
              <a:rPr sz="2400" spc="60" dirty="0">
                <a:latin typeface="Georgia"/>
                <a:cs typeface="Georgia"/>
              </a:rPr>
              <a:t>program </a:t>
            </a:r>
            <a:r>
              <a:rPr sz="2400" spc="105" dirty="0">
                <a:latin typeface="Georgia"/>
                <a:cs typeface="Georgia"/>
              </a:rPr>
              <a:t>to </a:t>
            </a:r>
            <a:r>
              <a:rPr sz="2400" spc="11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write </a:t>
            </a:r>
            <a:r>
              <a:rPr sz="2400" spc="90" dirty="0">
                <a:latin typeface="Georgia"/>
                <a:cs typeface="Georgia"/>
              </a:rPr>
              <a:t>the </a:t>
            </a:r>
            <a:r>
              <a:rPr sz="2400" spc="80" dirty="0">
                <a:latin typeface="Georgia"/>
                <a:cs typeface="Georgia"/>
              </a:rPr>
              <a:t>weekday </a:t>
            </a:r>
            <a:r>
              <a:rPr sz="2400" spc="60" dirty="0">
                <a:latin typeface="Georgia"/>
                <a:cs typeface="Georgia"/>
              </a:rPr>
              <a:t>names </a:t>
            </a:r>
            <a:r>
              <a:rPr sz="2400" spc="10" dirty="0">
                <a:latin typeface="Georgia"/>
                <a:cs typeface="Georgia"/>
              </a:rPr>
              <a:t>3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times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45" dirty="0">
                <a:latin typeface="Georgia"/>
                <a:cs typeface="Georgia"/>
              </a:rPr>
              <a:t>using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nested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loops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45" dirty="0">
                <a:latin typeface="Georgia"/>
                <a:cs typeface="Georgia"/>
              </a:rPr>
              <a:t>as </a:t>
            </a:r>
            <a:r>
              <a:rPr sz="2400" spc="-57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per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the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below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output.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7897" y="1812344"/>
            <a:ext cx="727118" cy="21820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516" y="1384831"/>
            <a:ext cx="5698796" cy="1759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527" y="823086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i="1" spc="-95" dirty="0">
                <a:latin typeface="Georgia"/>
                <a:cs typeface="Georgia"/>
              </a:rPr>
              <a:t>08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1878838"/>
            <a:ext cx="603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5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Print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75" dirty="0">
                <a:solidFill>
                  <a:srgbClr val="000000"/>
                </a:solidFill>
                <a:latin typeface="Georgia"/>
                <a:cs typeface="Georgia"/>
              </a:rPr>
              <a:t>your</a:t>
            </a:r>
            <a:r>
              <a:rPr sz="2400" b="0" i="0" spc="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name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" dirty="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0" dirty="0">
                <a:solidFill>
                  <a:srgbClr val="000000"/>
                </a:solidFill>
                <a:latin typeface="Georgia"/>
                <a:cs typeface="Georgia"/>
              </a:rPr>
              <a:t>3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95" dirty="0">
                <a:solidFill>
                  <a:srgbClr val="000000"/>
                </a:solidFill>
                <a:latin typeface="Georgia"/>
                <a:cs typeface="Georgia"/>
              </a:rPr>
              <a:t>rows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and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columns.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9288" y="2750032"/>
            <a:ext cx="197485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sz="2000" spc="25" dirty="0">
                <a:latin typeface="Georgia"/>
                <a:cs typeface="Georgia"/>
              </a:rPr>
              <a:t>Anne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Anne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Anne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Anne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25" dirty="0">
                <a:latin typeface="Georgia"/>
                <a:cs typeface="Georgia"/>
              </a:rPr>
              <a:t>Anne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727" y="1480005"/>
            <a:ext cx="5558471" cy="1634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5575" y="823086"/>
            <a:ext cx="121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i="1" spc="-95" dirty="0">
                <a:latin typeface="Georgia"/>
                <a:cs typeface="Georgia"/>
              </a:rPr>
              <a:t>09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1878838"/>
            <a:ext cx="425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4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Print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following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pattern.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9734" y="2750032"/>
            <a:ext cx="926465" cy="1778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590" y="1832388"/>
            <a:ext cx="5410453" cy="10973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386" y="823086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125" dirty="0">
                <a:latin typeface="Georgia"/>
                <a:cs typeface="Georgia"/>
              </a:rPr>
              <a:t>01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2102357"/>
            <a:ext cx="656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6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Write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25" dirty="0">
                <a:solidFill>
                  <a:srgbClr val="000000"/>
                </a:solidFill>
                <a:latin typeface="Georgia"/>
                <a:cs typeface="Georgia"/>
              </a:rPr>
              <a:t>a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70" dirty="0">
                <a:solidFill>
                  <a:srgbClr val="000000"/>
                </a:solidFill>
                <a:latin typeface="Georgia"/>
                <a:cs typeface="Georgia"/>
              </a:rPr>
              <a:t>python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program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05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print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square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688" y="2522982"/>
            <a:ext cx="383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Georgia"/>
                <a:cs typeface="Georgia"/>
              </a:rPr>
              <a:t>of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all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numbers</a:t>
            </a:r>
            <a:r>
              <a:rPr sz="2400" spc="55" dirty="0">
                <a:latin typeface="Georgia"/>
                <a:cs typeface="Georgia"/>
              </a:rPr>
              <a:t> from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15" dirty="0">
                <a:latin typeface="Georgia"/>
                <a:cs typeface="Georgia"/>
              </a:rPr>
              <a:t>0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to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125" dirty="0">
                <a:latin typeface="Georgia"/>
                <a:cs typeface="Georgia"/>
              </a:rPr>
              <a:t>11.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2299" y="33051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4670" y="2567717"/>
            <a:ext cx="5499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0077D4"/>
                </a:solidFill>
                <a:latin typeface="Arial MT"/>
                <a:cs typeface="Arial MT"/>
              </a:rPr>
              <a:t>0</a:t>
            </a:r>
            <a:r>
              <a:rPr sz="1650" spc="-4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77D4"/>
                </a:solidFill>
                <a:latin typeface="Arial MT"/>
                <a:cs typeface="Arial MT"/>
              </a:rPr>
              <a:t>to</a:t>
            </a:r>
            <a:r>
              <a:rPr sz="1650" spc="-45" dirty="0">
                <a:solidFill>
                  <a:srgbClr val="0077D4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77D4"/>
                </a:solidFill>
                <a:latin typeface="Arial MT"/>
                <a:cs typeface="Arial MT"/>
              </a:rPr>
              <a:t>9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540" y="2733459"/>
            <a:ext cx="872490" cy="77470"/>
          </a:xfrm>
          <a:custGeom>
            <a:avLst/>
            <a:gdLst/>
            <a:ahLst/>
            <a:cxnLst/>
            <a:rect l="l" t="t" r="r" b="b"/>
            <a:pathLst>
              <a:path w="872489" h="77469">
                <a:moveTo>
                  <a:pt x="871939" y="216"/>
                </a:moveTo>
                <a:lnTo>
                  <a:pt x="871939" y="216"/>
                </a:lnTo>
                <a:lnTo>
                  <a:pt x="846631" y="216"/>
                </a:lnTo>
                <a:lnTo>
                  <a:pt x="841266" y="0"/>
                </a:lnTo>
                <a:lnTo>
                  <a:pt x="835080" y="216"/>
                </a:lnTo>
                <a:lnTo>
                  <a:pt x="828894" y="431"/>
                </a:lnTo>
                <a:lnTo>
                  <a:pt x="821461" y="1008"/>
                </a:lnTo>
                <a:lnTo>
                  <a:pt x="813932" y="1511"/>
                </a:lnTo>
                <a:lnTo>
                  <a:pt x="806401" y="2014"/>
                </a:lnTo>
                <a:lnTo>
                  <a:pt x="798334" y="2673"/>
                </a:lnTo>
                <a:lnTo>
                  <a:pt x="756344" y="5240"/>
                </a:lnTo>
                <a:lnTo>
                  <a:pt x="713201" y="6941"/>
                </a:lnTo>
                <a:lnTo>
                  <a:pt x="697411" y="7397"/>
                </a:lnTo>
                <a:lnTo>
                  <a:pt x="689111" y="7796"/>
                </a:lnTo>
                <a:lnTo>
                  <a:pt x="681361" y="7730"/>
                </a:lnTo>
                <a:lnTo>
                  <a:pt x="673611" y="7665"/>
                </a:lnTo>
                <a:lnTo>
                  <a:pt x="666541" y="7178"/>
                </a:lnTo>
                <a:lnTo>
                  <a:pt x="659826" y="6747"/>
                </a:lnTo>
                <a:lnTo>
                  <a:pt x="653111" y="6316"/>
                </a:lnTo>
                <a:lnTo>
                  <a:pt x="646777" y="5685"/>
                </a:lnTo>
                <a:lnTo>
                  <a:pt x="641074" y="5145"/>
                </a:lnTo>
                <a:lnTo>
                  <a:pt x="635370" y="4604"/>
                </a:lnTo>
                <a:lnTo>
                  <a:pt x="630266" y="4009"/>
                </a:lnTo>
                <a:lnTo>
                  <a:pt x="625606" y="3506"/>
                </a:lnTo>
                <a:lnTo>
                  <a:pt x="620946" y="3003"/>
                </a:lnTo>
                <a:lnTo>
                  <a:pt x="616892" y="2526"/>
                </a:lnTo>
                <a:lnTo>
                  <a:pt x="613114" y="2127"/>
                </a:lnTo>
                <a:lnTo>
                  <a:pt x="609336" y="1728"/>
                </a:lnTo>
                <a:lnTo>
                  <a:pt x="606281" y="1392"/>
                </a:lnTo>
                <a:lnTo>
                  <a:pt x="602939" y="1113"/>
                </a:lnTo>
                <a:lnTo>
                  <a:pt x="599596" y="834"/>
                </a:lnTo>
                <a:lnTo>
                  <a:pt x="596265" y="409"/>
                </a:lnTo>
                <a:lnTo>
                  <a:pt x="593061" y="453"/>
                </a:lnTo>
                <a:lnTo>
                  <a:pt x="589856" y="497"/>
                </a:lnTo>
                <a:lnTo>
                  <a:pt x="586952" y="964"/>
                </a:lnTo>
                <a:lnTo>
                  <a:pt x="583715" y="1378"/>
                </a:lnTo>
                <a:lnTo>
                  <a:pt x="580476" y="1792"/>
                </a:lnTo>
                <a:lnTo>
                  <a:pt x="577201" y="2410"/>
                </a:lnTo>
                <a:lnTo>
                  <a:pt x="573633" y="2939"/>
                </a:lnTo>
                <a:lnTo>
                  <a:pt x="550988" y="5916"/>
                </a:lnTo>
                <a:lnTo>
                  <a:pt x="547320" y="6312"/>
                </a:lnTo>
                <a:lnTo>
                  <a:pt x="508332" y="8122"/>
                </a:lnTo>
                <a:lnTo>
                  <a:pt x="502034" y="8157"/>
                </a:lnTo>
                <a:lnTo>
                  <a:pt x="499053" y="8156"/>
                </a:lnTo>
                <a:lnTo>
                  <a:pt x="496072" y="8156"/>
                </a:lnTo>
                <a:lnTo>
                  <a:pt x="493229" y="8136"/>
                </a:lnTo>
                <a:lnTo>
                  <a:pt x="490444" y="8119"/>
                </a:lnTo>
                <a:lnTo>
                  <a:pt x="487658" y="8101"/>
                </a:lnTo>
                <a:lnTo>
                  <a:pt x="484983" y="8075"/>
                </a:lnTo>
                <a:lnTo>
                  <a:pt x="482337" y="8052"/>
                </a:lnTo>
                <a:lnTo>
                  <a:pt x="479690" y="8029"/>
                </a:lnTo>
                <a:lnTo>
                  <a:pt x="477123" y="8003"/>
                </a:lnTo>
                <a:lnTo>
                  <a:pt x="474564" y="7982"/>
                </a:lnTo>
                <a:lnTo>
                  <a:pt x="459495" y="7877"/>
                </a:lnTo>
                <a:lnTo>
                  <a:pt x="457002" y="7865"/>
                </a:lnTo>
                <a:lnTo>
                  <a:pt x="454735" y="7640"/>
                </a:lnTo>
                <a:lnTo>
                  <a:pt x="452027" y="7848"/>
                </a:lnTo>
                <a:lnTo>
                  <a:pt x="449320" y="8056"/>
                </a:lnTo>
                <a:lnTo>
                  <a:pt x="446252" y="8412"/>
                </a:lnTo>
                <a:lnTo>
                  <a:pt x="443250" y="9127"/>
                </a:lnTo>
                <a:lnTo>
                  <a:pt x="440248" y="9841"/>
                </a:lnTo>
                <a:lnTo>
                  <a:pt x="437301" y="10859"/>
                </a:lnTo>
                <a:lnTo>
                  <a:pt x="434014" y="12137"/>
                </a:lnTo>
                <a:lnTo>
                  <a:pt x="430728" y="13416"/>
                </a:lnTo>
                <a:lnTo>
                  <a:pt x="427263" y="15238"/>
                </a:lnTo>
                <a:lnTo>
                  <a:pt x="423529" y="16797"/>
                </a:lnTo>
                <a:lnTo>
                  <a:pt x="419795" y="18356"/>
                </a:lnTo>
                <a:lnTo>
                  <a:pt x="415797" y="19840"/>
                </a:lnTo>
                <a:lnTo>
                  <a:pt x="411611" y="21490"/>
                </a:lnTo>
                <a:lnTo>
                  <a:pt x="407424" y="23140"/>
                </a:lnTo>
                <a:lnTo>
                  <a:pt x="403191" y="24850"/>
                </a:lnTo>
                <a:lnTo>
                  <a:pt x="398411" y="26697"/>
                </a:lnTo>
                <a:lnTo>
                  <a:pt x="393631" y="28544"/>
                </a:lnTo>
                <a:lnTo>
                  <a:pt x="388488" y="30724"/>
                </a:lnTo>
                <a:lnTo>
                  <a:pt x="382928" y="32571"/>
                </a:lnTo>
                <a:lnTo>
                  <a:pt x="377368" y="34418"/>
                </a:lnTo>
                <a:lnTo>
                  <a:pt x="370918" y="36247"/>
                </a:lnTo>
                <a:lnTo>
                  <a:pt x="365050" y="37780"/>
                </a:lnTo>
                <a:lnTo>
                  <a:pt x="359181" y="39313"/>
                </a:lnTo>
                <a:lnTo>
                  <a:pt x="353390" y="40655"/>
                </a:lnTo>
                <a:lnTo>
                  <a:pt x="347718" y="41771"/>
                </a:lnTo>
                <a:lnTo>
                  <a:pt x="342045" y="42887"/>
                </a:lnTo>
                <a:lnTo>
                  <a:pt x="300464" y="46851"/>
                </a:lnTo>
                <a:lnTo>
                  <a:pt x="288073" y="47084"/>
                </a:lnTo>
                <a:lnTo>
                  <a:pt x="284246" y="47109"/>
                </a:lnTo>
                <a:lnTo>
                  <a:pt x="280575" y="46839"/>
                </a:lnTo>
                <a:lnTo>
                  <a:pt x="277503" y="47005"/>
                </a:lnTo>
                <a:lnTo>
                  <a:pt x="274430" y="47171"/>
                </a:lnTo>
                <a:lnTo>
                  <a:pt x="272028" y="47655"/>
                </a:lnTo>
                <a:lnTo>
                  <a:pt x="269640" y="48079"/>
                </a:lnTo>
                <a:lnTo>
                  <a:pt x="267251" y="48503"/>
                </a:lnTo>
                <a:lnTo>
                  <a:pt x="265244" y="49067"/>
                </a:lnTo>
                <a:lnTo>
                  <a:pt x="263172" y="49547"/>
                </a:lnTo>
                <a:lnTo>
                  <a:pt x="261099" y="50028"/>
                </a:lnTo>
                <a:lnTo>
                  <a:pt x="259199" y="50535"/>
                </a:lnTo>
                <a:lnTo>
                  <a:pt x="257206" y="50963"/>
                </a:lnTo>
                <a:lnTo>
                  <a:pt x="247079" y="52493"/>
                </a:lnTo>
                <a:lnTo>
                  <a:pt x="244921" y="52931"/>
                </a:lnTo>
                <a:lnTo>
                  <a:pt x="242763" y="53369"/>
                </a:lnTo>
                <a:lnTo>
                  <a:pt x="240539" y="54107"/>
                </a:lnTo>
                <a:lnTo>
                  <a:pt x="238261" y="54742"/>
                </a:lnTo>
                <a:lnTo>
                  <a:pt x="235983" y="55378"/>
                </a:lnTo>
                <a:lnTo>
                  <a:pt x="233635" y="56116"/>
                </a:lnTo>
                <a:lnTo>
                  <a:pt x="231252" y="56742"/>
                </a:lnTo>
                <a:lnTo>
                  <a:pt x="228869" y="57367"/>
                </a:lnTo>
                <a:lnTo>
                  <a:pt x="226426" y="57981"/>
                </a:lnTo>
                <a:lnTo>
                  <a:pt x="223965" y="58495"/>
                </a:lnTo>
                <a:lnTo>
                  <a:pt x="221503" y="59010"/>
                </a:lnTo>
                <a:lnTo>
                  <a:pt x="201209" y="61247"/>
                </a:lnTo>
                <a:lnTo>
                  <a:pt x="198434" y="61377"/>
                </a:lnTo>
                <a:lnTo>
                  <a:pt x="195505" y="61444"/>
                </a:lnTo>
                <a:lnTo>
                  <a:pt x="192223" y="61497"/>
                </a:lnTo>
                <a:lnTo>
                  <a:pt x="188940" y="61551"/>
                </a:lnTo>
                <a:lnTo>
                  <a:pt x="185139" y="61561"/>
                </a:lnTo>
                <a:lnTo>
                  <a:pt x="181514" y="61568"/>
                </a:lnTo>
                <a:lnTo>
                  <a:pt x="177888" y="61574"/>
                </a:lnTo>
                <a:lnTo>
                  <a:pt x="174297" y="61554"/>
                </a:lnTo>
                <a:lnTo>
                  <a:pt x="170469" y="61536"/>
                </a:lnTo>
                <a:lnTo>
                  <a:pt x="166640" y="61518"/>
                </a:lnTo>
                <a:lnTo>
                  <a:pt x="162469" y="61486"/>
                </a:lnTo>
                <a:lnTo>
                  <a:pt x="158542" y="61459"/>
                </a:lnTo>
                <a:lnTo>
                  <a:pt x="154616" y="61432"/>
                </a:lnTo>
                <a:lnTo>
                  <a:pt x="150864" y="61400"/>
                </a:lnTo>
                <a:lnTo>
                  <a:pt x="146907" y="61372"/>
                </a:lnTo>
                <a:lnTo>
                  <a:pt x="142951" y="61345"/>
                </a:lnTo>
                <a:lnTo>
                  <a:pt x="138751" y="61318"/>
                </a:lnTo>
                <a:lnTo>
                  <a:pt x="134805" y="61296"/>
                </a:lnTo>
                <a:lnTo>
                  <a:pt x="130859" y="61273"/>
                </a:lnTo>
                <a:lnTo>
                  <a:pt x="127149" y="61253"/>
                </a:lnTo>
                <a:lnTo>
                  <a:pt x="123232" y="61237"/>
                </a:lnTo>
                <a:lnTo>
                  <a:pt x="119314" y="61220"/>
                </a:lnTo>
                <a:lnTo>
                  <a:pt x="115400" y="61207"/>
                </a:lnTo>
                <a:lnTo>
                  <a:pt x="111299" y="61197"/>
                </a:lnTo>
                <a:lnTo>
                  <a:pt x="107198" y="61186"/>
                </a:lnTo>
                <a:lnTo>
                  <a:pt x="102768" y="61179"/>
                </a:lnTo>
                <a:lnTo>
                  <a:pt x="98624" y="61173"/>
                </a:lnTo>
                <a:lnTo>
                  <a:pt x="94481" y="61167"/>
                </a:lnTo>
                <a:lnTo>
                  <a:pt x="90330" y="61164"/>
                </a:lnTo>
                <a:lnTo>
                  <a:pt x="86438" y="61162"/>
                </a:lnTo>
                <a:lnTo>
                  <a:pt x="82546" y="61160"/>
                </a:lnTo>
                <a:lnTo>
                  <a:pt x="78593" y="60943"/>
                </a:lnTo>
                <a:lnTo>
                  <a:pt x="75273" y="61159"/>
                </a:lnTo>
                <a:lnTo>
                  <a:pt x="71952" y="61374"/>
                </a:lnTo>
                <a:lnTo>
                  <a:pt x="69201" y="61951"/>
                </a:lnTo>
                <a:lnTo>
                  <a:pt x="66515" y="62455"/>
                </a:lnTo>
                <a:lnTo>
                  <a:pt x="63829" y="62959"/>
                </a:lnTo>
                <a:lnTo>
                  <a:pt x="61500" y="63619"/>
                </a:lnTo>
                <a:lnTo>
                  <a:pt x="59156" y="64181"/>
                </a:lnTo>
                <a:lnTo>
                  <a:pt x="56811" y="64744"/>
                </a:lnTo>
                <a:lnTo>
                  <a:pt x="54441" y="65117"/>
                </a:lnTo>
                <a:lnTo>
                  <a:pt x="52450" y="65829"/>
                </a:lnTo>
                <a:lnTo>
                  <a:pt x="50460" y="66541"/>
                </a:lnTo>
                <a:lnTo>
                  <a:pt x="48903" y="67571"/>
                </a:lnTo>
                <a:lnTo>
                  <a:pt x="47212" y="68452"/>
                </a:lnTo>
                <a:lnTo>
                  <a:pt x="45521" y="69334"/>
                </a:lnTo>
                <a:lnTo>
                  <a:pt x="43989" y="70302"/>
                </a:lnTo>
                <a:lnTo>
                  <a:pt x="42303" y="71118"/>
                </a:lnTo>
                <a:lnTo>
                  <a:pt x="40617" y="71935"/>
                </a:lnTo>
                <a:lnTo>
                  <a:pt x="38925" y="72706"/>
                </a:lnTo>
                <a:lnTo>
                  <a:pt x="37097" y="73351"/>
                </a:lnTo>
                <a:lnTo>
                  <a:pt x="35268" y="73997"/>
                </a:lnTo>
                <a:lnTo>
                  <a:pt x="33353" y="74540"/>
                </a:lnTo>
                <a:lnTo>
                  <a:pt x="31332" y="74989"/>
                </a:lnTo>
                <a:lnTo>
                  <a:pt x="29312" y="75439"/>
                </a:lnTo>
                <a:lnTo>
                  <a:pt x="18102" y="76643"/>
                </a:lnTo>
                <a:lnTo>
                  <a:pt x="15748" y="76785"/>
                </a:lnTo>
                <a:lnTo>
                  <a:pt x="13092" y="77066"/>
                </a:lnTo>
                <a:lnTo>
                  <a:pt x="10848" y="76901"/>
                </a:lnTo>
                <a:lnTo>
                  <a:pt x="8604" y="76736"/>
                </a:lnTo>
                <a:lnTo>
                  <a:pt x="6443" y="76159"/>
                </a:lnTo>
                <a:lnTo>
                  <a:pt x="4635" y="75652"/>
                </a:lnTo>
                <a:lnTo>
                  <a:pt x="2827" y="75145"/>
                </a:lnTo>
                <a:lnTo>
                  <a:pt x="772" y="74160"/>
                </a:lnTo>
                <a:lnTo>
                  <a:pt x="0" y="73862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0739" y="2764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2619" y="27489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386" y="823086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125" dirty="0">
                <a:latin typeface="Georgia"/>
                <a:cs typeface="Georgia"/>
              </a:rPr>
              <a:t>10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750517"/>
            <a:ext cx="425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4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Print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following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pattern.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715" y="2621464"/>
            <a:ext cx="728980" cy="2129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715" y="4770526"/>
            <a:ext cx="132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6750" y="4889093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CC0000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625" y="1107801"/>
            <a:ext cx="5448835" cy="25834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21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1295" y="823086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160" dirty="0">
                <a:latin typeface="Georgia"/>
                <a:cs typeface="Georgia"/>
              </a:rPr>
              <a:t>11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1878838"/>
            <a:ext cx="425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4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Print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following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pattern.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7034" y="2750032"/>
            <a:ext cx="937894" cy="1778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130" dirty="0"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130" dirty="0">
                <a:latin typeface="Georgia"/>
                <a:cs typeface="Georgia"/>
              </a:rPr>
              <a:t>1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130" dirty="0">
                <a:latin typeface="Georgia"/>
                <a:cs typeface="Georgia"/>
              </a:rPr>
              <a:t>1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2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130" dirty="0">
                <a:latin typeface="Georgia"/>
                <a:cs typeface="Georgia"/>
              </a:rPr>
              <a:t>1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2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3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4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130" dirty="0">
                <a:latin typeface="Georgia"/>
                <a:cs typeface="Georgia"/>
              </a:rPr>
              <a:t>1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2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3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4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5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7073" y="1864555"/>
            <a:ext cx="5731218" cy="12803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23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3007" y="823086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130" dirty="0">
                <a:latin typeface="Georgia"/>
                <a:cs typeface="Georgia"/>
              </a:rPr>
              <a:t>12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1878838"/>
            <a:ext cx="425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4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Print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following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pattern.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7034" y="2750032"/>
            <a:ext cx="982344" cy="1778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130" dirty="0"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45" dirty="0">
                <a:latin typeface="Georgia"/>
                <a:cs typeface="Georgia"/>
              </a:rPr>
              <a:t>2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10" dirty="0">
                <a:latin typeface="Georgia"/>
                <a:cs typeface="Georgia"/>
              </a:rPr>
              <a:t>3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3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10" dirty="0"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45" dirty="0">
                <a:latin typeface="Georgia"/>
                <a:cs typeface="Georgia"/>
              </a:rPr>
              <a:t>4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4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4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4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35" dirty="0">
                <a:latin typeface="Georgia"/>
                <a:cs typeface="Georgia"/>
              </a:rPr>
              <a:t>5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5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5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5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35" dirty="0">
                <a:latin typeface="Georgia"/>
                <a:cs typeface="Georgia"/>
              </a:rPr>
              <a:t>5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873" y="1833083"/>
            <a:ext cx="6115069" cy="13661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25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530" y="823086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45" dirty="0">
                <a:latin typeface="Georgia"/>
                <a:cs typeface="Georgia"/>
              </a:rPr>
              <a:t> </a:t>
            </a:r>
            <a:r>
              <a:rPr sz="1800" i="1" spc="-145" dirty="0">
                <a:latin typeface="Georgia"/>
                <a:cs typeface="Georgia"/>
              </a:rPr>
              <a:t>13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1878838"/>
            <a:ext cx="425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4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30" dirty="0">
                <a:solidFill>
                  <a:srgbClr val="000000"/>
                </a:solidFill>
                <a:latin typeface="Georgia"/>
                <a:cs typeface="Georgia"/>
              </a:rPr>
              <a:t>Print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following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pattern.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9621" y="2750032"/>
            <a:ext cx="1154430" cy="1428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186690" algn="ctr">
              <a:lnSpc>
                <a:spcPct val="100000"/>
              </a:lnSpc>
              <a:spcBef>
                <a:spcPts val="459"/>
              </a:spcBef>
            </a:pPr>
            <a:r>
              <a:rPr sz="2000" spc="95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  <a:p>
            <a:pPr marR="123189" algn="ctr">
              <a:lnSpc>
                <a:spcPct val="100000"/>
              </a:lnSpc>
              <a:spcBef>
                <a:spcPts val="359"/>
              </a:spcBef>
              <a:tabLst>
                <a:tab pos="331470" algn="l"/>
              </a:tabLst>
            </a:pPr>
            <a:r>
              <a:rPr sz="2000" spc="95" dirty="0">
                <a:latin typeface="Georgia"/>
                <a:cs typeface="Georgia"/>
              </a:rPr>
              <a:t>*	*</a:t>
            </a:r>
            <a:endParaRPr sz="2000">
              <a:latin typeface="Georgia"/>
              <a:cs typeface="Georgia"/>
            </a:endParaRPr>
          </a:p>
          <a:p>
            <a:pPr marR="57150" algn="ctr">
              <a:lnSpc>
                <a:spcPct val="100000"/>
              </a:lnSpc>
              <a:spcBef>
                <a:spcPts val="359"/>
              </a:spcBef>
              <a:tabLst>
                <a:tab pos="332105" algn="l"/>
                <a:tab pos="662940" algn="l"/>
              </a:tabLst>
            </a:pPr>
            <a:r>
              <a:rPr sz="2000" spc="95" dirty="0">
                <a:latin typeface="Georgia"/>
                <a:cs typeface="Georgia"/>
              </a:rPr>
              <a:t>*	*	*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331470" algn="l"/>
                <a:tab pos="663575" algn="l"/>
                <a:tab pos="996315" algn="l"/>
              </a:tabLst>
            </a:pPr>
            <a:r>
              <a:rPr sz="2000" spc="95" dirty="0">
                <a:latin typeface="Georgia"/>
                <a:cs typeface="Georgia"/>
              </a:rPr>
              <a:t>*	*	*	*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8597" y="0"/>
            <a:ext cx="1506855" cy="723900"/>
          </a:xfrm>
          <a:custGeom>
            <a:avLst/>
            <a:gdLst/>
            <a:ahLst/>
            <a:cxnLst/>
            <a:rect l="l" t="t" r="r" b="b"/>
            <a:pathLst>
              <a:path w="1506854" h="723900">
                <a:moveTo>
                  <a:pt x="914946" y="194310"/>
                </a:moveTo>
                <a:lnTo>
                  <a:pt x="905040" y="154686"/>
                </a:lnTo>
                <a:lnTo>
                  <a:pt x="878116" y="125349"/>
                </a:lnTo>
                <a:lnTo>
                  <a:pt x="840270" y="111760"/>
                </a:lnTo>
                <a:lnTo>
                  <a:pt x="831761" y="111252"/>
                </a:lnTo>
                <a:lnTo>
                  <a:pt x="825157" y="111252"/>
                </a:lnTo>
                <a:lnTo>
                  <a:pt x="788327" y="123063"/>
                </a:lnTo>
                <a:lnTo>
                  <a:pt x="758609" y="155067"/>
                </a:lnTo>
                <a:lnTo>
                  <a:pt x="753402" y="166497"/>
                </a:lnTo>
                <a:lnTo>
                  <a:pt x="750989" y="160782"/>
                </a:lnTo>
                <a:lnTo>
                  <a:pt x="718477" y="123063"/>
                </a:lnTo>
                <a:lnTo>
                  <a:pt x="681647" y="111252"/>
                </a:lnTo>
                <a:lnTo>
                  <a:pt x="675043" y="111252"/>
                </a:lnTo>
                <a:lnTo>
                  <a:pt x="635292" y="121158"/>
                </a:lnTo>
                <a:lnTo>
                  <a:pt x="606082" y="147574"/>
                </a:lnTo>
                <a:lnTo>
                  <a:pt x="592366" y="185801"/>
                </a:lnTo>
                <a:lnTo>
                  <a:pt x="591858" y="194310"/>
                </a:lnTo>
                <a:lnTo>
                  <a:pt x="591858" y="199898"/>
                </a:lnTo>
                <a:lnTo>
                  <a:pt x="600367" y="237617"/>
                </a:lnTo>
                <a:lnTo>
                  <a:pt x="621195" y="274828"/>
                </a:lnTo>
                <a:lnTo>
                  <a:pt x="648500" y="306959"/>
                </a:lnTo>
                <a:lnTo>
                  <a:pt x="685838" y="344170"/>
                </a:lnTo>
                <a:lnTo>
                  <a:pt x="724065" y="377190"/>
                </a:lnTo>
                <a:lnTo>
                  <a:pt x="753402" y="400812"/>
                </a:lnTo>
                <a:lnTo>
                  <a:pt x="761911" y="394208"/>
                </a:lnTo>
                <a:lnTo>
                  <a:pt x="820458" y="344678"/>
                </a:lnTo>
                <a:lnTo>
                  <a:pt x="858304" y="306959"/>
                </a:lnTo>
                <a:lnTo>
                  <a:pt x="885609" y="274828"/>
                </a:lnTo>
                <a:lnTo>
                  <a:pt x="906437" y="237617"/>
                </a:lnTo>
                <a:lnTo>
                  <a:pt x="914946" y="199898"/>
                </a:lnTo>
                <a:lnTo>
                  <a:pt x="914946" y="194310"/>
                </a:lnTo>
                <a:close/>
              </a:path>
              <a:path w="1506854" h="723900">
                <a:moveTo>
                  <a:pt x="1463522" y="0"/>
                </a:moveTo>
                <a:lnTo>
                  <a:pt x="1398612" y="0"/>
                </a:lnTo>
                <a:lnTo>
                  <a:pt x="753402" y="642607"/>
                </a:lnTo>
                <a:lnTo>
                  <a:pt x="108178" y="0"/>
                </a:lnTo>
                <a:lnTo>
                  <a:pt x="43268" y="0"/>
                </a:lnTo>
                <a:lnTo>
                  <a:pt x="748068" y="701929"/>
                </a:lnTo>
                <a:lnTo>
                  <a:pt x="758736" y="701929"/>
                </a:lnTo>
                <a:lnTo>
                  <a:pt x="791375" y="669417"/>
                </a:lnTo>
                <a:lnTo>
                  <a:pt x="1463522" y="0"/>
                </a:lnTo>
                <a:close/>
              </a:path>
              <a:path w="1506854" h="723900">
                <a:moveTo>
                  <a:pt x="1506791" y="0"/>
                </a:moveTo>
                <a:lnTo>
                  <a:pt x="1485150" y="0"/>
                </a:lnTo>
                <a:lnTo>
                  <a:pt x="769531" y="712724"/>
                </a:lnTo>
                <a:lnTo>
                  <a:pt x="737273" y="712724"/>
                </a:lnTo>
                <a:lnTo>
                  <a:pt x="21640" y="0"/>
                </a:lnTo>
                <a:lnTo>
                  <a:pt x="0" y="0"/>
                </a:lnTo>
                <a:lnTo>
                  <a:pt x="726478" y="723519"/>
                </a:lnTo>
                <a:lnTo>
                  <a:pt x="780326" y="723519"/>
                </a:lnTo>
                <a:lnTo>
                  <a:pt x="791159" y="712724"/>
                </a:lnTo>
                <a:lnTo>
                  <a:pt x="150679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219" y="823086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Georgia"/>
                <a:cs typeface="Georgia"/>
              </a:rPr>
              <a:t>Th</a:t>
            </a:r>
            <a:r>
              <a:rPr sz="1800" i="1" spc="-35" dirty="0">
                <a:latin typeface="Georgia"/>
                <a:cs typeface="Georgia"/>
              </a:rPr>
              <a:t>a</a:t>
            </a:r>
            <a:r>
              <a:rPr sz="1800" i="1" spc="-65" dirty="0">
                <a:latin typeface="Georgia"/>
                <a:cs typeface="Georgia"/>
              </a:rPr>
              <a:t>nks!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7446" y="4876596"/>
            <a:ext cx="2286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35" dirty="0">
                <a:solidFill>
                  <a:srgbClr val="CC0000"/>
                </a:solidFill>
                <a:latin typeface="Trebuchet MS"/>
                <a:cs typeface="Trebuchet MS"/>
              </a:rPr>
              <a:t>27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8775" y="1957197"/>
            <a:ext cx="334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0" dirty="0">
                <a:solidFill>
                  <a:srgbClr val="CC0000"/>
                </a:solidFill>
                <a:latin typeface="Cambria"/>
                <a:cs typeface="Cambria"/>
              </a:rPr>
              <a:t>Any</a:t>
            </a:r>
            <a:r>
              <a:rPr sz="3600" b="1" spc="8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3600" b="1" spc="70" dirty="0">
                <a:solidFill>
                  <a:srgbClr val="CC0000"/>
                </a:solidFill>
                <a:latin typeface="Cambria"/>
                <a:cs typeface="Cambria"/>
              </a:rPr>
              <a:t>questions?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235" y="1008815"/>
            <a:ext cx="3989233" cy="5428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6547" y="2870663"/>
            <a:ext cx="4488617" cy="561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7098" y="823086"/>
            <a:ext cx="120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95" dirty="0">
                <a:latin typeface="Georgia"/>
                <a:cs typeface="Georgia"/>
              </a:rPr>
              <a:t>02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2047493"/>
            <a:ext cx="6826884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6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Write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25" dirty="0">
                <a:solidFill>
                  <a:srgbClr val="000000"/>
                </a:solidFill>
                <a:latin typeface="Georgia"/>
                <a:cs typeface="Georgia"/>
              </a:rPr>
              <a:t>a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70" dirty="0">
                <a:solidFill>
                  <a:srgbClr val="000000"/>
                </a:solidFill>
                <a:latin typeface="Georgia"/>
                <a:cs typeface="Georgia"/>
              </a:rPr>
              <a:t>python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program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05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20" dirty="0">
                <a:solidFill>
                  <a:srgbClr val="000000"/>
                </a:solidFill>
                <a:latin typeface="Georgia"/>
                <a:cs typeface="Georgia"/>
              </a:rPr>
              <a:t>find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sum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70" dirty="0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-20" dirty="0">
                <a:solidFill>
                  <a:srgbClr val="000000"/>
                </a:solidFill>
                <a:latin typeface="Georgia"/>
                <a:cs typeface="Georgia"/>
              </a:rPr>
              <a:t>all </a:t>
            </a:r>
            <a:r>
              <a:rPr sz="2400" b="0" i="0" spc="-56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80" dirty="0">
                <a:solidFill>
                  <a:srgbClr val="000000"/>
                </a:solidFill>
                <a:latin typeface="Georgia"/>
                <a:cs typeface="Georgia"/>
              </a:rPr>
              <a:t>even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numbers</a:t>
            </a:r>
            <a:r>
              <a:rPr sz="2400" b="0" i="0" spc="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from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5" dirty="0">
                <a:solidFill>
                  <a:srgbClr val="000000"/>
                </a:solidFill>
                <a:latin typeface="Georgia"/>
                <a:cs typeface="Georgia"/>
              </a:rPr>
              <a:t>0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05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-70" dirty="0">
                <a:solidFill>
                  <a:srgbClr val="000000"/>
                </a:solidFill>
                <a:latin typeface="Georgia"/>
                <a:cs typeface="Georgia"/>
              </a:rPr>
              <a:t>10.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399" y="2718219"/>
            <a:ext cx="273685" cy="31115"/>
          </a:xfrm>
          <a:custGeom>
            <a:avLst/>
            <a:gdLst/>
            <a:ahLst/>
            <a:cxnLst/>
            <a:rect l="l" t="t" r="r" b="b"/>
            <a:pathLst>
              <a:path w="273685" h="31114">
                <a:moveTo>
                  <a:pt x="0" y="215"/>
                </a:moveTo>
                <a:lnTo>
                  <a:pt x="0" y="215"/>
                </a:lnTo>
                <a:lnTo>
                  <a:pt x="71447" y="215"/>
                </a:lnTo>
                <a:lnTo>
                  <a:pt x="74029" y="0"/>
                </a:lnTo>
                <a:lnTo>
                  <a:pt x="76603" y="215"/>
                </a:lnTo>
                <a:lnTo>
                  <a:pt x="79177" y="431"/>
                </a:lnTo>
                <a:lnTo>
                  <a:pt x="81739" y="1008"/>
                </a:lnTo>
                <a:lnTo>
                  <a:pt x="84297" y="1511"/>
                </a:lnTo>
                <a:lnTo>
                  <a:pt x="86854" y="2014"/>
                </a:lnTo>
                <a:lnTo>
                  <a:pt x="89402" y="2457"/>
                </a:lnTo>
                <a:lnTo>
                  <a:pt x="91949" y="3234"/>
                </a:lnTo>
                <a:lnTo>
                  <a:pt x="94495" y="4011"/>
                </a:lnTo>
                <a:lnTo>
                  <a:pt x="97035" y="5175"/>
                </a:lnTo>
                <a:lnTo>
                  <a:pt x="99574" y="6173"/>
                </a:lnTo>
                <a:lnTo>
                  <a:pt x="102113" y="7171"/>
                </a:lnTo>
                <a:lnTo>
                  <a:pt x="104649" y="8282"/>
                </a:lnTo>
                <a:lnTo>
                  <a:pt x="107185" y="9220"/>
                </a:lnTo>
                <a:lnTo>
                  <a:pt x="109722" y="10159"/>
                </a:lnTo>
                <a:lnTo>
                  <a:pt x="112257" y="10839"/>
                </a:lnTo>
                <a:lnTo>
                  <a:pt x="114791" y="11804"/>
                </a:lnTo>
                <a:lnTo>
                  <a:pt x="117326" y="12770"/>
                </a:lnTo>
                <a:lnTo>
                  <a:pt x="119861" y="13982"/>
                </a:lnTo>
                <a:lnTo>
                  <a:pt x="122397" y="15012"/>
                </a:lnTo>
                <a:lnTo>
                  <a:pt x="124933" y="16043"/>
                </a:lnTo>
                <a:lnTo>
                  <a:pt x="127468" y="17099"/>
                </a:lnTo>
                <a:lnTo>
                  <a:pt x="130005" y="17987"/>
                </a:lnTo>
                <a:lnTo>
                  <a:pt x="152846" y="22988"/>
                </a:lnTo>
                <a:lnTo>
                  <a:pt x="155386" y="23242"/>
                </a:lnTo>
                <a:lnTo>
                  <a:pt x="157925" y="23173"/>
                </a:lnTo>
                <a:lnTo>
                  <a:pt x="160465" y="23506"/>
                </a:lnTo>
                <a:lnTo>
                  <a:pt x="163005" y="23839"/>
                </a:lnTo>
                <a:lnTo>
                  <a:pt x="165545" y="24455"/>
                </a:lnTo>
                <a:lnTo>
                  <a:pt x="168085" y="24988"/>
                </a:lnTo>
                <a:lnTo>
                  <a:pt x="170625" y="25519"/>
                </a:lnTo>
                <a:lnTo>
                  <a:pt x="173165" y="26157"/>
                </a:lnTo>
                <a:lnTo>
                  <a:pt x="175705" y="26698"/>
                </a:lnTo>
                <a:lnTo>
                  <a:pt x="178246" y="27240"/>
                </a:lnTo>
                <a:lnTo>
                  <a:pt x="180785" y="27780"/>
                </a:lnTo>
                <a:lnTo>
                  <a:pt x="183326" y="28233"/>
                </a:lnTo>
                <a:lnTo>
                  <a:pt x="185866" y="28687"/>
                </a:lnTo>
                <a:lnTo>
                  <a:pt x="188407" y="29087"/>
                </a:lnTo>
                <a:lnTo>
                  <a:pt x="190946" y="29419"/>
                </a:lnTo>
                <a:lnTo>
                  <a:pt x="193487" y="29752"/>
                </a:lnTo>
                <a:lnTo>
                  <a:pt x="196027" y="30014"/>
                </a:lnTo>
                <a:lnTo>
                  <a:pt x="221428" y="31028"/>
                </a:lnTo>
                <a:lnTo>
                  <a:pt x="223968" y="31038"/>
                </a:lnTo>
                <a:lnTo>
                  <a:pt x="226508" y="31023"/>
                </a:lnTo>
                <a:lnTo>
                  <a:pt x="229048" y="31010"/>
                </a:lnTo>
                <a:lnTo>
                  <a:pt x="231588" y="30996"/>
                </a:lnTo>
                <a:lnTo>
                  <a:pt x="234128" y="30970"/>
                </a:lnTo>
                <a:lnTo>
                  <a:pt x="236668" y="30947"/>
                </a:lnTo>
                <a:lnTo>
                  <a:pt x="239208" y="30924"/>
                </a:lnTo>
                <a:lnTo>
                  <a:pt x="241748" y="30896"/>
                </a:lnTo>
                <a:lnTo>
                  <a:pt x="244288" y="30873"/>
                </a:lnTo>
                <a:lnTo>
                  <a:pt x="246828" y="30849"/>
                </a:lnTo>
                <a:lnTo>
                  <a:pt x="249368" y="30826"/>
                </a:lnTo>
                <a:lnTo>
                  <a:pt x="251908" y="30806"/>
                </a:lnTo>
                <a:lnTo>
                  <a:pt x="254448" y="30786"/>
                </a:lnTo>
                <a:lnTo>
                  <a:pt x="256988" y="30768"/>
                </a:lnTo>
                <a:lnTo>
                  <a:pt x="259528" y="30753"/>
                </a:lnTo>
                <a:lnTo>
                  <a:pt x="262068" y="30739"/>
                </a:lnTo>
                <a:lnTo>
                  <a:pt x="264824" y="30727"/>
                </a:lnTo>
                <a:lnTo>
                  <a:pt x="267148" y="30717"/>
                </a:lnTo>
                <a:lnTo>
                  <a:pt x="269472" y="30708"/>
                </a:lnTo>
                <a:lnTo>
                  <a:pt x="272418" y="30699"/>
                </a:lnTo>
                <a:lnTo>
                  <a:pt x="273472" y="30695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5975" y="2603529"/>
            <a:ext cx="153035" cy="274320"/>
          </a:xfrm>
          <a:custGeom>
            <a:avLst/>
            <a:gdLst/>
            <a:ahLst/>
            <a:cxnLst/>
            <a:rect l="l" t="t" r="r" b="b"/>
            <a:pathLst>
              <a:path w="153035" h="274319">
                <a:moveTo>
                  <a:pt x="144743" y="15845"/>
                </a:moveTo>
                <a:lnTo>
                  <a:pt x="144528" y="15845"/>
                </a:lnTo>
                <a:lnTo>
                  <a:pt x="144167" y="15845"/>
                </a:lnTo>
                <a:lnTo>
                  <a:pt x="143448" y="15845"/>
                </a:lnTo>
                <a:lnTo>
                  <a:pt x="142729" y="15845"/>
                </a:lnTo>
                <a:lnTo>
                  <a:pt x="141710" y="16061"/>
                </a:lnTo>
                <a:lnTo>
                  <a:pt x="140430" y="15845"/>
                </a:lnTo>
                <a:lnTo>
                  <a:pt x="139150" y="15629"/>
                </a:lnTo>
                <a:lnTo>
                  <a:pt x="137543" y="15053"/>
                </a:lnTo>
                <a:lnTo>
                  <a:pt x="135768" y="14550"/>
                </a:lnTo>
                <a:lnTo>
                  <a:pt x="133993" y="14047"/>
                </a:lnTo>
                <a:lnTo>
                  <a:pt x="132150" y="13388"/>
                </a:lnTo>
                <a:lnTo>
                  <a:pt x="129781" y="12827"/>
                </a:lnTo>
                <a:lnTo>
                  <a:pt x="127413" y="12266"/>
                </a:lnTo>
                <a:lnTo>
                  <a:pt x="124685" y="11894"/>
                </a:lnTo>
                <a:lnTo>
                  <a:pt x="121560" y="11183"/>
                </a:lnTo>
                <a:lnTo>
                  <a:pt x="118433" y="10472"/>
                </a:lnTo>
                <a:lnTo>
                  <a:pt x="115079" y="9443"/>
                </a:lnTo>
                <a:lnTo>
                  <a:pt x="111026" y="8563"/>
                </a:lnTo>
                <a:lnTo>
                  <a:pt x="69377" y="2032"/>
                </a:lnTo>
                <a:lnTo>
                  <a:pt x="65113" y="1582"/>
                </a:lnTo>
                <a:lnTo>
                  <a:pt x="61081" y="1247"/>
                </a:lnTo>
                <a:lnTo>
                  <a:pt x="57301" y="971"/>
                </a:lnTo>
                <a:lnTo>
                  <a:pt x="53522" y="695"/>
                </a:lnTo>
                <a:lnTo>
                  <a:pt x="34371" y="70"/>
                </a:lnTo>
                <a:lnTo>
                  <a:pt x="31609" y="71"/>
                </a:lnTo>
                <a:lnTo>
                  <a:pt x="28895" y="74"/>
                </a:lnTo>
                <a:lnTo>
                  <a:pt x="26180" y="77"/>
                </a:lnTo>
                <a:lnTo>
                  <a:pt x="23609" y="111"/>
                </a:lnTo>
                <a:lnTo>
                  <a:pt x="21051" y="141"/>
                </a:lnTo>
                <a:lnTo>
                  <a:pt x="18492" y="171"/>
                </a:lnTo>
                <a:lnTo>
                  <a:pt x="15805" y="0"/>
                </a:lnTo>
                <a:lnTo>
                  <a:pt x="13543" y="253"/>
                </a:lnTo>
                <a:lnTo>
                  <a:pt x="11282" y="507"/>
                </a:lnTo>
                <a:lnTo>
                  <a:pt x="9210" y="910"/>
                </a:lnTo>
                <a:lnTo>
                  <a:pt x="7482" y="1665"/>
                </a:lnTo>
                <a:lnTo>
                  <a:pt x="5753" y="2419"/>
                </a:lnTo>
                <a:lnTo>
                  <a:pt x="0" y="11094"/>
                </a:lnTo>
                <a:lnTo>
                  <a:pt x="162" y="12593"/>
                </a:lnTo>
                <a:lnTo>
                  <a:pt x="331" y="14254"/>
                </a:lnTo>
                <a:lnTo>
                  <a:pt x="502" y="15916"/>
                </a:lnTo>
                <a:lnTo>
                  <a:pt x="1031" y="17417"/>
                </a:lnTo>
                <a:lnTo>
                  <a:pt x="1494" y="19485"/>
                </a:lnTo>
                <a:lnTo>
                  <a:pt x="1957" y="21553"/>
                </a:lnTo>
                <a:lnTo>
                  <a:pt x="2364" y="24311"/>
                </a:lnTo>
                <a:lnTo>
                  <a:pt x="3110" y="26663"/>
                </a:lnTo>
                <a:lnTo>
                  <a:pt x="3857" y="29015"/>
                </a:lnTo>
                <a:lnTo>
                  <a:pt x="4997" y="31285"/>
                </a:lnTo>
                <a:lnTo>
                  <a:pt x="5975" y="33595"/>
                </a:lnTo>
                <a:lnTo>
                  <a:pt x="6952" y="35904"/>
                </a:lnTo>
                <a:lnTo>
                  <a:pt x="8049" y="38193"/>
                </a:lnTo>
                <a:lnTo>
                  <a:pt x="8976" y="40520"/>
                </a:lnTo>
                <a:lnTo>
                  <a:pt x="9902" y="42848"/>
                </a:lnTo>
                <a:lnTo>
                  <a:pt x="10575" y="45403"/>
                </a:lnTo>
                <a:lnTo>
                  <a:pt x="11535" y="47560"/>
                </a:lnTo>
                <a:lnTo>
                  <a:pt x="12494" y="49717"/>
                </a:lnTo>
                <a:lnTo>
                  <a:pt x="13704" y="51541"/>
                </a:lnTo>
                <a:lnTo>
                  <a:pt x="14733" y="53461"/>
                </a:lnTo>
                <a:lnTo>
                  <a:pt x="15762" y="55382"/>
                </a:lnTo>
                <a:lnTo>
                  <a:pt x="16604" y="57393"/>
                </a:lnTo>
                <a:lnTo>
                  <a:pt x="17708" y="59085"/>
                </a:lnTo>
                <a:lnTo>
                  <a:pt x="18813" y="60777"/>
                </a:lnTo>
                <a:lnTo>
                  <a:pt x="20190" y="62108"/>
                </a:lnTo>
                <a:lnTo>
                  <a:pt x="21360" y="63614"/>
                </a:lnTo>
                <a:lnTo>
                  <a:pt x="22531" y="65120"/>
                </a:lnTo>
                <a:lnTo>
                  <a:pt x="23511" y="66748"/>
                </a:lnTo>
                <a:lnTo>
                  <a:pt x="24731" y="68121"/>
                </a:lnTo>
                <a:lnTo>
                  <a:pt x="25951" y="69494"/>
                </a:lnTo>
                <a:lnTo>
                  <a:pt x="27429" y="70562"/>
                </a:lnTo>
                <a:lnTo>
                  <a:pt x="28683" y="71850"/>
                </a:lnTo>
                <a:lnTo>
                  <a:pt x="29936" y="73139"/>
                </a:lnTo>
                <a:lnTo>
                  <a:pt x="30980" y="74393"/>
                </a:lnTo>
                <a:lnTo>
                  <a:pt x="32253" y="75853"/>
                </a:lnTo>
                <a:lnTo>
                  <a:pt x="33527" y="77312"/>
                </a:lnTo>
                <a:lnTo>
                  <a:pt x="35040" y="78878"/>
                </a:lnTo>
                <a:lnTo>
                  <a:pt x="36322" y="80607"/>
                </a:lnTo>
                <a:lnTo>
                  <a:pt x="37604" y="82335"/>
                </a:lnTo>
                <a:lnTo>
                  <a:pt x="38663" y="84439"/>
                </a:lnTo>
                <a:lnTo>
                  <a:pt x="39947" y="86224"/>
                </a:lnTo>
                <a:lnTo>
                  <a:pt x="54733" y="98011"/>
                </a:lnTo>
                <a:lnTo>
                  <a:pt x="56787" y="98740"/>
                </a:lnTo>
                <a:lnTo>
                  <a:pt x="58998" y="99245"/>
                </a:lnTo>
                <a:lnTo>
                  <a:pt x="61271" y="99656"/>
                </a:lnTo>
                <a:lnTo>
                  <a:pt x="63543" y="100068"/>
                </a:lnTo>
                <a:lnTo>
                  <a:pt x="65940" y="100297"/>
                </a:lnTo>
                <a:lnTo>
                  <a:pt x="68367" y="100480"/>
                </a:lnTo>
                <a:lnTo>
                  <a:pt x="70793" y="100663"/>
                </a:lnTo>
                <a:lnTo>
                  <a:pt x="73308" y="100716"/>
                </a:lnTo>
                <a:lnTo>
                  <a:pt x="75831" y="100754"/>
                </a:lnTo>
                <a:lnTo>
                  <a:pt x="78354" y="100791"/>
                </a:lnTo>
                <a:lnTo>
                  <a:pt x="80932" y="100747"/>
                </a:lnTo>
                <a:lnTo>
                  <a:pt x="83506" y="100706"/>
                </a:lnTo>
                <a:lnTo>
                  <a:pt x="86080" y="100664"/>
                </a:lnTo>
                <a:lnTo>
                  <a:pt x="88683" y="100795"/>
                </a:lnTo>
                <a:lnTo>
                  <a:pt x="91277" y="100504"/>
                </a:lnTo>
                <a:lnTo>
                  <a:pt x="93871" y="100215"/>
                </a:lnTo>
                <a:lnTo>
                  <a:pt x="96475" y="99763"/>
                </a:lnTo>
                <a:lnTo>
                  <a:pt x="99070" y="98966"/>
                </a:lnTo>
                <a:lnTo>
                  <a:pt x="101665" y="98169"/>
                </a:lnTo>
                <a:lnTo>
                  <a:pt x="113289" y="90888"/>
                </a:lnTo>
                <a:lnTo>
                  <a:pt x="115144" y="89063"/>
                </a:lnTo>
                <a:lnTo>
                  <a:pt x="116475" y="86748"/>
                </a:lnTo>
                <a:lnTo>
                  <a:pt x="117973" y="84780"/>
                </a:lnTo>
                <a:lnTo>
                  <a:pt x="119469" y="82811"/>
                </a:lnTo>
                <a:lnTo>
                  <a:pt x="120994" y="80997"/>
                </a:lnTo>
                <a:lnTo>
                  <a:pt x="122274" y="79075"/>
                </a:lnTo>
                <a:lnTo>
                  <a:pt x="123555" y="77152"/>
                </a:lnTo>
                <a:lnTo>
                  <a:pt x="124700" y="75250"/>
                </a:lnTo>
                <a:lnTo>
                  <a:pt x="125654" y="73246"/>
                </a:lnTo>
                <a:lnTo>
                  <a:pt x="126608" y="71241"/>
                </a:lnTo>
                <a:lnTo>
                  <a:pt x="127154" y="69186"/>
                </a:lnTo>
                <a:lnTo>
                  <a:pt x="127999" y="67050"/>
                </a:lnTo>
                <a:lnTo>
                  <a:pt x="128843" y="64914"/>
                </a:lnTo>
                <a:lnTo>
                  <a:pt x="135804" y="41144"/>
                </a:lnTo>
                <a:lnTo>
                  <a:pt x="136367" y="38623"/>
                </a:lnTo>
                <a:lnTo>
                  <a:pt x="140548" y="25907"/>
                </a:lnTo>
                <a:lnTo>
                  <a:pt x="141194" y="24781"/>
                </a:lnTo>
                <a:lnTo>
                  <a:pt x="141804" y="24248"/>
                </a:lnTo>
                <a:lnTo>
                  <a:pt x="142315" y="24241"/>
                </a:lnTo>
                <a:lnTo>
                  <a:pt x="142826" y="24235"/>
                </a:lnTo>
                <a:lnTo>
                  <a:pt x="143255" y="24881"/>
                </a:lnTo>
                <a:lnTo>
                  <a:pt x="144922" y="36347"/>
                </a:lnTo>
                <a:lnTo>
                  <a:pt x="145035" y="38609"/>
                </a:lnTo>
                <a:lnTo>
                  <a:pt x="145086" y="41162"/>
                </a:lnTo>
                <a:lnTo>
                  <a:pt x="145127" y="43729"/>
                </a:lnTo>
                <a:lnTo>
                  <a:pt x="145167" y="46296"/>
                </a:lnTo>
                <a:lnTo>
                  <a:pt x="145167" y="48816"/>
                </a:lnTo>
                <a:lnTo>
                  <a:pt x="145164" y="51747"/>
                </a:lnTo>
                <a:lnTo>
                  <a:pt x="145161" y="54678"/>
                </a:lnTo>
                <a:lnTo>
                  <a:pt x="144919" y="58266"/>
                </a:lnTo>
                <a:lnTo>
                  <a:pt x="145111" y="61312"/>
                </a:lnTo>
                <a:lnTo>
                  <a:pt x="145303" y="64357"/>
                </a:lnTo>
                <a:lnTo>
                  <a:pt x="145844" y="67005"/>
                </a:lnTo>
                <a:lnTo>
                  <a:pt x="146317" y="70023"/>
                </a:lnTo>
                <a:lnTo>
                  <a:pt x="146791" y="73041"/>
                </a:lnTo>
                <a:lnTo>
                  <a:pt x="147416" y="76280"/>
                </a:lnTo>
                <a:lnTo>
                  <a:pt x="147949" y="79418"/>
                </a:lnTo>
                <a:lnTo>
                  <a:pt x="148482" y="82556"/>
                </a:lnTo>
                <a:lnTo>
                  <a:pt x="149043" y="85540"/>
                </a:lnTo>
                <a:lnTo>
                  <a:pt x="149515" y="88853"/>
                </a:lnTo>
                <a:lnTo>
                  <a:pt x="149987" y="92166"/>
                </a:lnTo>
                <a:lnTo>
                  <a:pt x="150421" y="95594"/>
                </a:lnTo>
                <a:lnTo>
                  <a:pt x="150782" y="99295"/>
                </a:lnTo>
                <a:lnTo>
                  <a:pt x="151144" y="102995"/>
                </a:lnTo>
                <a:lnTo>
                  <a:pt x="151440" y="107143"/>
                </a:lnTo>
                <a:lnTo>
                  <a:pt x="151685" y="111056"/>
                </a:lnTo>
                <a:lnTo>
                  <a:pt x="151930" y="114968"/>
                </a:lnTo>
                <a:lnTo>
                  <a:pt x="152694" y="147042"/>
                </a:lnTo>
                <a:lnTo>
                  <a:pt x="152687" y="150073"/>
                </a:lnTo>
                <a:lnTo>
                  <a:pt x="152680" y="153016"/>
                </a:lnTo>
                <a:lnTo>
                  <a:pt x="152673" y="155959"/>
                </a:lnTo>
                <a:lnTo>
                  <a:pt x="152650" y="158749"/>
                </a:lnTo>
                <a:lnTo>
                  <a:pt x="152630" y="161491"/>
                </a:lnTo>
                <a:lnTo>
                  <a:pt x="152609" y="164233"/>
                </a:lnTo>
                <a:lnTo>
                  <a:pt x="152582" y="166861"/>
                </a:lnTo>
                <a:lnTo>
                  <a:pt x="152559" y="169468"/>
                </a:lnTo>
                <a:lnTo>
                  <a:pt x="152536" y="172075"/>
                </a:lnTo>
                <a:lnTo>
                  <a:pt x="152512" y="174606"/>
                </a:lnTo>
                <a:lnTo>
                  <a:pt x="152491" y="177135"/>
                </a:lnTo>
                <a:lnTo>
                  <a:pt x="152470" y="179663"/>
                </a:lnTo>
                <a:lnTo>
                  <a:pt x="152451" y="182147"/>
                </a:lnTo>
                <a:lnTo>
                  <a:pt x="152436" y="184638"/>
                </a:lnTo>
                <a:lnTo>
                  <a:pt x="152419" y="187129"/>
                </a:lnTo>
                <a:lnTo>
                  <a:pt x="152406" y="189600"/>
                </a:lnTo>
                <a:lnTo>
                  <a:pt x="152395" y="192080"/>
                </a:lnTo>
                <a:lnTo>
                  <a:pt x="152384" y="194561"/>
                </a:lnTo>
                <a:lnTo>
                  <a:pt x="152356" y="206993"/>
                </a:lnTo>
                <a:lnTo>
                  <a:pt x="152353" y="209490"/>
                </a:lnTo>
                <a:lnTo>
                  <a:pt x="152352" y="211995"/>
                </a:lnTo>
                <a:lnTo>
                  <a:pt x="152351" y="214505"/>
                </a:lnTo>
                <a:lnTo>
                  <a:pt x="152350" y="217015"/>
                </a:lnTo>
                <a:lnTo>
                  <a:pt x="152350" y="219533"/>
                </a:lnTo>
                <a:lnTo>
                  <a:pt x="152350" y="222055"/>
                </a:lnTo>
                <a:lnTo>
                  <a:pt x="152351" y="224577"/>
                </a:lnTo>
                <a:lnTo>
                  <a:pt x="152351" y="227106"/>
                </a:lnTo>
                <a:lnTo>
                  <a:pt x="152352" y="229637"/>
                </a:lnTo>
                <a:lnTo>
                  <a:pt x="152353" y="232167"/>
                </a:lnTo>
                <a:lnTo>
                  <a:pt x="152354" y="234703"/>
                </a:lnTo>
                <a:lnTo>
                  <a:pt x="152355" y="237240"/>
                </a:lnTo>
                <a:lnTo>
                  <a:pt x="152356" y="239777"/>
                </a:lnTo>
                <a:lnTo>
                  <a:pt x="152358" y="242317"/>
                </a:lnTo>
                <a:lnTo>
                  <a:pt x="152358" y="244857"/>
                </a:lnTo>
                <a:lnTo>
                  <a:pt x="152359" y="247398"/>
                </a:lnTo>
                <a:lnTo>
                  <a:pt x="152360" y="249940"/>
                </a:lnTo>
                <a:lnTo>
                  <a:pt x="152360" y="252482"/>
                </a:lnTo>
                <a:lnTo>
                  <a:pt x="152362" y="255024"/>
                </a:lnTo>
                <a:lnTo>
                  <a:pt x="152362" y="257567"/>
                </a:lnTo>
                <a:lnTo>
                  <a:pt x="152363" y="260110"/>
                </a:lnTo>
                <a:lnTo>
                  <a:pt x="152363" y="262653"/>
                </a:lnTo>
                <a:lnTo>
                  <a:pt x="152363" y="265411"/>
                </a:lnTo>
                <a:lnTo>
                  <a:pt x="152363" y="267738"/>
                </a:lnTo>
                <a:lnTo>
                  <a:pt x="152364" y="270064"/>
                </a:lnTo>
                <a:lnTo>
                  <a:pt x="152364" y="273014"/>
                </a:lnTo>
                <a:lnTo>
                  <a:pt x="152365" y="274069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956" y="1383994"/>
            <a:ext cx="6276995" cy="18936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622" y="823086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000000"/>
                </a:solidFill>
                <a:latin typeface="Georgia"/>
                <a:cs typeface="Georgia"/>
              </a:rPr>
              <a:t>Question</a:t>
            </a:r>
            <a:r>
              <a:rPr sz="1800" b="0" spc="-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0" spc="-105" dirty="0">
                <a:solidFill>
                  <a:srgbClr val="000000"/>
                </a:solidFill>
                <a:latin typeface="Georgia"/>
                <a:cs typeface="Georgia"/>
              </a:rPr>
              <a:t>03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86688" y="2047493"/>
            <a:ext cx="709803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spc="459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latin typeface="Georgia"/>
                <a:cs typeface="Georgia"/>
              </a:rPr>
              <a:t>Write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25" dirty="0">
                <a:latin typeface="Georgia"/>
                <a:cs typeface="Georgia"/>
              </a:rPr>
              <a:t>a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python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program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to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read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three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60" dirty="0">
                <a:latin typeface="Georgia"/>
                <a:cs typeface="Georgia"/>
              </a:rPr>
              <a:t>numbers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(a,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b,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c)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and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check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how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45" dirty="0">
                <a:latin typeface="Georgia"/>
                <a:cs typeface="Georgia"/>
              </a:rPr>
              <a:t>many </a:t>
            </a:r>
            <a:r>
              <a:rPr sz="2400" spc="60" dirty="0">
                <a:latin typeface="Georgia"/>
                <a:cs typeface="Georgia"/>
              </a:rPr>
              <a:t>numbers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between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‘a’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and</a:t>
            </a:r>
            <a:r>
              <a:rPr sz="2400" spc="5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‘b’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are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20" dirty="0">
                <a:latin typeface="Georgia"/>
                <a:cs typeface="Georgia"/>
              </a:rPr>
              <a:t>divisible</a:t>
            </a:r>
            <a:r>
              <a:rPr sz="2400" spc="5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by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‘c’.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15" dirty="0">
                <a:latin typeface="Georgia"/>
                <a:cs typeface="Georgia"/>
              </a:rPr>
              <a:t>(Assume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50" dirty="0">
                <a:latin typeface="Georgia"/>
                <a:cs typeface="Georgia"/>
              </a:rPr>
              <a:t>b </a:t>
            </a:r>
            <a:r>
              <a:rPr sz="2400" spc="20" dirty="0">
                <a:latin typeface="Georgia"/>
                <a:cs typeface="Georgia"/>
              </a:rPr>
              <a:t>is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not </a:t>
            </a:r>
            <a:r>
              <a:rPr sz="2400" spc="8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getting</a:t>
            </a:r>
            <a:r>
              <a:rPr sz="2400" spc="55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included)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325" y="1182578"/>
            <a:ext cx="8267573" cy="24720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5575" y="823086"/>
            <a:ext cx="1212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Question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90" dirty="0">
                <a:latin typeface="Georgia"/>
                <a:cs typeface="Georgia"/>
              </a:rPr>
              <a:t>04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1555750"/>
            <a:ext cx="666940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14999"/>
              </a:lnSpc>
              <a:spcBef>
                <a:spcPts val="100"/>
              </a:spcBef>
            </a:pPr>
            <a:r>
              <a:rPr sz="2400" b="0" i="0" dirty="0">
                <a:solidFill>
                  <a:srgbClr val="CC0000"/>
                </a:solidFill>
                <a:latin typeface="Cambria Math"/>
                <a:cs typeface="Cambria Math"/>
              </a:rPr>
              <a:t>◈</a:t>
            </a:r>
            <a:r>
              <a:rPr sz="2400" b="0" i="0" spc="459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Write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25" dirty="0">
                <a:solidFill>
                  <a:srgbClr val="000000"/>
                </a:solidFill>
                <a:latin typeface="Georgia"/>
                <a:cs typeface="Georgia"/>
              </a:rPr>
              <a:t>a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70" dirty="0">
                <a:solidFill>
                  <a:srgbClr val="000000"/>
                </a:solidFill>
                <a:latin typeface="Georgia"/>
                <a:cs typeface="Georgia"/>
              </a:rPr>
              <a:t>python</a:t>
            </a:r>
            <a:r>
              <a:rPr sz="2400" b="0" i="0" spc="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60" dirty="0">
                <a:solidFill>
                  <a:srgbClr val="000000"/>
                </a:solidFill>
                <a:latin typeface="Georgia"/>
                <a:cs typeface="Georgia"/>
              </a:rPr>
              <a:t>program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05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114" dirty="0">
                <a:solidFill>
                  <a:srgbClr val="000000"/>
                </a:solidFill>
                <a:latin typeface="Georgia"/>
                <a:cs typeface="Georgia"/>
              </a:rPr>
              <a:t>get</a:t>
            </a:r>
            <a:r>
              <a:rPr sz="2400" b="0" i="0" spc="4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90" dirty="0">
                <a:solidFill>
                  <a:srgbClr val="000000"/>
                </a:solidFill>
                <a:latin typeface="Georgia"/>
                <a:cs typeface="Georgia"/>
              </a:rPr>
              <a:t>the</a:t>
            </a:r>
            <a:r>
              <a:rPr sz="2400" b="0" i="0" spc="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45" dirty="0">
                <a:solidFill>
                  <a:srgbClr val="000000"/>
                </a:solidFill>
                <a:latin typeface="Georgia"/>
                <a:cs typeface="Georgia"/>
              </a:rPr>
              <a:t>following </a:t>
            </a:r>
            <a:r>
              <a:rPr sz="2400" b="0" i="0" spc="-56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b="0" i="0" spc="55" dirty="0">
                <a:solidFill>
                  <a:srgbClr val="000000"/>
                </a:solidFill>
                <a:latin typeface="Georgia"/>
                <a:cs typeface="Georgia"/>
              </a:rPr>
              <a:t>output.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2523" y="2461386"/>
            <a:ext cx="1085850" cy="24276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768350" algn="l"/>
              </a:tabLst>
            </a:pPr>
            <a:r>
              <a:rPr sz="1800" spc="-120" dirty="0">
                <a:latin typeface="Georgia"/>
                <a:cs typeface="Georgia"/>
              </a:rPr>
              <a:t>1</a:t>
            </a:r>
            <a:r>
              <a:rPr sz="1800" u="heavy" spc="-1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sz="1800" spc="20" dirty="0">
                <a:latin typeface="Georgia"/>
                <a:cs typeface="Georgia"/>
              </a:rPr>
              <a:t>99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808355" algn="l"/>
              </a:tabLst>
            </a:pPr>
            <a:r>
              <a:rPr sz="1800" spc="-40" dirty="0">
                <a:latin typeface="Georgia"/>
                <a:cs typeface="Georgia"/>
              </a:rPr>
              <a:t>2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u="heavy" spc="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sz="1800" spc="-20" dirty="0">
                <a:latin typeface="Georgia"/>
                <a:cs typeface="Georgia"/>
              </a:rPr>
              <a:t>98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45" dirty="0">
                <a:latin typeface="Georgia"/>
                <a:cs typeface="Georgia"/>
              </a:rPr>
              <a:t>..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45" dirty="0">
                <a:latin typeface="Georgia"/>
                <a:cs typeface="Georgia"/>
              </a:rPr>
              <a:t>..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945515" algn="l"/>
              </a:tabLst>
            </a:pPr>
            <a:r>
              <a:rPr sz="1800" spc="-20" dirty="0">
                <a:latin typeface="Georgia"/>
                <a:cs typeface="Georgia"/>
              </a:rPr>
              <a:t>98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u="heavy" spc="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sz="1800" spc="-40" dirty="0"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948690" algn="l"/>
              </a:tabLst>
            </a:pPr>
            <a:r>
              <a:rPr sz="1800" spc="20" dirty="0">
                <a:latin typeface="Georgia"/>
                <a:cs typeface="Georgia"/>
              </a:rPr>
              <a:t>99</a:t>
            </a:r>
            <a:r>
              <a:rPr sz="1800" u="heavy" spc="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sz="1800" spc="-12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568" y="1698297"/>
            <a:ext cx="4951512" cy="14088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On-screen Show (16:9)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MT</vt:lpstr>
      <vt:lpstr>Calibri</vt:lpstr>
      <vt:lpstr>Cambria</vt:lpstr>
      <vt:lpstr>Cambria Math</vt:lpstr>
      <vt:lpstr>Georgia</vt:lpstr>
      <vt:lpstr>Palatino Linotype</vt:lpstr>
      <vt:lpstr>Trebuchet MS</vt:lpstr>
      <vt:lpstr>Office Theme</vt:lpstr>
      <vt:lpstr>Practice Questions</vt:lpstr>
      <vt:lpstr>◈ Write a python program to print the square</vt:lpstr>
      <vt:lpstr>PowerPoint Presentation</vt:lpstr>
      <vt:lpstr>◈ Write a python program to find the sum of all  even numbers from 0 to 10.</vt:lpstr>
      <vt:lpstr>PowerPoint Presentation</vt:lpstr>
      <vt:lpstr>Question 03</vt:lpstr>
      <vt:lpstr>PowerPoint Presentation</vt:lpstr>
      <vt:lpstr>◈ Write a python program to get the following  output.</vt:lpstr>
      <vt:lpstr>PowerPoint Presentation</vt:lpstr>
      <vt:lpstr>PowerPoint Presentation</vt:lpstr>
      <vt:lpstr>PowerPoint Presentation</vt:lpstr>
      <vt:lpstr>Question 06</vt:lpstr>
      <vt:lpstr>PowerPoint Presentation</vt:lpstr>
      <vt:lpstr>Question 07</vt:lpstr>
      <vt:lpstr>PowerPoint Presentation</vt:lpstr>
      <vt:lpstr>◈ Print your name in 3 rows and columns.</vt:lpstr>
      <vt:lpstr>PowerPoint Presentation</vt:lpstr>
      <vt:lpstr>◈ Print the following pattern.</vt:lpstr>
      <vt:lpstr>PowerPoint Presentation</vt:lpstr>
      <vt:lpstr>◈ Print the following pattern.</vt:lpstr>
      <vt:lpstr>PowerPoint Presentation</vt:lpstr>
      <vt:lpstr>◈ Print the following pattern.</vt:lpstr>
      <vt:lpstr>PowerPoint Presentation</vt:lpstr>
      <vt:lpstr>◈ Print the following pattern.</vt:lpstr>
      <vt:lpstr>PowerPoint Presentation</vt:lpstr>
      <vt:lpstr>◈ Print the following pattern.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Nethu Weerasingha</dc:creator>
  <cp:lastModifiedBy>Dr. Mohamed Shafraz</cp:lastModifiedBy>
  <cp:revision>1</cp:revision>
  <dcterms:created xsi:type="dcterms:W3CDTF">2024-01-28T13:42:00Z</dcterms:created>
  <dcterms:modified xsi:type="dcterms:W3CDTF">2024-01-28T13:49:17Z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2024-01-28T00:00:00Z</vt:filetime>
  </property>
</Properties>
</file>