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ohamed Shafraz" userId="6b22b2be-e220-48d9-a64a-a2f2bfb2b52e" providerId="ADAL" clId="{C61B318B-5412-4EFD-9D7B-5A91272E7F25}"/>
    <pc:docChg chg="custSel modSld">
      <pc:chgData name="Dr. Mohamed Shafraz" userId="6b22b2be-e220-48d9-a64a-a2f2bfb2b52e" providerId="ADAL" clId="{C61B318B-5412-4EFD-9D7B-5A91272E7F25}" dt="2024-01-28T13:49:30.549" v="0" actId="478"/>
      <pc:docMkLst>
        <pc:docMk/>
      </pc:docMkLst>
      <pc:sldChg chg="delSp mod">
        <pc:chgData name="Dr. Mohamed Shafraz" userId="6b22b2be-e220-48d9-a64a-a2f2bfb2b52e" providerId="ADAL" clId="{C61B318B-5412-4EFD-9D7B-5A91272E7F25}" dt="2024-01-28T13:49:30.549" v="0" actId="478"/>
        <pc:sldMkLst>
          <pc:docMk/>
          <pc:sldMk cId="0" sldId="277"/>
        </pc:sldMkLst>
        <pc:spChg chg="del">
          <ac:chgData name="Dr. Mohamed Shafraz" userId="6b22b2be-e220-48d9-a64a-a2f2bfb2b52e" providerId="ADAL" clId="{C61B318B-5412-4EFD-9D7B-5A91272E7F25}" dt="2024-01-28T13:49:30.549" v="0" actId="478"/>
          <ac:spMkLst>
            <pc:docMk/>
            <pc:sldMk cId="0" sldId="277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D2F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03731" y="3563111"/>
            <a:ext cx="0" cy="3294379"/>
          </a:xfrm>
          <a:custGeom>
            <a:avLst/>
            <a:gdLst/>
            <a:ahLst/>
            <a:cxnLst/>
            <a:rect l="l" t="t" r="r" b="b"/>
            <a:pathLst>
              <a:path h="3294379">
                <a:moveTo>
                  <a:pt x="0" y="0"/>
                </a:moveTo>
                <a:lnTo>
                  <a:pt x="0" y="3294298"/>
                </a:lnTo>
              </a:path>
            </a:pathLst>
          </a:custGeom>
          <a:ln w="9525">
            <a:solidFill>
              <a:srgbClr val="999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0381" y="3295650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5" h="268604">
                <a:moveTo>
                  <a:pt x="134112" y="0"/>
                </a:moveTo>
                <a:lnTo>
                  <a:pt x="91722" y="6839"/>
                </a:lnTo>
                <a:lnTo>
                  <a:pt x="54907" y="25883"/>
                </a:lnTo>
                <a:lnTo>
                  <a:pt x="25876" y="54918"/>
                </a:lnTo>
                <a:lnTo>
                  <a:pt x="6837" y="91732"/>
                </a:lnTo>
                <a:lnTo>
                  <a:pt x="0" y="134112"/>
                </a:lnTo>
                <a:lnTo>
                  <a:pt x="6837" y="176491"/>
                </a:lnTo>
                <a:lnTo>
                  <a:pt x="25876" y="213305"/>
                </a:lnTo>
                <a:lnTo>
                  <a:pt x="54907" y="242340"/>
                </a:lnTo>
                <a:lnTo>
                  <a:pt x="91722" y="261384"/>
                </a:lnTo>
                <a:lnTo>
                  <a:pt x="134112" y="268224"/>
                </a:lnTo>
                <a:lnTo>
                  <a:pt x="176501" y="261384"/>
                </a:lnTo>
                <a:lnTo>
                  <a:pt x="213316" y="242340"/>
                </a:lnTo>
                <a:lnTo>
                  <a:pt x="242347" y="213305"/>
                </a:lnTo>
                <a:lnTo>
                  <a:pt x="261386" y="176491"/>
                </a:lnTo>
                <a:lnTo>
                  <a:pt x="268224" y="134112"/>
                </a:lnTo>
                <a:lnTo>
                  <a:pt x="261386" y="91732"/>
                </a:lnTo>
                <a:lnTo>
                  <a:pt x="242347" y="54918"/>
                </a:lnTo>
                <a:lnTo>
                  <a:pt x="213316" y="25883"/>
                </a:lnTo>
                <a:lnTo>
                  <a:pt x="176501" y="6839"/>
                </a:lnTo>
                <a:lnTo>
                  <a:pt x="134112" y="0"/>
                </a:lnTo>
                <a:close/>
              </a:path>
            </a:pathLst>
          </a:custGeom>
          <a:solidFill>
            <a:srgbClr val="39C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70381" y="3295650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5" h="268604">
                <a:moveTo>
                  <a:pt x="0" y="134112"/>
                </a:moveTo>
                <a:lnTo>
                  <a:pt x="6837" y="91732"/>
                </a:lnTo>
                <a:lnTo>
                  <a:pt x="25876" y="54918"/>
                </a:lnTo>
                <a:lnTo>
                  <a:pt x="54907" y="25883"/>
                </a:lnTo>
                <a:lnTo>
                  <a:pt x="91722" y="6839"/>
                </a:lnTo>
                <a:lnTo>
                  <a:pt x="134112" y="0"/>
                </a:lnTo>
                <a:lnTo>
                  <a:pt x="176501" y="6839"/>
                </a:lnTo>
                <a:lnTo>
                  <a:pt x="213316" y="25883"/>
                </a:lnTo>
                <a:lnTo>
                  <a:pt x="242347" y="54918"/>
                </a:lnTo>
                <a:lnTo>
                  <a:pt x="261386" y="91732"/>
                </a:lnTo>
                <a:lnTo>
                  <a:pt x="268224" y="134112"/>
                </a:lnTo>
                <a:lnTo>
                  <a:pt x="261386" y="176491"/>
                </a:lnTo>
                <a:lnTo>
                  <a:pt x="242347" y="213305"/>
                </a:lnTo>
                <a:lnTo>
                  <a:pt x="213316" y="242340"/>
                </a:lnTo>
                <a:lnTo>
                  <a:pt x="176501" y="261384"/>
                </a:lnTo>
                <a:lnTo>
                  <a:pt x="134112" y="268224"/>
                </a:lnTo>
                <a:lnTo>
                  <a:pt x="91722" y="261384"/>
                </a:lnTo>
                <a:lnTo>
                  <a:pt x="54907" y="242340"/>
                </a:lnTo>
                <a:lnTo>
                  <a:pt x="25876" y="213305"/>
                </a:lnTo>
                <a:lnTo>
                  <a:pt x="6837" y="176491"/>
                </a:lnTo>
                <a:lnTo>
                  <a:pt x="0" y="134112"/>
                </a:lnTo>
                <a:close/>
              </a:path>
            </a:pathLst>
          </a:custGeom>
          <a:ln w="28575">
            <a:solidFill>
              <a:srgbClr val="2D2F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0774" y="2203526"/>
            <a:ext cx="5902451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9C0B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9C0B9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D2F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98969" y="0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0" y="6857996"/>
                </a:moveTo>
                <a:lnTo>
                  <a:pt x="9525" y="6857996"/>
                </a:lnTo>
                <a:lnTo>
                  <a:pt x="9525" y="0"/>
                </a:lnTo>
                <a:lnTo>
                  <a:pt x="0" y="0"/>
                </a:lnTo>
                <a:lnTo>
                  <a:pt x="0" y="6857996"/>
                </a:lnTo>
                <a:close/>
              </a:path>
            </a:pathLst>
          </a:custGeom>
          <a:solidFill>
            <a:srgbClr val="999FA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18" y="786574"/>
            <a:ext cx="217550" cy="21907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769619" y="1862327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5" h="268605">
                <a:moveTo>
                  <a:pt x="134111" y="0"/>
                </a:moveTo>
                <a:lnTo>
                  <a:pt x="91722" y="6839"/>
                </a:lnTo>
                <a:lnTo>
                  <a:pt x="54907" y="25883"/>
                </a:lnTo>
                <a:lnTo>
                  <a:pt x="25876" y="54918"/>
                </a:lnTo>
                <a:lnTo>
                  <a:pt x="6837" y="91732"/>
                </a:lnTo>
                <a:lnTo>
                  <a:pt x="0" y="134112"/>
                </a:lnTo>
                <a:lnTo>
                  <a:pt x="6837" y="176491"/>
                </a:lnTo>
                <a:lnTo>
                  <a:pt x="25876" y="213305"/>
                </a:lnTo>
                <a:lnTo>
                  <a:pt x="54907" y="242340"/>
                </a:lnTo>
                <a:lnTo>
                  <a:pt x="91722" y="261384"/>
                </a:lnTo>
                <a:lnTo>
                  <a:pt x="134111" y="268224"/>
                </a:lnTo>
                <a:lnTo>
                  <a:pt x="176501" y="261384"/>
                </a:lnTo>
                <a:lnTo>
                  <a:pt x="213316" y="242340"/>
                </a:lnTo>
                <a:lnTo>
                  <a:pt x="242347" y="213305"/>
                </a:lnTo>
                <a:lnTo>
                  <a:pt x="261386" y="176491"/>
                </a:lnTo>
                <a:lnTo>
                  <a:pt x="268223" y="134112"/>
                </a:lnTo>
                <a:lnTo>
                  <a:pt x="261386" y="91732"/>
                </a:lnTo>
                <a:lnTo>
                  <a:pt x="242347" y="54918"/>
                </a:lnTo>
                <a:lnTo>
                  <a:pt x="213316" y="25883"/>
                </a:lnTo>
                <a:lnTo>
                  <a:pt x="176501" y="6839"/>
                </a:lnTo>
                <a:lnTo>
                  <a:pt x="134111" y="0"/>
                </a:lnTo>
                <a:close/>
              </a:path>
            </a:pathLst>
          </a:custGeom>
          <a:solidFill>
            <a:srgbClr val="2D2F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69619" y="1862327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5" h="268605">
                <a:moveTo>
                  <a:pt x="0" y="134112"/>
                </a:moveTo>
                <a:lnTo>
                  <a:pt x="6837" y="91732"/>
                </a:lnTo>
                <a:lnTo>
                  <a:pt x="25876" y="54918"/>
                </a:lnTo>
                <a:lnTo>
                  <a:pt x="54907" y="25883"/>
                </a:lnTo>
                <a:lnTo>
                  <a:pt x="91722" y="6839"/>
                </a:lnTo>
                <a:lnTo>
                  <a:pt x="134111" y="0"/>
                </a:lnTo>
                <a:lnTo>
                  <a:pt x="176501" y="6839"/>
                </a:lnTo>
                <a:lnTo>
                  <a:pt x="213316" y="25883"/>
                </a:lnTo>
                <a:lnTo>
                  <a:pt x="242347" y="54918"/>
                </a:lnTo>
                <a:lnTo>
                  <a:pt x="261386" y="91732"/>
                </a:lnTo>
                <a:lnTo>
                  <a:pt x="268223" y="134112"/>
                </a:lnTo>
                <a:lnTo>
                  <a:pt x="261386" y="176491"/>
                </a:lnTo>
                <a:lnTo>
                  <a:pt x="242347" y="213305"/>
                </a:lnTo>
                <a:lnTo>
                  <a:pt x="213316" y="242340"/>
                </a:lnTo>
                <a:lnTo>
                  <a:pt x="176501" y="261384"/>
                </a:lnTo>
                <a:lnTo>
                  <a:pt x="134111" y="268224"/>
                </a:lnTo>
                <a:lnTo>
                  <a:pt x="91722" y="261384"/>
                </a:lnTo>
                <a:lnTo>
                  <a:pt x="54907" y="242340"/>
                </a:lnTo>
                <a:lnTo>
                  <a:pt x="25876" y="213305"/>
                </a:lnTo>
                <a:lnTo>
                  <a:pt x="6837" y="176491"/>
                </a:lnTo>
                <a:lnTo>
                  <a:pt x="0" y="134112"/>
                </a:lnTo>
                <a:close/>
              </a:path>
            </a:pathLst>
          </a:custGeom>
          <a:ln w="9525">
            <a:solidFill>
              <a:srgbClr val="999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3F3F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9C0B9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9C0B9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9C0B9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9C0B9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D2F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98969" y="0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0" y="6857996"/>
                </a:moveTo>
                <a:lnTo>
                  <a:pt x="9525" y="6857996"/>
                </a:lnTo>
                <a:lnTo>
                  <a:pt x="9525" y="0"/>
                </a:lnTo>
                <a:lnTo>
                  <a:pt x="0" y="0"/>
                </a:lnTo>
                <a:lnTo>
                  <a:pt x="0" y="6857996"/>
                </a:lnTo>
                <a:close/>
              </a:path>
            </a:pathLst>
          </a:custGeom>
          <a:solidFill>
            <a:srgbClr val="999F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99919" y="898905"/>
            <a:ext cx="4344161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3006" y="2517578"/>
            <a:ext cx="7777987" cy="2359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3F3F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5158" y="6511849"/>
            <a:ext cx="255904" cy="21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9C0B9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python</a:t>
            </a:r>
            <a:r>
              <a:rPr spc="-305" dirty="0"/>
              <a:t> </a:t>
            </a:r>
            <a:r>
              <a:rPr spc="305" dirty="0"/>
              <a:t>FOR </a:t>
            </a:r>
            <a:r>
              <a:rPr spc="-1864" dirty="0"/>
              <a:t> </a:t>
            </a:r>
            <a:r>
              <a:rPr spc="250" dirty="0"/>
              <a:t>Loops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18" y="786574"/>
            <a:ext cx="217550" cy="2190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4857" y="1857565"/>
            <a:ext cx="278130" cy="278130"/>
            <a:chOff x="764857" y="1857565"/>
            <a:chExt cx="278130" cy="278130"/>
          </a:xfrm>
        </p:grpSpPr>
        <p:sp>
          <p:nvSpPr>
            <p:cNvPr id="4" name="object 4"/>
            <p:cNvSpPr/>
            <p:nvPr/>
          </p:nvSpPr>
          <p:spPr>
            <a:xfrm>
              <a:off x="769619" y="186232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134111" y="0"/>
                  </a:moveTo>
                  <a:lnTo>
                    <a:pt x="91722" y="6839"/>
                  </a:lnTo>
                  <a:lnTo>
                    <a:pt x="54907" y="25883"/>
                  </a:lnTo>
                  <a:lnTo>
                    <a:pt x="25876" y="54918"/>
                  </a:lnTo>
                  <a:lnTo>
                    <a:pt x="6837" y="91732"/>
                  </a:lnTo>
                  <a:lnTo>
                    <a:pt x="0" y="134112"/>
                  </a:lnTo>
                  <a:lnTo>
                    <a:pt x="6837" y="176491"/>
                  </a:lnTo>
                  <a:lnTo>
                    <a:pt x="25876" y="213305"/>
                  </a:lnTo>
                  <a:lnTo>
                    <a:pt x="54907" y="242340"/>
                  </a:lnTo>
                  <a:lnTo>
                    <a:pt x="91722" y="261384"/>
                  </a:lnTo>
                  <a:lnTo>
                    <a:pt x="134111" y="268224"/>
                  </a:lnTo>
                  <a:lnTo>
                    <a:pt x="176501" y="261384"/>
                  </a:lnTo>
                  <a:lnTo>
                    <a:pt x="213316" y="242340"/>
                  </a:lnTo>
                  <a:lnTo>
                    <a:pt x="242347" y="213305"/>
                  </a:lnTo>
                  <a:lnTo>
                    <a:pt x="261386" y="176491"/>
                  </a:lnTo>
                  <a:lnTo>
                    <a:pt x="268223" y="134112"/>
                  </a:lnTo>
                  <a:lnTo>
                    <a:pt x="261386" y="91732"/>
                  </a:lnTo>
                  <a:lnTo>
                    <a:pt x="242347" y="54918"/>
                  </a:lnTo>
                  <a:lnTo>
                    <a:pt x="213316" y="25883"/>
                  </a:lnTo>
                  <a:lnTo>
                    <a:pt x="176501" y="6839"/>
                  </a:lnTo>
                  <a:lnTo>
                    <a:pt x="134111" y="0"/>
                  </a:lnTo>
                  <a:close/>
                </a:path>
              </a:pathLst>
            </a:custGeom>
            <a:solidFill>
              <a:srgbClr val="2D2F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186232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0" y="134112"/>
                  </a:moveTo>
                  <a:lnTo>
                    <a:pt x="6837" y="91732"/>
                  </a:lnTo>
                  <a:lnTo>
                    <a:pt x="25876" y="54918"/>
                  </a:lnTo>
                  <a:lnTo>
                    <a:pt x="54907" y="25883"/>
                  </a:lnTo>
                  <a:lnTo>
                    <a:pt x="91722" y="6839"/>
                  </a:lnTo>
                  <a:lnTo>
                    <a:pt x="134111" y="0"/>
                  </a:lnTo>
                  <a:lnTo>
                    <a:pt x="176501" y="6839"/>
                  </a:lnTo>
                  <a:lnTo>
                    <a:pt x="213316" y="25883"/>
                  </a:lnTo>
                  <a:lnTo>
                    <a:pt x="242347" y="54918"/>
                  </a:lnTo>
                  <a:lnTo>
                    <a:pt x="261386" y="91732"/>
                  </a:lnTo>
                  <a:lnTo>
                    <a:pt x="268223" y="134112"/>
                  </a:lnTo>
                  <a:lnTo>
                    <a:pt x="261386" y="176491"/>
                  </a:lnTo>
                  <a:lnTo>
                    <a:pt x="242347" y="213305"/>
                  </a:lnTo>
                  <a:lnTo>
                    <a:pt x="213316" y="242340"/>
                  </a:lnTo>
                  <a:lnTo>
                    <a:pt x="176501" y="261384"/>
                  </a:lnTo>
                  <a:lnTo>
                    <a:pt x="134111" y="268224"/>
                  </a:lnTo>
                  <a:lnTo>
                    <a:pt x="91722" y="261384"/>
                  </a:lnTo>
                  <a:lnTo>
                    <a:pt x="54907" y="242340"/>
                  </a:lnTo>
                  <a:lnTo>
                    <a:pt x="25876" y="213305"/>
                  </a:lnTo>
                  <a:lnTo>
                    <a:pt x="6837" y="176491"/>
                  </a:lnTo>
                  <a:lnTo>
                    <a:pt x="0" y="134112"/>
                  </a:lnTo>
                  <a:close/>
                </a:path>
              </a:pathLst>
            </a:custGeom>
            <a:ln w="9525">
              <a:solidFill>
                <a:srgbClr val="999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73810" y="704215"/>
            <a:ext cx="7416800" cy="362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100">
              <a:lnSpc>
                <a:spcPct val="100000"/>
              </a:lnSpc>
              <a:spcBef>
                <a:spcPts val="100"/>
              </a:spcBef>
              <a:buClr>
                <a:srgbClr val="F3F3F3"/>
              </a:buClr>
              <a:buSzPct val="125000"/>
              <a:buFont typeface="Times New Roman"/>
              <a:buChar char="◦"/>
              <a:tabLst>
                <a:tab pos="431165" algn="l"/>
                <a:tab pos="431800" algn="l"/>
              </a:tabLst>
            </a:pPr>
            <a:r>
              <a:rPr sz="2400" spc="110" dirty="0">
                <a:solidFill>
                  <a:srgbClr val="F3F3F3"/>
                </a:solidFill>
                <a:latin typeface="Tahoma"/>
                <a:cs typeface="Tahoma"/>
              </a:rPr>
              <a:t>A 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for </a:t>
            </a: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loop </a:t>
            </a:r>
            <a:r>
              <a:rPr sz="2400" spc="5" dirty="0">
                <a:solidFill>
                  <a:srgbClr val="F3F3F3"/>
                </a:solidFill>
                <a:latin typeface="Tahoma"/>
                <a:cs typeface="Tahoma"/>
              </a:rPr>
              <a:t>is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used 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for </a:t>
            </a:r>
            <a:r>
              <a:rPr sz="2400" spc="50" dirty="0">
                <a:solidFill>
                  <a:srgbClr val="F3F3F3"/>
                </a:solidFill>
                <a:latin typeface="Tahoma"/>
                <a:cs typeface="Tahoma"/>
              </a:rPr>
              <a:t>iterating </a:t>
            </a: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over </a:t>
            </a:r>
            <a:r>
              <a:rPr sz="2400" spc="185" dirty="0">
                <a:solidFill>
                  <a:srgbClr val="F3F3F3"/>
                </a:solidFill>
                <a:latin typeface="Tahoma"/>
                <a:cs typeface="Tahoma"/>
              </a:rPr>
              <a:t>a </a:t>
            </a:r>
            <a:r>
              <a:rPr sz="2400" spc="70" dirty="0">
                <a:solidFill>
                  <a:srgbClr val="F3F3F3"/>
                </a:solidFill>
                <a:latin typeface="Tahoma"/>
                <a:cs typeface="Tahoma"/>
              </a:rPr>
              <a:t>sequence </a:t>
            </a:r>
            <a:r>
              <a:rPr sz="2400" spc="7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F3F3F3"/>
                </a:solidFill>
                <a:latin typeface="Tahoma"/>
                <a:cs typeface="Tahoma"/>
              </a:rPr>
              <a:t>(that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F3F3F3"/>
                </a:solidFill>
                <a:latin typeface="Tahoma"/>
                <a:cs typeface="Tahoma"/>
              </a:rPr>
              <a:t>is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F3F3F3"/>
                </a:solidFill>
                <a:latin typeface="Tahoma"/>
                <a:cs typeface="Tahoma"/>
              </a:rPr>
              <a:t>either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85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45" dirty="0">
                <a:solidFill>
                  <a:srgbClr val="F3F3F3"/>
                </a:solidFill>
                <a:latin typeface="Tahoma"/>
                <a:cs typeface="Tahoma"/>
              </a:rPr>
              <a:t>list,</a:t>
            </a:r>
            <a:r>
              <a:rPr sz="2400" spc="-13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85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3F3F3"/>
                </a:solidFill>
                <a:latin typeface="Tahoma"/>
                <a:cs typeface="Tahoma"/>
              </a:rPr>
              <a:t>tuple,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85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F3F3F3"/>
                </a:solidFill>
                <a:latin typeface="Tahoma"/>
                <a:cs typeface="Tahoma"/>
              </a:rPr>
              <a:t>dictionary,</a:t>
            </a:r>
            <a:r>
              <a:rPr sz="24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85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F3F3F3"/>
                </a:solidFill>
                <a:latin typeface="Tahoma"/>
                <a:cs typeface="Tahoma"/>
              </a:rPr>
              <a:t>set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or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85" dirty="0">
                <a:solidFill>
                  <a:srgbClr val="F3F3F3"/>
                </a:solidFill>
                <a:latin typeface="Tahoma"/>
                <a:cs typeface="Tahoma"/>
              </a:rPr>
              <a:t>a </a:t>
            </a:r>
            <a:r>
              <a:rPr sz="2400" spc="-73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3F3F3"/>
                </a:solidFill>
                <a:latin typeface="Tahoma"/>
                <a:cs typeface="Tahoma"/>
              </a:rPr>
              <a:t>string).</a:t>
            </a:r>
            <a:endParaRPr sz="2400">
              <a:latin typeface="Tahoma"/>
              <a:cs typeface="Tahoma"/>
            </a:endParaRPr>
          </a:p>
          <a:p>
            <a:pPr marL="431800" marR="171450" indent="-419100">
              <a:lnSpc>
                <a:spcPct val="100000"/>
              </a:lnSpc>
              <a:spcBef>
                <a:spcPts val="600"/>
              </a:spcBef>
              <a:buSzPct val="125000"/>
              <a:buFont typeface="Times New Roman"/>
              <a:buChar char="◦"/>
              <a:tabLst>
                <a:tab pos="431165" algn="l"/>
                <a:tab pos="431800" algn="l"/>
              </a:tabLst>
            </a:pPr>
            <a:r>
              <a:rPr sz="2400" spc="35" dirty="0">
                <a:solidFill>
                  <a:srgbClr val="F3F3F3"/>
                </a:solidFill>
                <a:latin typeface="Tahoma"/>
                <a:cs typeface="Tahoma"/>
              </a:rPr>
              <a:t>With the 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for </a:t>
            </a: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loop </a:t>
            </a:r>
            <a:r>
              <a:rPr sz="2400" spc="45" dirty="0">
                <a:solidFill>
                  <a:srgbClr val="F3F3F3"/>
                </a:solidFill>
                <a:latin typeface="Tahoma"/>
                <a:cs typeface="Tahoma"/>
              </a:rPr>
              <a:t>we </a:t>
            </a:r>
            <a:r>
              <a:rPr sz="2400" spc="120" dirty="0">
                <a:solidFill>
                  <a:srgbClr val="F3F3F3"/>
                </a:solidFill>
                <a:latin typeface="Tahoma"/>
                <a:cs typeface="Tahoma"/>
              </a:rPr>
              <a:t>can </a:t>
            </a:r>
            <a:r>
              <a:rPr sz="2400" spc="50" dirty="0">
                <a:solidFill>
                  <a:srgbClr val="F3F3F3"/>
                </a:solidFill>
                <a:latin typeface="Tahoma"/>
                <a:cs typeface="Tahoma"/>
              </a:rPr>
              <a:t>execute </a:t>
            </a:r>
            <a:r>
              <a:rPr sz="2400" spc="185" dirty="0">
                <a:solidFill>
                  <a:srgbClr val="F3F3F3"/>
                </a:solidFill>
                <a:latin typeface="Tahoma"/>
                <a:cs typeface="Tahoma"/>
              </a:rPr>
              <a:t>a </a:t>
            </a:r>
            <a:r>
              <a:rPr sz="2400" spc="45" dirty="0">
                <a:solidFill>
                  <a:srgbClr val="F3F3F3"/>
                </a:solidFill>
                <a:latin typeface="Tahoma"/>
                <a:cs typeface="Tahoma"/>
              </a:rPr>
              <a:t>set </a:t>
            </a:r>
            <a:r>
              <a:rPr sz="2400" spc="100" dirty="0">
                <a:solidFill>
                  <a:srgbClr val="F3F3F3"/>
                </a:solidFill>
                <a:latin typeface="Tahoma"/>
                <a:cs typeface="Tahoma"/>
              </a:rPr>
              <a:t>of </a:t>
            </a:r>
            <a:r>
              <a:rPr sz="2400" spc="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F3F3F3"/>
                </a:solidFill>
                <a:latin typeface="Tahoma"/>
                <a:cs typeface="Tahoma"/>
              </a:rPr>
              <a:t>statements,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once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for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95" dirty="0">
                <a:solidFill>
                  <a:srgbClr val="F3F3F3"/>
                </a:solidFill>
                <a:latin typeface="Tahoma"/>
                <a:cs typeface="Tahoma"/>
              </a:rPr>
              <a:t>each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F3F3F3"/>
                </a:solidFill>
                <a:latin typeface="Tahoma"/>
                <a:cs typeface="Tahoma"/>
              </a:rPr>
              <a:t>item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F3F3F3"/>
                </a:solidFill>
                <a:latin typeface="Tahoma"/>
                <a:cs typeface="Tahoma"/>
              </a:rPr>
              <a:t>in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85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F3F3F3"/>
                </a:solidFill>
                <a:latin typeface="Tahoma"/>
                <a:cs typeface="Tahoma"/>
              </a:rPr>
              <a:t>list,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3F3F3"/>
                </a:solidFill>
                <a:latin typeface="Tahoma"/>
                <a:cs typeface="Tahoma"/>
              </a:rPr>
              <a:t>tuple,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F3F3F3"/>
                </a:solidFill>
                <a:latin typeface="Tahoma"/>
                <a:cs typeface="Tahoma"/>
              </a:rPr>
              <a:t>set </a:t>
            </a:r>
            <a:r>
              <a:rPr sz="2400" spc="-73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F3F3F3"/>
                </a:solidFill>
                <a:latin typeface="Tahoma"/>
                <a:cs typeface="Tahoma"/>
              </a:rPr>
              <a:t>etc.</a:t>
            </a:r>
            <a:endParaRPr sz="2400">
              <a:latin typeface="Tahoma"/>
              <a:cs typeface="Tahoma"/>
            </a:endParaRPr>
          </a:p>
          <a:p>
            <a:pPr marL="431800" indent="-419100">
              <a:lnSpc>
                <a:spcPct val="100000"/>
              </a:lnSpc>
              <a:spcBef>
                <a:spcPts val="600"/>
              </a:spcBef>
              <a:buSzPct val="125000"/>
              <a:buFont typeface="Times New Roman"/>
              <a:buChar char="◦"/>
              <a:tabLst>
                <a:tab pos="431165" algn="l"/>
                <a:tab pos="431800" algn="l"/>
              </a:tabLst>
            </a:pPr>
            <a:r>
              <a:rPr sz="2400" spc="110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24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for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loop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has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F3F3F3"/>
                </a:solidFill>
                <a:latin typeface="Tahoma"/>
                <a:cs typeface="Tahoma"/>
              </a:rPr>
              <a:t>two</a:t>
            </a:r>
            <a:r>
              <a:rPr sz="2400" spc="-12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F3F3F3"/>
                </a:solidFill>
                <a:latin typeface="Tahoma"/>
                <a:cs typeface="Tahoma"/>
              </a:rPr>
              <a:t>sections,</a:t>
            </a:r>
            <a:endParaRPr sz="2400">
              <a:latin typeface="Tahoma"/>
              <a:cs typeface="Tahoma"/>
            </a:endParaRPr>
          </a:p>
          <a:p>
            <a:pPr marL="1129030" lvl="1" indent="-24066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1129665" algn="l"/>
              </a:tabLst>
            </a:pPr>
            <a:r>
              <a:rPr sz="2400" spc="114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header</a:t>
            </a:r>
            <a:r>
              <a:rPr sz="2400" spc="-8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F3F3F3"/>
                </a:solidFill>
                <a:latin typeface="Tahoma"/>
                <a:cs typeface="Tahoma"/>
              </a:rPr>
              <a:t>specifying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F3F3F3"/>
                </a:solidFill>
                <a:latin typeface="Tahoma"/>
                <a:cs typeface="Tahoma"/>
              </a:rPr>
              <a:t>the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F3F3F3"/>
                </a:solidFill>
                <a:latin typeface="Tahoma"/>
                <a:cs typeface="Tahoma"/>
              </a:rPr>
              <a:t>iterating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F3F3F3"/>
                </a:solidFill>
                <a:latin typeface="Tahoma"/>
                <a:cs typeface="Tahoma"/>
              </a:rPr>
              <a:t>conditions</a:t>
            </a:r>
            <a:endParaRPr sz="2400">
              <a:latin typeface="Tahoma"/>
              <a:cs typeface="Tahoma"/>
            </a:endParaRPr>
          </a:p>
          <a:p>
            <a:pPr marL="1200150" lvl="1" indent="-311785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1200785" algn="l"/>
              </a:tabLst>
            </a:pPr>
            <a:r>
              <a:rPr sz="2400" spc="110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25" dirty="0">
                <a:solidFill>
                  <a:srgbClr val="F3F3F3"/>
                </a:solidFill>
                <a:latin typeface="Tahoma"/>
                <a:cs typeface="Tahoma"/>
              </a:rPr>
              <a:t>body</a:t>
            </a:r>
            <a:r>
              <a:rPr sz="2400" spc="-8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F3F3F3"/>
                </a:solidFill>
                <a:latin typeface="Tahoma"/>
                <a:cs typeface="Tahoma"/>
              </a:rPr>
              <a:t>which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F3F3F3"/>
                </a:solidFill>
                <a:latin typeface="Tahoma"/>
                <a:cs typeface="Tahoma"/>
              </a:rPr>
              <a:t>is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F3F3F3"/>
                </a:solidFill>
                <a:latin typeface="Tahoma"/>
                <a:cs typeface="Tahoma"/>
              </a:rPr>
              <a:t>executed</a:t>
            </a:r>
            <a:r>
              <a:rPr sz="2400" spc="-8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once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F3F3F3"/>
                </a:solidFill>
                <a:latin typeface="Tahoma"/>
                <a:cs typeface="Tahoma"/>
              </a:rPr>
              <a:t>per</a:t>
            </a:r>
            <a:r>
              <a:rPr sz="2400" spc="-8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F3F3F3"/>
                </a:solidFill>
                <a:latin typeface="Tahoma"/>
                <a:cs typeface="Tahoma"/>
              </a:rPr>
              <a:t>iteration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3810" y="5261305"/>
            <a:ext cx="13627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Syntax</a:t>
            </a:r>
            <a:r>
              <a:rPr sz="2400" spc="-18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3F3F3"/>
                </a:solidFill>
                <a:latin typeface="Wingdings"/>
                <a:cs typeface="Wingdings"/>
              </a:rPr>
              <a:t></a:t>
            </a:r>
            <a:endParaRPr sz="2400">
              <a:latin typeface="Wingdings"/>
              <a:cs typeface="Wingding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95827" y="4997196"/>
            <a:ext cx="3561587" cy="108051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10</a:t>
            </a:fld>
            <a:endParaRPr spc="4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4295" y="644144"/>
            <a:ext cx="3526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39C0B9"/>
                </a:solidFill>
              </a:rPr>
              <a:t>Looping</a:t>
            </a:r>
            <a:r>
              <a:rPr spc="-110" dirty="0">
                <a:solidFill>
                  <a:srgbClr val="39C0B9"/>
                </a:solidFill>
              </a:rPr>
              <a:t> </a:t>
            </a:r>
            <a:r>
              <a:rPr spc="60" dirty="0">
                <a:solidFill>
                  <a:srgbClr val="39C0B9"/>
                </a:solidFill>
              </a:rPr>
              <a:t>through</a:t>
            </a:r>
            <a:r>
              <a:rPr spc="-135" dirty="0">
                <a:solidFill>
                  <a:srgbClr val="39C0B9"/>
                </a:solidFill>
              </a:rPr>
              <a:t> </a:t>
            </a:r>
            <a:r>
              <a:rPr spc="185" dirty="0">
                <a:solidFill>
                  <a:srgbClr val="39C0B9"/>
                </a:solidFill>
              </a:rPr>
              <a:t>a</a:t>
            </a:r>
            <a:r>
              <a:rPr spc="-110" dirty="0">
                <a:solidFill>
                  <a:srgbClr val="39C0B9"/>
                </a:solidFill>
              </a:rPr>
              <a:t> </a:t>
            </a:r>
            <a:r>
              <a:rPr spc="40" dirty="0">
                <a:solidFill>
                  <a:srgbClr val="39C0B9"/>
                </a:solidFill>
              </a:rPr>
              <a:t>String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5044" y="2077211"/>
            <a:ext cx="3773424" cy="10546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3511" y="3131820"/>
            <a:ext cx="885444" cy="2895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27601" y="3918966"/>
            <a:ext cx="158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FFFFF"/>
                </a:solidFill>
                <a:latin typeface="Tahoma"/>
                <a:cs typeface="Tahoma"/>
              </a:rPr>
              <a:t>#Output</a:t>
            </a:r>
            <a:r>
              <a:rPr sz="2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→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11</a:t>
            </a:fld>
            <a:endParaRPr spc="4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4295" y="644144"/>
            <a:ext cx="4220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solidFill>
                  <a:srgbClr val="39C0B9"/>
                </a:solidFill>
              </a:rPr>
              <a:t>Using</a:t>
            </a:r>
            <a:r>
              <a:rPr spc="-114" dirty="0">
                <a:solidFill>
                  <a:srgbClr val="39C0B9"/>
                </a:solidFill>
              </a:rPr>
              <a:t> </a:t>
            </a:r>
            <a:r>
              <a:rPr spc="85" dirty="0">
                <a:solidFill>
                  <a:srgbClr val="39C0B9"/>
                </a:solidFill>
              </a:rPr>
              <a:t>for</a:t>
            </a:r>
            <a:r>
              <a:rPr spc="-100" dirty="0">
                <a:solidFill>
                  <a:srgbClr val="39C0B9"/>
                </a:solidFill>
              </a:rPr>
              <a:t> </a:t>
            </a:r>
            <a:r>
              <a:rPr spc="90" dirty="0">
                <a:solidFill>
                  <a:srgbClr val="39C0B9"/>
                </a:solidFill>
              </a:rPr>
              <a:t>loop</a:t>
            </a:r>
            <a:r>
              <a:rPr spc="-110" dirty="0">
                <a:solidFill>
                  <a:srgbClr val="39C0B9"/>
                </a:solidFill>
              </a:rPr>
              <a:t> </a:t>
            </a:r>
            <a:r>
              <a:rPr spc="5" dirty="0">
                <a:solidFill>
                  <a:srgbClr val="39C0B9"/>
                </a:solidFill>
              </a:rPr>
              <a:t>in</a:t>
            </a:r>
            <a:r>
              <a:rPr spc="-110" dirty="0">
                <a:solidFill>
                  <a:srgbClr val="39C0B9"/>
                </a:solidFill>
              </a:rPr>
              <a:t> </a:t>
            </a:r>
            <a:r>
              <a:rPr spc="185" dirty="0">
                <a:solidFill>
                  <a:srgbClr val="39C0B9"/>
                </a:solidFill>
              </a:rPr>
              <a:t>a</a:t>
            </a:r>
            <a:r>
              <a:rPr spc="-100" dirty="0">
                <a:solidFill>
                  <a:srgbClr val="39C0B9"/>
                </a:solidFill>
              </a:rPr>
              <a:t> </a:t>
            </a:r>
            <a:r>
              <a:rPr spc="80" dirty="0">
                <a:solidFill>
                  <a:srgbClr val="39C0B9"/>
                </a:solidFill>
              </a:rPr>
              <a:t>Python</a:t>
            </a:r>
            <a:r>
              <a:rPr spc="-130" dirty="0">
                <a:solidFill>
                  <a:srgbClr val="39C0B9"/>
                </a:solidFill>
              </a:rPr>
              <a:t> </a:t>
            </a:r>
            <a:r>
              <a:rPr spc="25" dirty="0">
                <a:solidFill>
                  <a:srgbClr val="39C0B9"/>
                </a:solidFill>
              </a:rPr>
              <a:t>List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1822704"/>
            <a:ext cx="5987796" cy="15849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79194" y="4126229"/>
            <a:ext cx="158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FFFFF"/>
                </a:solidFill>
                <a:latin typeface="Tahoma"/>
                <a:cs typeface="Tahoma"/>
              </a:rPr>
              <a:t>#Output</a:t>
            </a:r>
            <a:r>
              <a:rPr sz="2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→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12</a:t>
            </a:fld>
            <a:endParaRPr spc="40" dirty="0"/>
          </a:p>
        </p:txBody>
      </p:sp>
      <p:sp>
        <p:nvSpPr>
          <p:cNvPr id="5" name="object 5"/>
          <p:cNvSpPr txBox="1"/>
          <p:nvPr/>
        </p:nvSpPr>
        <p:spPr>
          <a:xfrm>
            <a:off x="3567810" y="4126229"/>
            <a:ext cx="14427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" marR="5080" indent="-22860" algn="just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FFFFFF"/>
                </a:solidFill>
                <a:latin typeface="Tahoma"/>
                <a:cs typeface="Tahoma"/>
              </a:rPr>
              <a:t>Colombo </a:t>
            </a:r>
            <a:r>
              <a:rPr sz="2400" spc="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Tahoma"/>
                <a:cs typeface="Tahoma"/>
              </a:rPr>
              <a:t>Kalutara </a:t>
            </a:r>
            <a:r>
              <a:rPr sz="2400" spc="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Tahoma"/>
                <a:cs typeface="Tahoma"/>
              </a:rPr>
              <a:t>Ga</a:t>
            </a:r>
            <a:r>
              <a:rPr sz="2400" spc="16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400" spc="15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400" spc="13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spc="105" dirty="0">
                <a:solidFill>
                  <a:srgbClr val="FFFFFF"/>
                </a:solidFill>
                <a:latin typeface="Tahoma"/>
                <a:cs typeface="Tahoma"/>
              </a:rPr>
              <a:t>ha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9942" y="581660"/>
            <a:ext cx="2992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5" dirty="0">
                <a:solidFill>
                  <a:srgbClr val="39C0B9"/>
                </a:solidFill>
                <a:latin typeface="Tahoma"/>
                <a:cs typeface="Tahoma"/>
              </a:rPr>
              <a:t>Nested</a:t>
            </a:r>
            <a:r>
              <a:rPr sz="2800" b="1" spc="-35" dirty="0">
                <a:solidFill>
                  <a:srgbClr val="39C0B9"/>
                </a:solidFill>
                <a:latin typeface="Tahoma"/>
                <a:cs typeface="Tahoma"/>
              </a:rPr>
              <a:t> </a:t>
            </a:r>
            <a:r>
              <a:rPr sz="2800" b="1" spc="25" dirty="0">
                <a:solidFill>
                  <a:srgbClr val="39C0B9"/>
                </a:solidFill>
                <a:latin typeface="Tahoma"/>
                <a:cs typeface="Tahoma"/>
              </a:rPr>
              <a:t>for</a:t>
            </a:r>
            <a:r>
              <a:rPr sz="2800" b="1" spc="-50" dirty="0">
                <a:solidFill>
                  <a:srgbClr val="39C0B9"/>
                </a:solidFill>
                <a:latin typeface="Tahoma"/>
                <a:cs typeface="Tahoma"/>
              </a:rPr>
              <a:t> </a:t>
            </a:r>
            <a:r>
              <a:rPr sz="2800" b="1" spc="-35" dirty="0">
                <a:solidFill>
                  <a:srgbClr val="39C0B9"/>
                </a:solidFill>
                <a:latin typeface="Tahoma"/>
                <a:cs typeface="Tahoma"/>
              </a:rPr>
              <a:t>Loops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2446" y="1741373"/>
            <a:ext cx="7015480" cy="18091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1800" marR="718185" indent="-419734">
              <a:lnSpc>
                <a:spcPct val="100000"/>
              </a:lnSpc>
              <a:spcBef>
                <a:spcPts val="95"/>
              </a:spcBef>
              <a:buSzPct val="107142"/>
              <a:buFont typeface="Times New Roman"/>
              <a:buChar char="◦"/>
              <a:tabLst>
                <a:tab pos="431800" algn="l"/>
                <a:tab pos="432434" algn="l"/>
              </a:tabLst>
            </a:pPr>
            <a:r>
              <a:rPr sz="2800" spc="90" dirty="0">
                <a:solidFill>
                  <a:srgbClr val="F3F3F3"/>
                </a:solidFill>
                <a:latin typeface="Tahoma"/>
                <a:cs typeface="Tahoma"/>
              </a:rPr>
              <a:t>Nested</a:t>
            </a:r>
            <a:r>
              <a:rPr sz="28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F3F3F3"/>
                </a:solidFill>
                <a:latin typeface="Tahoma"/>
                <a:cs typeface="Tahoma"/>
              </a:rPr>
              <a:t>loop</a:t>
            </a:r>
            <a:r>
              <a:rPr sz="2800" spc="-13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10" dirty="0">
                <a:solidFill>
                  <a:srgbClr val="F3F3F3"/>
                </a:solidFill>
                <a:latin typeface="Tahoma"/>
                <a:cs typeface="Tahoma"/>
              </a:rPr>
              <a:t>is</a:t>
            </a:r>
            <a:r>
              <a:rPr sz="28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210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28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F3F3F3"/>
                </a:solidFill>
                <a:latin typeface="Tahoma"/>
                <a:cs typeface="Tahoma"/>
              </a:rPr>
              <a:t>loop</a:t>
            </a:r>
            <a:r>
              <a:rPr sz="28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40" dirty="0">
                <a:solidFill>
                  <a:srgbClr val="F3F3F3"/>
                </a:solidFill>
                <a:latin typeface="Tahoma"/>
                <a:cs typeface="Tahoma"/>
              </a:rPr>
              <a:t>inside</a:t>
            </a:r>
            <a:r>
              <a:rPr sz="28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F3F3F3"/>
                </a:solidFill>
                <a:latin typeface="Tahoma"/>
                <a:cs typeface="Tahoma"/>
              </a:rPr>
              <a:t>another </a:t>
            </a:r>
            <a:r>
              <a:rPr sz="2800" spc="-86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15" dirty="0">
                <a:solidFill>
                  <a:srgbClr val="F3F3F3"/>
                </a:solidFill>
                <a:latin typeface="Tahoma"/>
                <a:cs typeface="Tahoma"/>
              </a:rPr>
              <a:t>loop.</a:t>
            </a:r>
            <a:endParaRPr sz="2800">
              <a:latin typeface="Tahoma"/>
              <a:cs typeface="Tahoma"/>
            </a:endParaRPr>
          </a:p>
          <a:p>
            <a:pPr marL="431800" marR="5080" indent="-419734">
              <a:lnSpc>
                <a:spcPct val="100000"/>
              </a:lnSpc>
              <a:spcBef>
                <a:spcPts val="605"/>
              </a:spcBef>
              <a:buSzPct val="107142"/>
              <a:buFont typeface="Times New Roman"/>
              <a:buChar char="◦"/>
              <a:tabLst>
                <a:tab pos="431800" algn="l"/>
                <a:tab pos="432434" algn="l"/>
              </a:tabLst>
            </a:pPr>
            <a:r>
              <a:rPr sz="2800" spc="50" dirty="0">
                <a:solidFill>
                  <a:srgbClr val="F3F3F3"/>
                </a:solidFill>
                <a:latin typeface="Tahoma"/>
                <a:cs typeface="Tahoma"/>
              </a:rPr>
              <a:t>The</a:t>
            </a:r>
            <a:r>
              <a:rPr sz="28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40" dirty="0">
                <a:solidFill>
                  <a:srgbClr val="00AFEF"/>
                </a:solidFill>
                <a:latin typeface="Tahoma"/>
                <a:cs typeface="Tahoma"/>
              </a:rPr>
              <a:t>inner</a:t>
            </a:r>
            <a:r>
              <a:rPr sz="2800" spc="-130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00AFEF"/>
                </a:solidFill>
                <a:latin typeface="Tahoma"/>
                <a:cs typeface="Tahoma"/>
              </a:rPr>
              <a:t>loop</a:t>
            </a:r>
            <a:r>
              <a:rPr sz="2800" spc="-100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3F3F3"/>
                </a:solidFill>
                <a:latin typeface="Tahoma"/>
                <a:cs typeface="Tahoma"/>
              </a:rPr>
              <a:t>will</a:t>
            </a:r>
            <a:r>
              <a:rPr sz="28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F3F3F3"/>
                </a:solidFill>
                <a:latin typeface="Tahoma"/>
                <a:cs typeface="Tahoma"/>
              </a:rPr>
              <a:t>be</a:t>
            </a:r>
            <a:r>
              <a:rPr sz="28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F3F3F3"/>
                </a:solidFill>
                <a:latin typeface="Tahoma"/>
                <a:cs typeface="Tahoma"/>
              </a:rPr>
              <a:t>executed</a:t>
            </a:r>
            <a:r>
              <a:rPr sz="28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90" dirty="0">
                <a:solidFill>
                  <a:srgbClr val="F3F3F3"/>
                </a:solidFill>
                <a:latin typeface="Tahoma"/>
                <a:cs typeface="Tahoma"/>
              </a:rPr>
              <a:t>one</a:t>
            </a:r>
            <a:r>
              <a:rPr sz="28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60" dirty="0">
                <a:solidFill>
                  <a:srgbClr val="F3F3F3"/>
                </a:solidFill>
                <a:latin typeface="Tahoma"/>
                <a:cs typeface="Tahoma"/>
              </a:rPr>
              <a:t>time </a:t>
            </a:r>
            <a:r>
              <a:rPr sz="2800" spc="-86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100" dirty="0">
                <a:solidFill>
                  <a:srgbClr val="F3F3F3"/>
                </a:solidFill>
                <a:latin typeface="Tahoma"/>
                <a:cs typeface="Tahoma"/>
              </a:rPr>
              <a:t>for</a:t>
            </a:r>
            <a:r>
              <a:rPr sz="28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F3F3F3"/>
                </a:solidFill>
                <a:latin typeface="Tahoma"/>
                <a:cs typeface="Tahoma"/>
              </a:rPr>
              <a:t>each</a:t>
            </a:r>
            <a:r>
              <a:rPr sz="28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55" dirty="0">
                <a:solidFill>
                  <a:srgbClr val="F3F3F3"/>
                </a:solidFill>
                <a:latin typeface="Tahoma"/>
                <a:cs typeface="Tahoma"/>
              </a:rPr>
              <a:t>iteration</a:t>
            </a:r>
            <a:r>
              <a:rPr sz="28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120" dirty="0">
                <a:solidFill>
                  <a:srgbClr val="F3F3F3"/>
                </a:solidFill>
                <a:latin typeface="Tahoma"/>
                <a:cs typeface="Tahoma"/>
              </a:rPr>
              <a:t>of</a:t>
            </a:r>
            <a:r>
              <a:rPr sz="2800" spc="-13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35" dirty="0">
                <a:solidFill>
                  <a:srgbClr val="F3F3F3"/>
                </a:solidFill>
                <a:latin typeface="Tahoma"/>
                <a:cs typeface="Tahoma"/>
              </a:rPr>
              <a:t>the</a:t>
            </a:r>
            <a:r>
              <a:rPr sz="28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00AFEF"/>
                </a:solidFill>
                <a:latin typeface="Tahoma"/>
                <a:cs typeface="Tahoma"/>
              </a:rPr>
              <a:t>outer</a:t>
            </a:r>
            <a:r>
              <a:rPr sz="2800" spc="-114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2800" spc="15" dirty="0">
                <a:solidFill>
                  <a:srgbClr val="00AFEF"/>
                </a:solidFill>
                <a:latin typeface="Tahoma"/>
                <a:cs typeface="Tahoma"/>
              </a:rPr>
              <a:t>loop.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1867" y="4328159"/>
            <a:ext cx="5160263" cy="18592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13</a:t>
            </a:fld>
            <a:endParaRPr spc="4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4295" y="644144"/>
            <a:ext cx="6101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solidFill>
                  <a:srgbClr val="39C0B9"/>
                </a:solidFill>
              </a:rPr>
              <a:t>Using</a:t>
            </a:r>
            <a:r>
              <a:rPr spc="-110" dirty="0">
                <a:solidFill>
                  <a:srgbClr val="39C0B9"/>
                </a:solidFill>
              </a:rPr>
              <a:t> </a:t>
            </a:r>
            <a:r>
              <a:rPr spc="80" dirty="0">
                <a:solidFill>
                  <a:srgbClr val="39C0B9"/>
                </a:solidFill>
              </a:rPr>
              <a:t>python</a:t>
            </a:r>
            <a:r>
              <a:rPr spc="-110" dirty="0">
                <a:solidFill>
                  <a:srgbClr val="39C0B9"/>
                </a:solidFill>
              </a:rPr>
              <a:t> </a:t>
            </a:r>
            <a:r>
              <a:rPr spc="85" dirty="0">
                <a:solidFill>
                  <a:srgbClr val="39C0B9"/>
                </a:solidFill>
              </a:rPr>
              <a:t>for</a:t>
            </a:r>
            <a:r>
              <a:rPr spc="-95" dirty="0">
                <a:solidFill>
                  <a:srgbClr val="39C0B9"/>
                </a:solidFill>
              </a:rPr>
              <a:t> </a:t>
            </a:r>
            <a:r>
              <a:rPr spc="90" dirty="0">
                <a:solidFill>
                  <a:srgbClr val="39C0B9"/>
                </a:solidFill>
              </a:rPr>
              <a:t>loop</a:t>
            </a:r>
            <a:r>
              <a:rPr spc="-105" dirty="0">
                <a:solidFill>
                  <a:srgbClr val="39C0B9"/>
                </a:solidFill>
              </a:rPr>
              <a:t> </a:t>
            </a:r>
            <a:r>
              <a:rPr dirty="0">
                <a:solidFill>
                  <a:srgbClr val="39C0B9"/>
                </a:solidFill>
              </a:rPr>
              <a:t>with</a:t>
            </a:r>
            <a:r>
              <a:rPr spc="-110" dirty="0">
                <a:solidFill>
                  <a:srgbClr val="39C0B9"/>
                </a:solidFill>
              </a:rPr>
              <a:t> </a:t>
            </a:r>
            <a:r>
              <a:rPr spc="65" dirty="0">
                <a:solidFill>
                  <a:srgbClr val="39C0B9"/>
                </a:solidFill>
              </a:rPr>
              <a:t>range()</a:t>
            </a:r>
            <a:r>
              <a:rPr spc="-80" dirty="0">
                <a:solidFill>
                  <a:srgbClr val="39C0B9"/>
                </a:solidFill>
              </a:rPr>
              <a:t> </a:t>
            </a:r>
            <a:r>
              <a:rPr spc="55" dirty="0">
                <a:solidFill>
                  <a:srgbClr val="39C0B9"/>
                </a:solidFill>
              </a:rPr>
              <a:t>function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14</a:t>
            </a:fld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1282446" y="1743202"/>
            <a:ext cx="7169150" cy="406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156210" indent="-419734">
              <a:lnSpc>
                <a:spcPct val="100000"/>
              </a:lnSpc>
              <a:spcBef>
                <a:spcPts val="100"/>
              </a:spcBef>
              <a:buSzPct val="125000"/>
              <a:buFont typeface="Times New Roman"/>
              <a:buChar char="◦"/>
              <a:tabLst>
                <a:tab pos="431800" algn="l"/>
                <a:tab pos="432434" algn="l"/>
              </a:tabLst>
            </a:pPr>
            <a:r>
              <a:rPr sz="2400" spc="20" dirty="0">
                <a:solidFill>
                  <a:srgbClr val="F3F3F3"/>
                </a:solidFill>
                <a:latin typeface="Tahoma"/>
                <a:cs typeface="Tahoma"/>
              </a:rPr>
              <a:t>This </a:t>
            </a:r>
            <a:r>
              <a:rPr sz="2400" spc="55" dirty="0">
                <a:solidFill>
                  <a:srgbClr val="F3F3F3"/>
                </a:solidFill>
                <a:latin typeface="Tahoma"/>
                <a:cs typeface="Tahoma"/>
              </a:rPr>
              <a:t>function </a:t>
            </a:r>
            <a:r>
              <a:rPr sz="2400" spc="45" dirty="0">
                <a:solidFill>
                  <a:srgbClr val="F3F3F3"/>
                </a:solidFill>
                <a:latin typeface="Tahoma"/>
                <a:cs typeface="Tahoma"/>
              </a:rPr>
              <a:t>returns </a:t>
            </a:r>
            <a:r>
              <a:rPr sz="2400" spc="185" dirty="0">
                <a:solidFill>
                  <a:srgbClr val="F3F3F3"/>
                </a:solidFill>
                <a:latin typeface="Tahoma"/>
                <a:cs typeface="Tahoma"/>
              </a:rPr>
              <a:t>a </a:t>
            </a:r>
            <a:r>
              <a:rPr sz="2400" spc="70" dirty="0">
                <a:solidFill>
                  <a:srgbClr val="F3F3F3"/>
                </a:solidFill>
                <a:latin typeface="Tahoma"/>
                <a:cs typeface="Tahoma"/>
              </a:rPr>
              <a:t>sequence </a:t>
            </a:r>
            <a:r>
              <a:rPr sz="2400" spc="100" dirty="0">
                <a:solidFill>
                  <a:srgbClr val="F3F3F3"/>
                </a:solidFill>
                <a:latin typeface="Tahoma"/>
                <a:cs typeface="Tahoma"/>
              </a:rPr>
              <a:t>of </a:t>
            </a:r>
            <a:r>
              <a:rPr sz="2400" spc="20" dirty="0">
                <a:solidFill>
                  <a:srgbClr val="F3F3F3"/>
                </a:solidFill>
                <a:latin typeface="Tahoma"/>
                <a:cs typeface="Tahoma"/>
              </a:rPr>
              <a:t>integers, </a:t>
            </a:r>
            <a:r>
              <a:rPr sz="2400" spc="2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F3F3F3"/>
                </a:solidFill>
                <a:latin typeface="Tahoma"/>
                <a:cs typeface="Tahoma"/>
              </a:rPr>
              <a:t>starting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10" dirty="0">
                <a:solidFill>
                  <a:srgbClr val="F3F3F3"/>
                </a:solidFill>
                <a:latin typeface="Tahoma"/>
                <a:cs typeface="Tahoma"/>
              </a:rPr>
              <a:t>from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14" dirty="0">
                <a:solidFill>
                  <a:srgbClr val="F3F3F3"/>
                </a:solidFill>
                <a:latin typeface="Tahoma"/>
                <a:cs typeface="Tahoma"/>
              </a:rPr>
              <a:t>0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40" dirty="0">
                <a:solidFill>
                  <a:srgbClr val="F3F3F3"/>
                </a:solidFill>
                <a:latin typeface="Tahoma"/>
                <a:cs typeface="Tahoma"/>
              </a:rPr>
              <a:t>by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F3F3F3"/>
                </a:solidFill>
                <a:latin typeface="Tahoma"/>
                <a:cs typeface="Tahoma"/>
              </a:rPr>
              <a:t>default,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14" dirty="0">
                <a:solidFill>
                  <a:srgbClr val="F3F3F3"/>
                </a:solidFill>
                <a:latin typeface="Tahoma"/>
                <a:cs typeface="Tahoma"/>
              </a:rPr>
              <a:t>and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F3F3F3"/>
                </a:solidFill>
                <a:latin typeface="Tahoma"/>
                <a:cs typeface="Tahoma"/>
              </a:rPr>
              <a:t>increments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35" dirty="0">
                <a:solidFill>
                  <a:srgbClr val="F3F3F3"/>
                </a:solidFill>
                <a:latin typeface="Tahoma"/>
                <a:cs typeface="Tahoma"/>
              </a:rPr>
              <a:t>by</a:t>
            </a:r>
            <a:r>
              <a:rPr sz="2400" spc="-8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515" dirty="0">
                <a:solidFill>
                  <a:srgbClr val="F3F3F3"/>
                </a:solidFill>
                <a:latin typeface="Tahoma"/>
                <a:cs typeface="Tahoma"/>
              </a:rPr>
              <a:t>1 </a:t>
            </a:r>
            <a:r>
              <a:rPr sz="2400" spc="-73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(by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F3F3F3"/>
                </a:solidFill>
                <a:latin typeface="Tahoma"/>
                <a:cs typeface="Tahoma"/>
              </a:rPr>
              <a:t>default)</a:t>
            </a:r>
            <a:r>
              <a:rPr sz="2400" spc="-8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14" dirty="0">
                <a:solidFill>
                  <a:srgbClr val="F3F3F3"/>
                </a:solidFill>
                <a:latin typeface="Tahoma"/>
                <a:cs typeface="Tahoma"/>
              </a:rPr>
              <a:t>and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F3F3F3"/>
                </a:solidFill>
                <a:latin typeface="Tahoma"/>
                <a:cs typeface="Tahoma"/>
              </a:rPr>
              <a:t>ends</a:t>
            </a:r>
            <a:r>
              <a:rPr sz="2400" spc="-8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95" dirty="0">
                <a:solidFill>
                  <a:srgbClr val="F3F3F3"/>
                </a:solidFill>
                <a:latin typeface="Tahoma"/>
                <a:cs typeface="Tahoma"/>
              </a:rPr>
              <a:t>at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85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F3F3F3"/>
                </a:solidFill>
                <a:latin typeface="Tahoma"/>
                <a:cs typeface="Tahoma"/>
              </a:rPr>
              <a:t>specified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F3F3F3"/>
                </a:solidFill>
                <a:latin typeface="Tahoma"/>
                <a:cs typeface="Tahoma"/>
              </a:rPr>
              <a:t>number.</a:t>
            </a:r>
            <a:endParaRPr sz="2400">
              <a:latin typeface="Tahoma"/>
              <a:cs typeface="Tahoma"/>
            </a:endParaRPr>
          </a:p>
          <a:p>
            <a:pPr marL="431800" marR="5080" indent="-419734">
              <a:lnSpc>
                <a:spcPct val="100000"/>
              </a:lnSpc>
              <a:spcBef>
                <a:spcPts val="600"/>
              </a:spcBef>
              <a:buSzPct val="125000"/>
              <a:buFont typeface="Times New Roman"/>
              <a:buChar char="◦"/>
              <a:tabLst>
                <a:tab pos="431800" algn="l"/>
                <a:tab pos="432434" algn="l"/>
              </a:tabLst>
            </a:pP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range()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F3F3F3"/>
                </a:solidFill>
                <a:latin typeface="Tahoma"/>
                <a:cs typeface="Tahoma"/>
              </a:rPr>
              <a:t>function</a:t>
            </a:r>
            <a:r>
              <a:rPr sz="2400" spc="-12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F3F3F3"/>
                </a:solidFill>
                <a:latin typeface="Tahoma"/>
                <a:cs typeface="Tahoma"/>
              </a:rPr>
              <a:t>is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used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to</a:t>
            </a:r>
            <a:r>
              <a:rPr sz="24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loop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F3F3F3"/>
                </a:solidFill>
                <a:latin typeface="Tahoma"/>
                <a:cs typeface="Tahoma"/>
              </a:rPr>
              <a:t>through</a:t>
            </a:r>
            <a:r>
              <a:rPr sz="2400" spc="-12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85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F3F3F3"/>
                </a:solidFill>
                <a:latin typeface="Tahoma"/>
                <a:cs typeface="Tahoma"/>
              </a:rPr>
              <a:t>set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0" dirty="0">
                <a:solidFill>
                  <a:srgbClr val="F3F3F3"/>
                </a:solidFill>
                <a:latin typeface="Tahoma"/>
                <a:cs typeface="Tahoma"/>
              </a:rPr>
              <a:t>of </a:t>
            </a:r>
            <a:r>
              <a:rPr sz="2400" spc="-73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values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F3F3F3"/>
                </a:solidFill>
                <a:latin typeface="Tahoma"/>
                <a:cs typeface="Tahoma"/>
              </a:rPr>
              <a:t>with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85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F3F3F3"/>
                </a:solidFill>
                <a:latin typeface="Tahoma"/>
                <a:cs typeface="Tahoma"/>
              </a:rPr>
              <a:t>specified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number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0" dirty="0">
                <a:solidFill>
                  <a:srgbClr val="F3F3F3"/>
                </a:solidFill>
                <a:latin typeface="Tahoma"/>
                <a:cs typeface="Tahoma"/>
              </a:rPr>
              <a:t>of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3F3F3"/>
                </a:solidFill>
                <a:latin typeface="Tahoma"/>
                <a:cs typeface="Tahoma"/>
              </a:rPr>
              <a:t>times.</a:t>
            </a:r>
            <a:endParaRPr sz="2400">
              <a:latin typeface="Tahoma"/>
              <a:cs typeface="Tahoma"/>
            </a:endParaRPr>
          </a:p>
          <a:p>
            <a:pPr marL="431800" marR="820419" indent="-419734">
              <a:lnSpc>
                <a:spcPct val="100000"/>
              </a:lnSpc>
              <a:spcBef>
                <a:spcPts val="605"/>
              </a:spcBef>
              <a:buSzPct val="125000"/>
              <a:buFont typeface="Times New Roman"/>
              <a:buChar char="◦"/>
              <a:tabLst>
                <a:tab pos="431800" algn="l"/>
                <a:tab pos="432434" algn="l"/>
              </a:tabLst>
            </a:pPr>
            <a:r>
              <a:rPr sz="2400" spc="114" dirty="0">
                <a:solidFill>
                  <a:srgbClr val="F3F3F3"/>
                </a:solidFill>
                <a:latin typeface="Tahoma"/>
                <a:cs typeface="Tahoma"/>
              </a:rPr>
              <a:t>Range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F3F3F3"/>
                </a:solidFill>
                <a:latin typeface="Tahoma"/>
                <a:cs typeface="Tahoma"/>
              </a:rPr>
              <a:t>function</a:t>
            </a:r>
            <a:r>
              <a:rPr sz="24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20" dirty="0">
                <a:solidFill>
                  <a:srgbClr val="F3F3F3"/>
                </a:solidFill>
                <a:latin typeface="Tahoma"/>
                <a:cs typeface="Tahoma"/>
              </a:rPr>
              <a:t>can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take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3F3F3"/>
                </a:solidFill>
                <a:latin typeface="Tahoma"/>
                <a:cs typeface="Tahoma"/>
              </a:rPr>
              <a:t>one,</a:t>
            </a:r>
            <a:r>
              <a:rPr sz="24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F3F3F3"/>
                </a:solidFill>
                <a:latin typeface="Tahoma"/>
                <a:cs typeface="Tahoma"/>
              </a:rPr>
              <a:t>two</a:t>
            </a:r>
            <a:r>
              <a:rPr sz="24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or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F3F3F3"/>
                </a:solidFill>
                <a:latin typeface="Tahoma"/>
                <a:cs typeface="Tahoma"/>
              </a:rPr>
              <a:t>three </a:t>
            </a:r>
            <a:r>
              <a:rPr sz="2400" spc="-73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F3F3F3"/>
                </a:solidFill>
                <a:latin typeface="Tahoma"/>
                <a:cs typeface="Tahoma"/>
              </a:rPr>
              <a:t>parameters.</a:t>
            </a:r>
            <a:endParaRPr sz="2400">
              <a:latin typeface="Tahoma"/>
              <a:cs typeface="Tahoma"/>
            </a:endParaRPr>
          </a:p>
          <a:p>
            <a:pPr marL="889000" marR="3803650">
              <a:lnSpc>
                <a:spcPct val="120800"/>
              </a:lnSpc>
            </a:pPr>
            <a:r>
              <a:rPr sz="2400" spc="70" dirty="0">
                <a:solidFill>
                  <a:srgbClr val="F3F3F3"/>
                </a:solidFill>
                <a:latin typeface="Tahoma"/>
                <a:cs typeface="Tahoma"/>
              </a:rPr>
              <a:t>range(stop) </a:t>
            </a:r>
            <a:r>
              <a:rPr sz="2400" spc="7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F3F3F3"/>
                </a:solidFill>
                <a:latin typeface="Tahoma"/>
                <a:cs typeface="Tahoma"/>
              </a:rPr>
              <a:t>range(start,</a:t>
            </a:r>
            <a:r>
              <a:rPr sz="2400" spc="-16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F3F3F3"/>
                </a:solidFill>
                <a:latin typeface="Tahoma"/>
                <a:cs typeface="Tahoma"/>
              </a:rPr>
              <a:t>stop)</a:t>
            </a:r>
            <a:endParaRPr sz="2400">
              <a:latin typeface="Tahoma"/>
              <a:cs typeface="Tahoma"/>
            </a:endParaRPr>
          </a:p>
          <a:p>
            <a:pPr marL="889000">
              <a:lnSpc>
                <a:spcPct val="100000"/>
              </a:lnSpc>
              <a:spcBef>
                <a:spcPts val="600"/>
              </a:spcBef>
            </a:pPr>
            <a:r>
              <a:rPr sz="2400" spc="45" dirty="0">
                <a:solidFill>
                  <a:srgbClr val="F3F3F3"/>
                </a:solidFill>
                <a:latin typeface="Tahoma"/>
                <a:cs typeface="Tahoma"/>
              </a:rPr>
              <a:t>range(start,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F3F3F3"/>
                </a:solidFill>
                <a:latin typeface="Tahoma"/>
                <a:cs typeface="Tahoma"/>
              </a:rPr>
              <a:t>stop,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F3F3F3"/>
                </a:solidFill>
                <a:latin typeface="Tahoma"/>
                <a:cs typeface="Tahoma"/>
              </a:rPr>
              <a:t>step)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5813" y="1856612"/>
            <a:ext cx="748410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1800" marR="5080" indent="-419100">
              <a:lnSpc>
                <a:spcPct val="100000"/>
              </a:lnSpc>
              <a:spcBef>
                <a:spcPts val="95"/>
              </a:spcBef>
              <a:buClr>
                <a:srgbClr val="F3F3F3"/>
              </a:buClr>
              <a:buSzPct val="107142"/>
              <a:buFont typeface="Times New Roman"/>
              <a:buChar char="◦"/>
              <a:tabLst>
                <a:tab pos="431165" algn="l"/>
                <a:tab pos="431800" algn="l"/>
              </a:tabLst>
            </a:pPr>
            <a:r>
              <a:rPr sz="2800" spc="80" dirty="0">
                <a:solidFill>
                  <a:srgbClr val="F3F3F3"/>
                </a:solidFill>
                <a:latin typeface="Tahoma"/>
                <a:cs typeface="Tahoma"/>
              </a:rPr>
              <a:t>Generate</a:t>
            </a:r>
            <a:r>
              <a:rPr sz="2800" spc="-12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90" dirty="0">
                <a:solidFill>
                  <a:srgbClr val="F3F3F3"/>
                </a:solidFill>
                <a:latin typeface="Tahoma"/>
                <a:cs typeface="Tahoma"/>
              </a:rPr>
              <a:t>numbers</a:t>
            </a:r>
            <a:r>
              <a:rPr sz="28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F3F3F3"/>
                </a:solidFill>
                <a:latin typeface="Tahoma"/>
                <a:cs typeface="Tahoma"/>
              </a:rPr>
              <a:t>up</a:t>
            </a:r>
            <a:r>
              <a:rPr sz="2800" spc="-13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75" dirty="0">
                <a:solidFill>
                  <a:srgbClr val="F3F3F3"/>
                </a:solidFill>
                <a:latin typeface="Tahoma"/>
                <a:cs typeface="Tahoma"/>
              </a:rPr>
              <a:t>to</a:t>
            </a:r>
            <a:r>
              <a:rPr sz="28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35" dirty="0">
                <a:solidFill>
                  <a:srgbClr val="F3F3F3"/>
                </a:solidFill>
                <a:latin typeface="Tahoma"/>
                <a:cs typeface="Tahoma"/>
              </a:rPr>
              <a:t>the</a:t>
            </a:r>
            <a:r>
              <a:rPr sz="28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95" dirty="0">
                <a:solidFill>
                  <a:srgbClr val="F3F3F3"/>
                </a:solidFill>
                <a:latin typeface="Tahoma"/>
                <a:cs typeface="Tahoma"/>
              </a:rPr>
              <a:t>number</a:t>
            </a:r>
            <a:r>
              <a:rPr sz="28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5" dirty="0">
                <a:solidFill>
                  <a:srgbClr val="F3F3F3"/>
                </a:solidFill>
                <a:latin typeface="Tahoma"/>
                <a:cs typeface="Tahoma"/>
              </a:rPr>
              <a:t>within </a:t>
            </a:r>
            <a:r>
              <a:rPr sz="2800" spc="-86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55" dirty="0">
                <a:solidFill>
                  <a:srgbClr val="F3F3F3"/>
                </a:solidFill>
                <a:latin typeface="Tahoma"/>
                <a:cs typeface="Tahoma"/>
              </a:rPr>
              <a:t>brackets,</a:t>
            </a:r>
            <a:r>
              <a:rPr sz="28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25" dirty="0">
                <a:solidFill>
                  <a:srgbClr val="F3F3F3"/>
                </a:solidFill>
                <a:latin typeface="Tahoma"/>
                <a:cs typeface="Tahoma"/>
              </a:rPr>
              <a:t>without</a:t>
            </a:r>
            <a:r>
              <a:rPr sz="28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55" dirty="0">
                <a:solidFill>
                  <a:srgbClr val="F3F3F3"/>
                </a:solidFill>
                <a:latin typeface="Tahoma"/>
                <a:cs typeface="Tahoma"/>
              </a:rPr>
              <a:t>including</a:t>
            </a:r>
            <a:r>
              <a:rPr sz="28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60" dirty="0">
                <a:solidFill>
                  <a:srgbClr val="F3F3F3"/>
                </a:solidFill>
                <a:latin typeface="Tahoma"/>
                <a:cs typeface="Tahoma"/>
              </a:rPr>
              <a:t>that</a:t>
            </a:r>
            <a:r>
              <a:rPr sz="28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90" dirty="0">
                <a:solidFill>
                  <a:srgbClr val="F3F3F3"/>
                </a:solidFill>
                <a:latin typeface="Tahoma"/>
                <a:cs typeface="Tahoma"/>
              </a:rPr>
              <a:t>number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8444" y="3390900"/>
            <a:ext cx="3675887" cy="13639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19088" y="3390900"/>
            <a:ext cx="774191" cy="31668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70375" y="5441696"/>
            <a:ext cx="1583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FFFFF"/>
                </a:solidFill>
                <a:latin typeface="Tahoma"/>
                <a:cs typeface="Tahoma"/>
              </a:rPr>
              <a:t>#Output</a:t>
            </a:r>
            <a:r>
              <a:rPr sz="24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→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15</a:t>
            </a:fld>
            <a:endParaRPr spc="40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44295" y="644144"/>
            <a:ext cx="5397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>
                <a:solidFill>
                  <a:srgbClr val="39C0B9"/>
                </a:solidFill>
              </a:rPr>
              <a:t>range()</a:t>
            </a:r>
            <a:r>
              <a:rPr spc="-105" dirty="0">
                <a:solidFill>
                  <a:srgbClr val="39C0B9"/>
                </a:solidFill>
              </a:rPr>
              <a:t> </a:t>
            </a:r>
            <a:r>
              <a:rPr spc="55" dirty="0">
                <a:solidFill>
                  <a:srgbClr val="39C0B9"/>
                </a:solidFill>
              </a:rPr>
              <a:t>function</a:t>
            </a:r>
            <a:r>
              <a:rPr spc="-125" dirty="0">
                <a:solidFill>
                  <a:srgbClr val="39C0B9"/>
                </a:solidFill>
              </a:rPr>
              <a:t> </a:t>
            </a:r>
            <a:r>
              <a:rPr dirty="0">
                <a:solidFill>
                  <a:srgbClr val="39C0B9"/>
                </a:solidFill>
                <a:latin typeface="Times New Roman"/>
                <a:cs typeface="Times New Roman"/>
              </a:rPr>
              <a:t>–</a:t>
            </a:r>
            <a:r>
              <a:rPr spc="40" dirty="0">
                <a:solidFill>
                  <a:srgbClr val="39C0B9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39C0B9"/>
                </a:solidFill>
              </a:rPr>
              <a:t>with</a:t>
            </a:r>
            <a:r>
              <a:rPr spc="-105" dirty="0">
                <a:solidFill>
                  <a:srgbClr val="39C0B9"/>
                </a:solidFill>
              </a:rPr>
              <a:t> </a:t>
            </a:r>
            <a:r>
              <a:rPr spc="80" dirty="0">
                <a:solidFill>
                  <a:srgbClr val="39C0B9"/>
                </a:solidFill>
              </a:rPr>
              <a:t>one</a:t>
            </a:r>
            <a:r>
              <a:rPr spc="-105" dirty="0">
                <a:solidFill>
                  <a:srgbClr val="39C0B9"/>
                </a:solidFill>
              </a:rPr>
              <a:t> </a:t>
            </a:r>
            <a:r>
              <a:rPr spc="100" dirty="0">
                <a:solidFill>
                  <a:srgbClr val="39C0B9"/>
                </a:solidFill>
              </a:rPr>
              <a:t>parameter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5813" y="1558798"/>
            <a:ext cx="4824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80" dirty="0">
                <a:solidFill>
                  <a:srgbClr val="FF0000"/>
                </a:solidFill>
              </a:rPr>
              <a:t>syntax</a:t>
            </a:r>
            <a:r>
              <a:rPr sz="2800" spc="-125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3F3F3"/>
                </a:solidFill>
                <a:latin typeface="Times New Roman"/>
                <a:cs typeface="Times New Roman"/>
              </a:rPr>
              <a:t>→</a:t>
            </a:r>
            <a:r>
              <a:rPr sz="2800" spc="60" dirty="0">
                <a:solidFill>
                  <a:srgbClr val="F3F3F3"/>
                </a:solidFill>
                <a:latin typeface="Times New Roman"/>
                <a:cs typeface="Times New Roman"/>
              </a:rPr>
              <a:t> </a:t>
            </a:r>
            <a:r>
              <a:rPr sz="2800" b="1" spc="-65" dirty="0">
                <a:solidFill>
                  <a:srgbClr val="F3F3F3"/>
                </a:solidFill>
                <a:latin typeface="Tahoma"/>
                <a:cs typeface="Tahoma"/>
              </a:rPr>
              <a:t>range(</a:t>
            </a:r>
            <a:r>
              <a:rPr sz="2800" b="1" spc="-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b="1" spc="-35" dirty="0">
                <a:solidFill>
                  <a:srgbClr val="F3F3F3"/>
                </a:solidFill>
                <a:latin typeface="Tahoma"/>
                <a:cs typeface="Tahoma"/>
              </a:rPr>
              <a:t>start,</a:t>
            </a:r>
            <a:r>
              <a:rPr sz="2800" b="1" spc="-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b="1" spc="-85" dirty="0">
                <a:solidFill>
                  <a:srgbClr val="F3F3F3"/>
                </a:solidFill>
                <a:latin typeface="Tahoma"/>
                <a:cs typeface="Tahoma"/>
              </a:rPr>
              <a:t>stop)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5813" y="2517578"/>
            <a:ext cx="6810375" cy="142875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470"/>
              </a:spcBef>
              <a:buSzPct val="107142"/>
              <a:buFont typeface="Times New Roman"/>
              <a:buChar char="◦"/>
              <a:tabLst>
                <a:tab pos="431165" algn="l"/>
                <a:tab pos="431800" algn="l"/>
              </a:tabLst>
            </a:pPr>
            <a:r>
              <a:rPr sz="2800" spc="-20" dirty="0">
                <a:solidFill>
                  <a:srgbClr val="F3F3F3"/>
                </a:solidFill>
                <a:latin typeface="Tahoma"/>
                <a:cs typeface="Tahoma"/>
              </a:rPr>
              <a:t>start:</a:t>
            </a:r>
            <a:r>
              <a:rPr sz="28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60" dirty="0">
                <a:solidFill>
                  <a:srgbClr val="F3F3F3"/>
                </a:solidFill>
                <a:latin typeface="Tahoma"/>
                <a:cs typeface="Tahoma"/>
              </a:rPr>
              <a:t>Starting</a:t>
            </a:r>
            <a:r>
              <a:rPr sz="28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90" dirty="0">
                <a:solidFill>
                  <a:srgbClr val="F3F3F3"/>
                </a:solidFill>
                <a:latin typeface="Tahoma"/>
                <a:cs typeface="Tahoma"/>
              </a:rPr>
              <a:t>number</a:t>
            </a:r>
            <a:r>
              <a:rPr sz="28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F3F3F3"/>
                </a:solidFill>
                <a:latin typeface="Tahoma"/>
                <a:cs typeface="Tahoma"/>
              </a:rPr>
              <a:t>of</a:t>
            </a:r>
            <a:r>
              <a:rPr sz="2800" spc="-12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35" dirty="0">
                <a:solidFill>
                  <a:srgbClr val="F3F3F3"/>
                </a:solidFill>
                <a:latin typeface="Tahoma"/>
                <a:cs typeface="Tahoma"/>
              </a:rPr>
              <a:t>the</a:t>
            </a:r>
            <a:r>
              <a:rPr sz="28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35" dirty="0">
                <a:solidFill>
                  <a:srgbClr val="F3F3F3"/>
                </a:solidFill>
                <a:latin typeface="Tahoma"/>
                <a:cs typeface="Tahoma"/>
              </a:rPr>
              <a:t>sequence.</a:t>
            </a:r>
            <a:endParaRPr sz="2800">
              <a:latin typeface="Tahoma"/>
              <a:cs typeface="Tahoma"/>
            </a:endParaRPr>
          </a:p>
          <a:p>
            <a:pPr marL="431800" marR="157480" indent="-419100">
              <a:lnSpc>
                <a:spcPct val="100000"/>
              </a:lnSpc>
              <a:spcBef>
                <a:spcPts val="600"/>
              </a:spcBef>
              <a:buSzPct val="107142"/>
              <a:buFont typeface="Times New Roman"/>
              <a:buChar char="◦"/>
              <a:tabLst>
                <a:tab pos="431165" algn="l"/>
                <a:tab pos="431800" algn="l"/>
              </a:tabLst>
            </a:pPr>
            <a:r>
              <a:rPr sz="2800" spc="-25" dirty="0">
                <a:solidFill>
                  <a:srgbClr val="F3F3F3"/>
                </a:solidFill>
                <a:latin typeface="Tahoma"/>
                <a:cs typeface="Tahoma"/>
              </a:rPr>
              <a:t>stop:</a:t>
            </a:r>
            <a:r>
              <a:rPr sz="28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80" dirty="0">
                <a:solidFill>
                  <a:srgbClr val="F3F3F3"/>
                </a:solidFill>
                <a:latin typeface="Tahoma"/>
                <a:cs typeface="Tahoma"/>
              </a:rPr>
              <a:t>Generate</a:t>
            </a:r>
            <a:r>
              <a:rPr sz="28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90" dirty="0">
                <a:solidFill>
                  <a:srgbClr val="F3F3F3"/>
                </a:solidFill>
                <a:latin typeface="Tahoma"/>
                <a:cs typeface="Tahoma"/>
              </a:rPr>
              <a:t>numbers</a:t>
            </a:r>
            <a:r>
              <a:rPr sz="28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F3F3F3"/>
                </a:solidFill>
                <a:latin typeface="Tahoma"/>
                <a:cs typeface="Tahoma"/>
              </a:rPr>
              <a:t>up</a:t>
            </a:r>
            <a:r>
              <a:rPr sz="2800" spc="-13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-55" dirty="0">
                <a:solidFill>
                  <a:srgbClr val="F3F3F3"/>
                </a:solidFill>
                <a:latin typeface="Tahoma"/>
                <a:cs typeface="Tahoma"/>
              </a:rPr>
              <a:t>to,</a:t>
            </a:r>
            <a:r>
              <a:rPr sz="28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55" dirty="0">
                <a:solidFill>
                  <a:srgbClr val="F3F3F3"/>
                </a:solidFill>
                <a:latin typeface="Tahoma"/>
                <a:cs typeface="Tahoma"/>
              </a:rPr>
              <a:t>but</a:t>
            </a:r>
            <a:r>
              <a:rPr sz="28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F3F3F3"/>
                </a:solidFill>
                <a:latin typeface="Tahoma"/>
                <a:cs typeface="Tahoma"/>
              </a:rPr>
              <a:t>not </a:t>
            </a:r>
            <a:r>
              <a:rPr sz="2800" spc="-86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60" dirty="0">
                <a:solidFill>
                  <a:srgbClr val="F3F3F3"/>
                </a:solidFill>
                <a:latin typeface="Tahoma"/>
                <a:cs typeface="Tahoma"/>
              </a:rPr>
              <a:t>including</a:t>
            </a:r>
            <a:r>
              <a:rPr sz="2800" spc="-13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15" dirty="0">
                <a:solidFill>
                  <a:srgbClr val="F3F3F3"/>
                </a:solidFill>
                <a:latin typeface="Tahoma"/>
                <a:cs typeface="Tahoma"/>
              </a:rPr>
              <a:t>this</a:t>
            </a:r>
            <a:r>
              <a:rPr sz="28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90" dirty="0">
                <a:solidFill>
                  <a:srgbClr val="F3F3F3"/>
                </a:solidFill>
                <a:latin typeface="Tahoma"/>
                <a:cs typeface="Tahoma"/>
              </a:rPr>
              <a:t>number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0390" y="5768746"/>
            <a:ext cx="15836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FFFFF"/>
                </a:solidFill>
                <a:latin typeface="Tahoma"/>
                <a:cs typeface="Tahoma"/>
              </a:rPr>
              <a:t>#Output</a:t>
            </a:r>
            <a:r>
              <a:rPr sz="2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→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295" y="644144"/>
            <a:ext cx="5525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39C0B9"/>
                </a:solidFill>
                <a:latin typeface="Tahoma"/>
                <a:cs typeface="Tahoma"/>
              </a:rPr>
              <a:t>range()</a:t>
            </a:r>
            <a:r>
              <a:rPr sz="2400" spc="-100" dirty="0">
                <a:solidFill>
                  <a:srgbClr val="39C0B9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39C0B9"/>
                </a:solidFill>
                <a:latin typeface="Tahoma"/>
                <a:cs typeface="Tahoma"/>
              </a:rPr>
              <a:t>function</a:t>
            </a:r>
            <a:r>
              <a:rPr sz="2400" spc="-125" dirty="0">
                <a:solidFill>
                  <a:srgbClr val="39C0B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9C0B9"/>
                </a:solidFill>
                <a:latin typeface="Times New Roman"/>
                <a:cs typeface="Times New Roman"/>
              </a:rPr>
              <a:t>–</a:t>
            </a:r>
            <a:r>
              <a:rPr sz="2400" spc="45" dirty="0">
                <a:solidFill>
                  <a:srgbClr val="39C0B9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9C0B9"/>
                </a:solidFill>
                <a:latin typeface="Tahoma"/>
                <a:cs typeface="Tahoma"/>
              </a:rPr>
              <a:t>with</a:t>
            </a:r>
            <a:r>
              <a:rPr sz="2400" spc="-105" dirty="0">
                <a:solidFill>
                  <a:srgbClr val="39C0B9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39C0B9"/>
                </a:solidFill>
                <a:latin typeface="Tahoma"/>
                <a:cs typeface="Tahoma"/>
              </a:rPr>
              <a:t>two</a:t>
            </a:r>
            <a:r>
              <a:rPr sz="2400" spc="-125" dirty="0">
                <a:solidFill>
                  <a:srgbClr val="39C0B9"/>
                </a:solidFill>
                <a:latin typeface="Tahoma"/>
                <a:cs typeface="Tahoma"/>
              </a:rPr>
              <a:t> </a:t>
            </a:r>
            <a:r>
              <a:rPr sz="2400" spc="95" dirty="0">
                <a:solidFill>
                  <a:srgbClr val="39C0B9"/>
                </a:solidFill>
                <a:latin typeface="Tahoma"/>
                <a:cs typeface="Tahoma"/>
              </a:rPr>
              <a:t>parameters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1367" y="4503420"/>
            <a:ext cx="3503676" cy="11506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88123" y="4628388"/>
            <a:ext cx="1211579" cy="180898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16</a:t>
            </a:fld>
            <a:endParaRPr spc="4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5813" y="1558798"/>
            <a:ext cx="5769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80" dirty="0">
                <a:solidFill>
                  <a:srgbClr val="FF0000"/>
                </a:solidFill>
              </a:rPr>
              <a:t>syntax</a:t>
            </a:r>
            <a:r>
              <a:rPr sz="2800" spc="-120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3F3F3"/>
                </a:solidFill>
                <a:latin typeface="Times New Roman"/>
                <a:cs typeface="Times New Roman"/>
              </a:rPr>
              <a:t>→</a:t>
            </a:r>
            <a:r>
              <a:rPr sz="2800" spc="65" dirty="0">
                <a:solidFill>
                  <a:srgbClr val="F3F3F3"/>
                </a:solidFill>
                <a:latin typeface="Times New Roman"/>
                <a:cs typeface="Times New Roman"/>
              </a:rPr>
              <a:t> </a:t>
            </a:r>
            <a:r>
              <a:rPr sz="2800" b="1" spc="-65" dirty="0">
                <a:solidFill>
                  <a:srgbClr val="F3F3F3"/>
                </a:solidFill>
                <a:latin typeface="Tahoma"/>
                <a:cs typeface="Tahoma"/>
              </a:rPr>
              <a:t>range(</a:t>
            </a:r>
            <a:r>
              <a:rPr sz="2800" b="1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b="1" spc="-35" dirty="0">
                <a:solidFill>
                  <a:srgbClr val="F3F3F3"/>
                </a:solidFill>
                <a:latin typeface="Tahoma"/>
                <a:cs typeface="Tahoma"/>
              </a:rPr>
              <a:t>start,</a:t>
            </a:r>
            <a:r>
              <a:rPr sz="2800" b="1" spc="-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b="1" spc="-55" dirty="0">
                <a:solidFill>
                  <a:srgbClr val="F3F3F3"/>
                </a:solidFill>
                <a:latin typeface="Tahoma"/>
                <a:cs typeface="Tahoma"/>
              </a:rPr>
              <a:t>stop,</a:t>
            </a:r>
            <a:r>
              <a:rPr sz="2800" b="1" spc="-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b="1" spc="-90" dirty="0">
                <a:solidFill>
                  <a:srgbClr val="F3F3F3"/>
                </a:solidFill>
                <a:latin typeface="Tahoma"/>
                <a:cs typeface="Tahoma"/>
              </a:rPr>
              <a:t>step)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17</a:t>
            </a:fld>
            <a:endParaRPr spc="4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054100" indent="-419100">
              <a:lnSpc>
                <a:spcPct val="100000"/>
              </a:lnSpc>
              <a:spcBef>
                <a:spcPts val="470"/>
              </a:spcBef>
              <a:buSzPct val="107142"/>
              <a:buFont typeface="Times New Roman"/>
              <a:buChar char="◦"/>
              <a:tabLst>
                <a:tab pos="1054100" algn="l"/>
                <a:tab pos="1054735" algn="l"/>
              </a:tabLst>
            </a:pPr>
            <a:r>
              <a:rPr spc="-20" dirty="0"/>
              <a:t>start:</a:t>
            </a:r>
            <a:r>
              <a:rPr spc="-114" dirty="0"/>
              <a:t> </a:t>
            </a:r>
            <a:r>
              <a:rPr spc="60" dirty="0"/>
              <a:t>Starting</a:t>
            </a:r>
            <a:r>
              <a:rPr spc="-95" dirty="0"/>
              <a:t> </a:t>
            </a:r>
            <a:r>
              <a:rPr spc="90" dirty="0"/>
              <a:t>number</a:t>
            </a:r>
            <a:r>
              <a:rPr spc="-105" dirty="0"/>
              <a:t> </a:t>
            </a:r>
            <a:r>
              <a:rPr spc="114" dirty="0"/>
              <a:t>of</a:t>
            </a:r>
            <a:r>
              <a:rPr spc="-125" dirty="0"/>
              <a:t> </a:t>
            </a:r>
            <a:r>
              <a:rPr spc="35" dirty="0"/>
              <a:t>the</a:t>
            </a:r>
            <a:r>
              <a:rPr spc="-114" dirty="0"/>
              <a:t> </a:t>
            </a:r>
            <a:r>
              <a:rPr spc="35" dirty="0"/>
              <a:t>sequence.</a:t>
            </a:r>
          </a:p>
          <a:p>
            <a:pPr marL="1054100" marR="501650" indent="-419100">
              <a:lnSpc>
                <a:spcPct val="100000"/>
              </a:lnSpc>
              <a:spcBef>
                <a:spcPts val="600"/>
              </a:spcBef>
              <a:buSzPct val="107142"/>
              <a:buFont typeface="Times New Roman"/>
              <a:buChar char="◦"/>
              <a:tabLst>
                <a:tab pos="1054100" algn="l"/>
                <a:tab pos="1054735" algn="l"/>
              </a:tabLst>
            </a:pPr>
            <a:r>
              <a:rPr spc="-25" dirty="0"/>
              <a:t>stop:</a:t>
            </a:r>
            <a:r>
              <a:rPr spc="-120" dirty="0"/>
              <a:t> </a:t>
            </a:r>
            <a:r>
              <a:rPr spc="80" dirty="0"/>
              <a:t>Generate</a:t>
            </a:r>
            <a:r>
              <a:rPr spc="-120" dirty="0"/>
              <a:t> </a:t>
            </a:r>
            <a:r>
              <a:rPr spc="90" dirty="0"/>
              <a:t>numbers</a:t>
            </a:r>
            <a:r>
              <a:rPr spc="-114" dirty="0"/>
              <a:t> </a:t>
            </a:r>
            <a:r>
              <a:rPr spc="85" dirty="0"/>
              <a:t>up</a:t>
            </a:r>
            <a:r>
              <a:rPr spc="-130" dirty="0"/>
              <a:t> </a:t>
            </a:r>
            <a:r>
              <a:rPr spc="-55" dirty="0"/>
              <a:t>to,</a:t>
            </a:r>
            <a:r>
              <a:rPr spc="-114" dirty="0"/>
              <a:t> </a:t>
            </a:r>
            <a:r>
              <a:rPr spc="55" dirty="0"/>
              <a:t>but</a:t>
            </a:r>
            <a:r>
              <a:rPr spc="-110" dirty="0"/>
              <a:t> </a:t>
            </a:r>
            <a:r>
              <a:rPr spc="65" dirty="0"/>
              <a:t>not </a:t>
            </a:r>
            <a:r>
              <a:rPr spc="-860" dirty="0"/>
              <a:t> </a:t>
            </a:r>
            <a:r>
              <a:rPr spc="60" dirty="0"/>
              <a:t>including</a:t>
            </a:r>
            <a:r>
              <a:rPr spc="-130" dirty="0"/>
              <a:t> </a:t>
            </a:r>
            <a:r>
              <a:rPr spc="15" dirty="0"/>
              <a:t>this</a:t>
            </a:r>
            <a:r>
              <a:rPr spc="-120" dirty="0"/>
              <a:t> </a:t>
            </a:r>
            <a:r>
              <a:rPr spc="90" dirty="0"/>
              <a:t>number</a:t>
            </a:r>
          </a:p>
          <a:p>
            <a:pPr marL="1054100" marR="5080" indent="-419100">
              <a:lnSpc>
                <a:spcPct val="100000"/>
              </a:lnSpc>
              <a:spcBef>
                <a:spcPts val="600"/>
              </a:spcBef>
              <a:buSzPct val="107142"/>
              <a:buFont typeface="Times New Roman"/>
              <a:buChar char="◦"/>
              <a:tabLst>
                <a:tab pos="1054100" algn="l"/>
                <a:tab pos="1054735" algn="l"/>
              </a:tabLst>
            </a:pPr>
            <a:r>
              <a:rPr spc="-40" dirty="0"/>
              <a:t>step:</a:t>
            </a:r>
            <a:r>
              <a:rPr spc="-95" dirty="0"/>
              <a:t> </a:t>
            </a:r>
            <a:r>
              <a:rPr spc="75" dirty="0"/>
              <a:t>Difference</a:t>
            </a:r>
            <a:r>
              <a:rPr spc="-114" dirty="0"/>
              <a:t> </a:t>
            </a:r>
            <a:r>
              <a:rPr spc="65" dirty="0"/>
              <a:t>between</a:t>
            </a:r>
            <a:r>
              <a:rPr spc="-110" dirty="0"/>
              <a:t> </a:t>
            </a:r>
            <a:r>
              <a:rPr spc="114" dirty="0"/>
              <a:t>each</a:t>
            </a:r>
            <a:r>
              <a:rPr spc="-100" dirty="0"/>
              <a:t> </a:t>
            </a:r>
            <a:r>
              <a:rPr spc="90" dirty="0"/>
              <a:t>number</a:t>
            </a:r>
            <a:r>
              <a:rPr spc="-110" dirty="0"/>
              <a:t> </a:t>
            </a:r>
            <a:r>
              <a:rPr spc="5" dirty="0"/>
              <a:t>in </a:t>
            </a:r>
            <a:r>
              <a:rPr spc="-860" dirty="0"/>
              <a:t> </a:t>
            </a:r>
            <a:r>
              <a:rPr spc="35" dirty="0"/>
              <a:t>the</a:t>
            </a:r>
            <a:r>
              <a:rPr spc="-120" dirty="0"/>
              <a:t> </a:t>
            </a:r>
            <a:r>
              <a:rPr spc="80" dirty="0"/>
              <a:t>sequence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44295" y="644144"/>
            <a:ext cx="5746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39C0B9"/>
                </a:solidFill>
                <a:latin typeface="Tahoma"/>
                <a:cs typeface="Tahoma"/>
              </a:rPr>
              <a:t>range()</a:t>
            </a:r>
            <a:r>
              <a:rPr sz="2400" spc="-100" dirty="0">
                <a:solidFill>
                  <a:srgbClr val="39C0B9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39C0B9"/>
                </a:solidFill>
                <a:latin typeface="Tahoma"/>
                <a:cs typeface="Tahoma"/>
              </a:rPr>
              <a:t>function</a:t>
            </a:r>
            <a:r>
              <a:rPr sz="2400" spc="-120" dirty="0">
                <a:solidFill>
                  <a:srgbClr val="39C0B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9C0B9"/>
                </a:solidFill>
                <a:latin typeface="Times New Roman"/>
                <a:cs typeface="Times New Roman"/>
              </a:rPr>
              <a:t>–</a:t>
            </a:r>
            <a:r>
              <a:rPr sz="2400" spc="40" dirty="0">
                <a:solidFill>
                  <a:srgbClr val="39C0B9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9C0B9"/>
                </a:solidFill>
                <a:latin typeface="Tahoma"/>
                <a:cs typeface="Tahoma"/>
              </a:rPr>
              <a:t>with</a:t>
            </a:r>
            <a:r>
              <a:rPr sz="2400" spc="-100" dirty="0">
                <a:solidFill>
                  <a:srgbClr val="39C0B9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39C0B9"/>
                </a:solidFill>
                <a:latin typeface="Tahoma"/>
                <a:cs typeface="Tahoma"/>
              </a:rPr>
              <a:t>three</a:t>
            </a:r>
            <a:r>
              <a:rPr sz="2400" spc="-114" dirty="0">
                <a:solidFill>
                  <a:srgbClr val="39C0B9"/>
                </a:solidFill>
                <a:latin typeface="Tahoma"/>
                <a:cs typeface="Tahoma"/>
              </a:rPr>
              <a:t> </a:t>
            </a:r>
            <a:r>
              <a:rPr sz="2400" spc="95" dirty="0">
                <a:solidFill>
                  <a:srgbClr val="39C0B9"/>
                </a:solidFill>
                <a:latin typeface="Tahoma"/>
                <a:cs typeface="Tahoma"/>
              </a:rPr>
              <a:t>parameters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D2F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8969" y="0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0" y="6857996"/>
                </a:moveTo>
                <a:lnTo>
                  <a:pt x="9525" y="6857996"/>
                </a:lnTo>
                <a:lnTo>
                  <a:pt x="9525" y="0"/>
                </a:lnTo>
                <a:lnTo>
                  <a:pt x="0" y="0"/>
                </a:lnTo>
                <a:lnTo>
                  <a:pt x="0" y="6857996"/>
                </a:lnTo>
                <a:close/>
              </a:path>
            </a:pathLst>
          </a:custGeom>
          <a:solidFill>
            <a:srgbClr val="999FA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481" y="3329749"/>
            <a:ext cx="198500" cy="1985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8052" y="556259"/>
            <a:ext cx="3349752" cy="9829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84719" y="641604"/>
            <a:ext cx="1239012" cy="20802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6527" y="3721608"/>
            <a:ext cx="3541776" cy="10256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84719" y="3790188"/>
            <a:ext cx="1197864" cy="195529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60390" y="3812870"/>
            <a:ext cx="15836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FFFFF"/>
                </a:solidFill>
                <a:latin typeface="Tahoma"/>
                <a:cs typeface="Tahoma"/>
              </a:rPr>
              <a:t>#Output</a:t>
            </a:r>
            <a:r>
              <a:rPr sz="24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→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18</a:t>
            </a:fld>
            <a:endParaRPr spc="40" dirty="0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3045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#Output</a:t>
            </a:r>
            <a:r>
              <a:rPr spc="-170" dirty="0"/>
              <a:t> </a:t>
            </a:r>
            <a:r>
              <a:rPr dirty="0">
                <a:latin typeface="Times New Roman"/>
                <a:cs typeface="Times New Roman"/>
              </a:rPr>
              <a:t>→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4287" y="2191702"/>
            <a:ext cx="2160270" cy="2476500"/>
            <a:chOff x="-14287" y="2191702"/>
            <a:chExt cx="2160270" cy="2476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481" y="3329749"/>
              <a:ext cx="198500" cy="198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205989"/>
              <a:ext cx="2131695" cy="2447925"/>
            </a:xfrm>
            <a:custGeom>
              <a:avLst/>
              <a:gdLst/>
              <a:ahLst/>
              <a:cxnLst/>
              <a:rect l="l" t="t" r="r" b="b"/>
              <a:pathLst>
                <a:path w="2131695" h="2447925">
                  <a:moveTo>
                    <a:pt x="906780" y="0"/>
                  </a:moveTo>
                  <a:lnTo>
                    <a:pt x="858697" y="926"/>
                  </a:lnTo>
                  <a:lnTo>
                    <a:pt x="811083" y="3681"/>
                  </a:lnTo>
                  <a:lnTo>
                    <a:pt x="763974" y="8232"/>
                  </a:lnTo>
                  <a:lnTo>
                    <a:pt x="717402" y="14545"/>
                  </a:lnTo>
                  <a:lnTo>
                    <a:pt x="671401" y="22585"/>
                  </a:lnTo>
                  <a:lnTo>
                    <a:pt x="626006" y="32319"/>
                  </a:lnTo>
                  <a:lnTo>
                    <a:pt x="581251" y="43712"/>
                  </a:lnTo>
                  <a:lnTo>
                    <a:pt x="537170" y="56731"/>
                  </a:lnTo>
                  <a:lnTo>
                    <a:pt x="493796" y="71341"/>
                  </a:lnTo>
                  <a:lnTo>
                    <a:pt x="451164" y="87509"/>
                  </a:lnTo>
                  <a:lnTo>
                    <a:pt x="409308" y="105200"/>
                  </a:lnTo>
                  <a:lnTo>
                    <a:pt x="368262" y="124381"/>
                  </a:lnTo>
                  <a:lnTo>
                    <a:pt x="328060" y="145017"/>
                  </a:lnTo>
                  <a:lnTo>
                    <a:pt x="288735" y="167075"/>
                  </a:lnTo>
                  <a:lnTo>
                    <a:pt x="250323" y="190520"/>
                  </a:lnTo>
                  <a:lnTo>
                    <a:pt x="212856" y="215319"/>
                  </a:lnTo>
                  <a:lnTo>
                    <a:pt x="176370" y="241437"/>
                  </a:lnTo>
                  <a:lnTo>
                    <a:pt x="140898" y="268841"/>
                  </a:lnTo>
                  <a:lnTo>
                    <a:pt x="106473" y="297496"/>
                  </a:lnTo>
                  <a:lnTo>
                    <a:pt x="73131" y="327369"/>
                  </a:lnTo>
                  <a:lnTo>
                    <a:pt x="40905" y="358425"/>
                  </a:lnTo>
                  <a:lnTo>
                    <a:pt x="9829" y="390631"/>
                  </a:lnTo>
                  <a:lnTo>
                    <a:pt x="0" y="2045955"/>
                  </a:lnTo>
                  <a:lnTo>
                    <a:pt x="9829" y="2056912"/>
                  </a:lnTo>
                  <a:lnTo>
                    <a:pt x="40905" y="2089118"/>
                  </a:lnTo>
                  <a:lnTo>
                    <a:pt x="73131" y="2120174"/>
                  </a:lnTo>
                  <a:lnTo>
                    <a:pt x="106473" y="2150047"/>
                  </a:lnTo>
                  <a:lnTo>
                    <a:pt x="140898" y="2178702"/>
                  </a:lnTo>
                  <a:lnTo>
                    <a:pt x="176370" y="2206106"/>
                  </a:lnTo>
                  <a:lnTo>
                    <a:pt x="212856" y="2232224"/>
                  </a:lnTo>
                  <a:lnTo>
                    <a:pt x="250323" y="2257023"/>
                  </a:lnTo>
                  <a:lnTo>
                    <a:pt x="288735" y="2280468"/>
                  </a:lnTo>
                  <a:lnTo>
                    <a:pt x="328060" y="2302526"/>
                  </a:lnTo>
                  <a:lnTo>
                    <a:pt x="368262" y="2323162"/>
                  </a:lnTo>
                  <a:lnTo>
                    <a:pt x="409308" y="2342343"/>
                  </a:lnTo>
                  <a:lnTo>
                    <a:pt x="451164" y="2360034"/>
                  </a:lnTo>
                  <a:lnTo>
                    <a:pt x="493796" y="2376202"/>
                  </a:lnTo>
                  <a:lnTo>
                    <a:pt x="537170" y="2390812"/>
                  </a:lnTo>
                  <a:lnTo>
                    <a:pt x="581251" y="2403831"/>
                  </a:lnTo>
                  <a:lnTo>
                    <a:pt x="626006" y="2415224"/>
                  </a:lnTo>
                  <a:lnTo>
                    <a:pt x="671401" y="2424958"/>
                  </a:lnTo>
                  <a:lnTo>
                    <a:pt x="717402" y="2432998"/>
                  </a:lnTo>
                  <a:lnTo>
                    <a:pt x="763974" y="2439311"/>
                  </a:lnTo>
                  <a:lnTo>
                    <a:pt x="811083" y="2443862"/>
                  </a:lnTo>
                  <a:lnTo>
                    <a:pt x="858697" y="2446617"/>
                  </a:lnTo>
                  <a:lnTo>
                    <a:pt x="906780" y="2447544"/>
                  </a:lnTo>
                  <a:lnTo>
                    <a:pt x="954861" y="2446617"/>
                  </a:lnTo>
                  <a:lnTo>
                    <a:pt x="1002474" y="2443862"/>
                  </a:lnTo>
                  <a:lnTo>
                    <a:pt x="1049583" y="2439311"/>
                  </a:lnTo>
                  <a:lnTo>
                    <a:pt x="1096154" y="2432998"/>
                  </a:lnTo>
                  <a:lnTo>
                    <a:pt x="1142154" y="2424958"/>
                  </a:lnTo>
                  <a:lnTo>
                    <a:pt x="1187549" y="2415224"/>
                  </a:lnTo>
                  <a:lnTo>
                    <a:pt x="1232303" y="2403831"/>
                  </a:lnTo>
                  <a:lnTo>
                    <a:pt x="1276384" y="2390812"/>
                  </a:lnTo>
                  <a:lnTo>
                    <a:pt x="1319758" y="2376202"/>
                  </a:lnTo>
                  <a:lnTo>
                    <a:pt x="1362389" y="2360034"/>
                  </a:lnTo>
                  <a:lnTo>
                    <a:pt x="1404245" y="2342343"/>
                  </a:lnTo>
                  <a:lnTo>
                    <a:pt x="1445291" y="2323162"/>
                  </a:lnTo>
                  <a:lnTo>
                    <a:pt x="1485494" y="2302526"/>
                  </a:lnTo>
                  <a:lnTo>
                    <a:pt x="1524818" y="2280468"/>
                  </a:lnTo>
                  <a:lnTo>
                    <a:pt x="1563230" y="2257023"/>
                  </a:lnTo>
                  <a:lnTo>
                    <a:pt x="1600697" y="2232224"/>
                  </a:lnTo>
                  <a:lnTo>
                    <a:pt x="1637184" y="2206106"/>
                  </a:lnTo>
                  <a:lnTo>
                    <a:pt x="1672656" y="2178702"/>
                  </a:lnTo>
                  <a:lnTo>
                    <a:pt x="1707081" y="2150047"/>
                  </a:lnTo>
                  <a:lnTo>
                    <a:pt x="1740423" y="2120174"/>
                  </a:lnTo>
                  <a:lnTo>
                    <a:pt x="1772650" y="2089118"/>
                  </a:lnTo>
                  <a:lnTo>
                    <a:pt x="1803726" y="2056912"/>
                  </a:lnTo>
                  <a:lnTo>
                    <a:pt x="1833618" y="2023591"/>
                  </a:lnTo>
                  <a:lnTo>
                    <a:pt x="1862292" y="1989188"/>
                  </a:lnTo>
                  <a:lnTo>
                    <a:pt x="1889714" y="1953738"/>
                  </a:lnTo>
                  <a:lnTo>
                    <a:pt x="1915849" y="1917275"/>
                  </a:lnTo>
                  <a:lnTo>
                    <a:pt x="1940664" y="1879832"/>
                  </a:lnTo>
                  <a:lnTo>
                    <a:pt x="1964125" y="1841443"/>
                  </a:lnTo>
                  <a:lnTo>
                    <a:pt x="1986198" y="1802143"/>
                  </a:lnTo>
                  <a:lnTo>
                    <a:pt x="2006848" y="1761966"/>
                  </a:lnTo>
                  <a:lnTo>
                    <a:pt x="2026041" y="1720945"/>
                  </a:lnTo>
                  <a:lnTo>
                    <a:pt x="2043744" y="1679114"/>
                  </a:lnTo>
                  <a:lnTo>
                    <a:pt x="2059923" y="1636509"/>
                  </a:lnTo>
                  <a:lnTo>
                    <a:pt x="2074543" y="1593161"/>
                  </a:lnTo>
                  <a:lnTo>
                    <a:pt x="2087571" y="1549107"/>
                  </a:lnTo>
                  <a:lnTo>
                    <a:pt x="2098972" y="1504379"/>
                  </a:lnTo>
                  <a:lnTo>
                    <a:pt x="2108712" y="1459011"/>
                  </a:lnTo>
                  <a:lnTo>
                    <a:pt x="2116758" y="1413038"/>
                  </a:lnTo>
                  <a:lnTo>
                    <a:pt x="2123075" y="1366493"/>
                  </a:lnTo>
                  <a:lnTo>
                    <a:pt x="2127629" y="1319412"/>
                  </a:lnTo>
                  <a:lnTo>
                    <a:pt x="2130387" y="1271826"/>
                  </a:lnTo>
                  <a:lnTo>
                    <a:pt x="2131314" y="1223772"/>
                  </a:lnTo>
                  <a:lnTo>
                    <a:pt x="2130387" y="1175717"/>
                  </a:lnTo>
                  <a:lnTo>
                    <a:pt x="2127629" y="1128131"/>
                  </a:lnTo>
                  <a:lnTo>
                    <a:pt x="2123075" y="1081050"/>
                  </a:lnTo>
                  <a:lnTo>
                    <a:pt x="2116758" y="1034505"/>
                  </a:lnTo>
                  <a:lnTo>
                    <a:pt x="2108712" y="988532"/>
                  </a:lnTo>
                  <a:lnTo>
                    <a:pt x="2098972" y="943164"/>
                  </a:lnTo>
                  <a:lnTo>
                    <a:pt x="2087571" y="898436"/>
                  </a:lnTo>
                  <a:lnTo>
                    <a:pt x="2074543" y="854382"/>
                  </a:lnTo>
                  <a:lnTo>
                    <a:pt x="2059923" y="811034"/>
                  </a:lnTo>
                  <a:lnTo>
                    <a:pt x="2043744" y="768429"/>
                  </a:lnTo>
                  <a:lnTo>
                    <a:pt x="2026041" y="726598"/>
                  </a:lnTo>
                  <a:lnTo>
                    <a:pt x="2006848" y="685577"/>
                  </a:lnTo>
                  <a:lnTo>
                    <a:pt x="1986198" y="645400"/>
                  </a:lnTo>
                  <a:lnTo>
                    <a:pt x="1964125" y="606100"/>
                  </a:lnTo>
                  <a:lnTo>
                    <a:pt x="1940664" y="567711"/>
                  </a:lnTo>
                  <a:lnTo>
                    <a:pt x="1915849" y="530268"/>
                  </a:lnTo>
                  <a:lnTo>
                    <a:pt x="1889714" y="493805"/>
                  </a:lnTo>
                  <a:lnTo>
                    <a:pt x="1862292" y="458355"/>
                  </a:lnTo>
                  <a:lnTo>
                    <a:pt x="1833618" y="423952"/>
                  </a:lnTo>
                  <a:lnTo>
                    <a:pt x="1803726" y="390631"/>
                  </a:lnTo>
                  <a:lnTo>
                    <a:pt x="1772650" y="358425"/>
                  </a:lnTo>
                  <a:lnTo>
                    <a:pt x="1740423" y="327369"/>
                  </a:lnTo>
                  <a:lnTo>
                    <a:pt x="1707081" y="297496"/>
                  </a:lnTo>
                  <a:lnTo>
                    <a:pt x="1672656" y="268841"/>
                  </a:lnTo>
                  <a:lnTo>
                    <a:pt x="1637184" y="241437"/>
                  </a:lnTo>
                  <a:lnTo>
                    <a:pt x="1600697" y="215319"/>
                  </a:lnTo>
                  <a:lnTo>
                    <a:pt x="1563230" y="190520"/>
                  </a:lnTo>
                  <a:lnTo>
                    <a:pt x="1524818" y="167075"/>
                  </a:lnTo>
                  <a:lnTo>
                    <a:pt x="1485494" y="145017"/>
                  </a:lnTo>
                  <a:lnTo>
                    <a:pt x="1445291" y="124381"/>
                  </a:lnTo>
                  <a:lnTo>
                    <a:pt x="1404245" y="105200"/>
                  </a:lnTo>
                  <a:lnTo>
                    <a:pt x="1362389" y="87509"/>
                  </a:lnTo>
                  <a:lnTo>
                    <a:pt x="1319758" y="71341"/>
                  </a:lnTo>
                  <a:lnTo>
                    <a:pt x="1276384" y="56731"/>
                  </a:lnTo>
                  <a:lnTo>
                    <a:pt x="1232303" y="43712"/>
                  </a:lnTo>
                  <a:lnTo>
                    <a:pt x="1187549" y="32319"/>
                  </a:lnTo>
                  <a:lnTo>
                    <a:pt x="1142154" y="22585"/>
                  </a:lnTo>
                  <a:lnTo>
                    <a:pt x="1096154" y="14545"/>
                  </a:lnTo>
                  <a:lnTo>
                    <a:pt x="1049583" y="8232"/>
                  </a:lnTo>
                  <a:lnTo>
                    <a:pt x="1002474" y="3681"/>
                  </a:lnTo>
                  <a:lnTo>
                    <a:pt x="954861" y="926"/>
                  </a:lnTo>
                  <a:lnTo>
                    <a:pt x="906780" y="0"/>
                  </a:lnTo>
                  <a:close/>
                </a:path>
              </a:pathLst>
            </a:custGeom>
            <a:solidFill>
              <a:srgbClr val="39C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05989"/>
              <a:ext cx="2131695" cy="2447925"/>
            </a:xfrm>
            <a:custGeom>
              <a:avLst/>
              <a:gdLst/>
              <a:ahLst/>
              <a:cxnLst/>
              <a:rect l="l" t="t" r="r" b="b"/>
              <a:pathLst>
                <a:path w="2131695" h="2447925">
                  <a:moveTo>
                    <a:pt x="0" y="401588"/>
                  </a:moveTo>
                  <a:lnTo>
                    <a:pt x="40905" y="358425"/>
                  </a:lnTo>
                  <a:lnTo>
                    <a:pt x="73131" y="327369"/>
                  </a:lnTo>
                  <a:lnTo>
                    <a:pt x="106473" y="297496"/>
                  </a:lnTo>
                  <a:lnTo>
                    <a:pt x="140898" y="268841"/>
                  </a:lnTo>
                  <a:lnTo>
                    <a:pt x="176370" y="241437"/>
                  </a:lnTo>
                  <a:lnTo>
                    <a:pt x="212856" y="215319"/>
                  </a:lnTo>
                  <a:lnTo>
                    <a:pt x="250323" y="190520"/>
                  </a:lnTo>
                  <a:lnTo>
                    <a:pt x="288735" y="167075"/>
                  </a:lnTo>
                  <a:lnTo>
                    <a:pt x="328060" y="145017"/>
                  </a:lnTo>
                  <a:lnTo>
                    <a:pt x="368262" y="124381"/>
                  </a:lnTo>
                  <a:lnTo>
                    <a:pt x="409308" y="105200"/>
                  </a:lnTo>
                  <a:lnTo>
                    <a:pt x="451164" y="87509"/>
                  </a:lnTo>
                  <a:lnTo>
                    <a:pt x="493796" y="71341"/>
                  </a:lnTo>
                  <a:lnTo>
                    <a:pt x="537170" y="56731"/>
                  </a:lnTo>
                  <a:lnTo>
                    <a:pt x="581251" y="43712"/>
                  </a:lnTo>
                  <a:lnTo>
                    <a:pt x="626006" y="32319"/>
                  </a:lnTo>
                  <a:lnTo>
                    <a:pt x="671401" y="22585"/>
                  </a:lnTo>
                  <a:lnTo>
                    <a:pt x="717402" y="14545"/>
                  </a:lnTo>
                  <a:lnTo>
                    <a:pt x="763974" y="8232"/>
                  </a:lnTo>
                  <a:lnTo>
                    <a:pt x="811083" y="3681"/>
                  </a:lnTo>
                  <a:lnTo>
                    <a:pt x="858697" y="926"/>
                  </a:lnTo>
                  <a:lnTo>
                    <a:pt x="906780" y="0"/>
                  </a:lnTo>
                  <a:lnTo>
                    <a:pt x="954861" y="926"/>
                  </a:lnTo>
                  <a:lnTo>
                    <a:pt x="1002474" y="3681"/>
                  </a:lnTo>
                  <a:lnTo>
                    <a:pt x="1049583" y="8232"/>
                  </a:lnTo>
                  <a:lnTo>
                    <a:pt x="1096154" y="14545"/>
                  </a:lnTo>
                  <a:lnTo>
                    <a:pt x="1142154" y="22585"/>
                  </a:lnTo>
                  <a:lnTo>
                    <a:pt x="1187549" y="32319"/>
                  </a:lnTo>
                  <a:lnTo>
                    <a:pt x="1232303" y="43712"/>
                  </a:lnTo>
                  <a:lnTo>
                    <a:pt x="1276384" y="56731"/>
                  </a:lnTo>
                  <a:lnTo>
                    <a:pt x="1319758" y="71341"/>
                  </a:lnTo>
                  <a:lnTo>
                    <a:pt x="1362389" y="87509"/>
                  </a:lnTo>
                  <a:lnTo>
                    <a:pt x="1404245" y="105200"/>
                  </a:lnTo>
                  <a:lnTo>
                    <a:pt x="1445291" y="124381"/>
                  </a:lnTo>
                  <a:lnTo>
                    <a:pt x="1485494" y="145017"/>
                  </a:lnTo>
                  <a:lnTo>
                    <a:pt x="1524818" y="167075"/>
                  </a:lnTo>
                  <a:lnTo>
                    <a:pt x="1563230" y="190520"/>
                  </a:lnTo>
                  <a:lnTo>
                    <a:pt x="1600697" y="215319"/>
                  </a:lnTo>
                  <a:lnTo>
                    <a:pt x="1637184" y="241437"/>
                  </a:lnTo>
                  <a:lnTo>
                    <a:pt x="1672656" y="268841"/>
                  </a:lnTo>
                  <a:lnTo>
                    <a:pt x="1707081" y="297496"/>
                  </a:lnTo>
                  <a:lnTo>
                    <a:pt x="1740423" y="327369"/>
                  </a:lnTo>
                  <a:lnTo>
                    <a:pt x="1772650" y="358425"/>
                  </a:lnTo>
                  <a:lnTo>
                    <a:pt x="1803726" y="390631"/>
                  </a:lnTo>
                  <a:lnTo>
                    <a:pt x="1833618" y="423952"/>
                  </a:lnTo>
                  <a:lnTo>
                    <a:pt x="1862292" y="458355"/>
                  </a:lnTo>
                  <a:lnTo>
                    <a:pt x="1889714" y="493805"/>
                  </a:lnTo>
                  <a:lnTo>
                    <a:pt x="1915849" y="530268"/>
                  </a:lnTo>
                  <a:lnTo>
                    <a:pt x="1940664" y="567711"/>
                  </a:lnTo>
                  <a:lnTo>
                    <a:pt x="1964125" y="606100"/>
                  </a:lnTo>
                  <a:lnTo>
                    <a:pt x="1986198" y="645400"/>
                  </a:lnTo>
                  <a:lnTo>
                    <a:pt x="2006848" y="685577"/>
                  </a:lnTo>
                  <a:lnTo>
                    <a:pt x="2026041" y="726598"/>
                  </a:lnTo>
                  <a:lnTo>
                    <a:pt x="2043744" y="768429"/>
                  </a:lnTo>
                  <a:lnTo>
                    <a:pt x="2059923" y="811034"/>
                  </a:lnTo>
                  <a:lnTo>
                    <a:pt x="2074543" y="854382"/>
                  </a:lnTo>
                  <a:lnTo>
                    <a:pt x="2087571" y="898436"/>
                  </a:lnTo>
                  <a:lnTo>
                    <a:pt x="2098972" y="943164"/>
                  </a:lnTo>
                  <a:lnTo>
                    <a:pt x="2108712" y="988532"/>
                  </a:lnTo>
                  <a:lnTo>
                    <a:pt x="2116758" y="1034505"/>
                  </a:lnTo>
                  <a:lnTo>
                    <a:pt x="2123075" y="1081050"/>
                  </a:lnTo>
                  <a:lnTo>
                    <a:pt x="2127629" y="1128131"/>
                  </a:lnTo>
                  <a:lnTo>
                    <a:pt x="2130387" y="1175717"/>
                  </a:lnTo>
                  <a:lnTo>
                    <a:pt x="2131314" y="1223772"/>
                  </a:lnTo>
                  <a:lnTo>
                    <a:pt x="2130387" y="1271826"/>
                  </a:lnTo>
                  <a:lnTo>
                    <a:pt x="2127629" y="1319412"/>
                  </a:lnTo>
                  <a:lnTo>
                    <a:pt x="2123075" y="1366493"/>
                  </a:lnTo>
                  <a:lnTo>
                    <a:pt x="2116758" y="1413038"/>
                  </a:lnTo>
                  <a:lnTo>
                    <a:pt x="2108712" y="1459011"/>
                  </a:lnTo>
                  <a:lnTo>
                    <a:pt x="2098972" y="1504379"/>
                  </a:lnTo>
                  <a:lnTo>
                    <a:pt x="2087571" y="1549107"/>
                  </a:lnTo>
                  <a:lnTo>
                    <a:pt x="2074543" y="1593161"/>
                  </a:lnTo>
                  <a:lnTo>
                    <a:pt x="2059923" y="1636509"/>
                  </a:lnTo>
                  <a:lnTo>
                    <a:pt x="2043744" y="1679114"/>
                  </a:lnTo>
                  <a:lnTo>
                    <a:pt x="2026041" y="1720945"/>
                  </a:lnTo>
                  <a:lnTo>
                    <a:pt x="2006848" y="1761966"/>
                  </a:lnTo>
                  <a:lnTo>
                    <a:pt x="1986198" y="1802143"/>
                  </a:lnTo>
                  <a:lnTo>
                    <a:pt x="1964125" y="1841443"/>
                  </a:lnTo>
                  <a:lnTo>
                    <a:pt x="1940664" y="1879832"/>
                  </a:lnTo>
                  <a:lnTo>
                    <a:pt x="1915849" y="1917275"/>
                  </a:lnTo>
                  <a:lnTo>
                    <a:pt x="1889714" y="1953738"/>
                  </a:lnTo>
                  <a:lnTo>
                    <a:pt x="1862292" y="1989188"/>
                  </a:lnTo>
                  <a:lnTo>
                    <a:pt x="1833618" y="2023591"/>
                  </a:lnTo>
                  <a:lnTo>
                    <a:pt x="1803726" y="2056912"/>
                  </a:lnTo>
                  <a:lnTo>
                    <a:pt x="1772650" y="2089118"/>
                  </a:lnTo>
                  <a:lnTo>
                    <a:pt x="1740423" y="2120174"/>
                  </a:lnTo>
                  <a:lnTo>
                    <a:pt x="1707081" y="2150047"/>
                  </a:lnTo>
                  <a:lnTo>
                    <a:pt x="1672656" y="2178702"/>
                  </a:lnTo>
                  <a:lnTo>
                    <a:pt x="1637184" y="2206106"/>
                  </a:lnTo>
                  <a:lnTo>
                    <a:pt x="1600697" y="2232224"/>
                  </a:lnTo>
                  <a:lnTo>
                    <a:pt x="1563230" y="2257023"/>
                  </a:lnTo>
                  <a:lnTo>
                    <a:pt x="1524818" y="2280468"/>
                  </a:lnTo>
                  <a:lnTo>
                    <a:pt x="1485494" y="2302526"/>
                  </a:lnTo>
                  <a:lnTo>
                    <a:pt x="1445291" y="2323162"/>
                  </a:lnTo>
                  <a:lnTo>
                    <a:pt x="1404245" y="2342343"/>
                  </a:lnTo>
                  <a:lnTo>
                    <a:pt x="1362389" y="2360034"/>
                  </a:lnTo>
                  <a:lnTo>
                    <a:pt x="1319758" y="2376202"/>
                  </a:lnTo>
                  <a:lnTo>
                    <a:pt x="1276384" y="2390812"/>
                  </a:lnTo>
                  <a:lnTo>
                    <a:pt x="1232303" y="2403831"/>
                  </a:lnTo>
                  <a:lnTo>
                    <a:pt x="1187549" y="2415224"/>
                  </a:lnTo>
                  <a:lnTo>
                    <a:pt x="1142154" y="2424958"/>
                  </a:lnTo>
                  <a:lnTo>
                    <a:pt x="1096154" y="2432998"/>
                  </a:lnTo>
                  <a:lnTo>
                    <a:pt x="1049583" y="2439311"/>
                  </a:lnTo>
                  <a:lnTo>
                    <a:pt x="1002474" y="2443862"/>
                  </a:lnTo>
                  <a:lnTo>
                    <a:pt x="954861" y="2446617"/>
                  </a:lnTo>
                  <a:lnTo>
                    <a:pt x="906780" y="2447544"/>
                  </a:lnTo>
                  <a:lnTo>
                    <a:pt x="858697" y="2446617"/>
                  </a:lnTo>
                  <a:lnTo>
                    <a:pt x="811083" y="2443862"/>
                  </a:lnTo>
                  <a:lnTo>
                    <a:pt x="763974" y="2439311"/>
                  </a:lnTo>
                  <a:lnTo>
                    <a:pt x="717402" y="2432998"/>
                  </a:lnTo>
                  <a:lnTo>
                    <a:pt x="671401" y="2424958"/>
                  </a:lnTo>
                  <a:lnTo>
                    <a:pt x="626006" y="2415224"/>
                  </a:lnTo>
                  <a:lnTo>
                    <a:pt x="581251" y="2403831"/>
                  </a:lnTo>
                  <a:lnTo>
                    <a:pt x="537170" y="2390812"/>
                  </a:lnTo>
                  <a:lnTo>
                    <a:pt x="493796" y="2376202"/>
                  </a:lnTo>
                  <a:lnTo>
                    <a:pt x="451164" y="2360034"/>
                  </a:lnTo>
                  <a:lnTo>
                    <a:pt x="409308" y="2342343"/>
                  </a:lnTo>
                  <a:lnTo>
                    <a:pt x="368262" y="2323162"/>
                  </a:lnTo>
                  <a:lnTo>
                    <a:pt x="328060" y="2302526"/>
                  </a:lnTo>
                  <a:lnTo>
                    <a:pt x="288735" y="2280468"/>
                  </a:lnTo>
                  <a:lnTo>
                    <a:pt x="250323" y="2257023"/>
                  </a:lnTo>
                  <a:lnTo>
                    <a:pt x="212856" y="2232224"/>
                  </a:lnTo>
                  <a:lnTo>
                    <a:pt x="176370" y="2206106"/>
                  </a:lnTo>
                  <a:lnTo>
                    <a:pt x="140898" y="2178702"/>
                  </a:lnTo>
                  <a:lnTo>
                    <a:pt x="106473" y="2150047"/>
                  </a:lnTo>
                  <a:lnTo>
                    <a:pt x="73131" y="2120174"/>
                  </a:lnTo>
                  <a:lnTo>
                    <a:pt x="40905" y="2089118"/>
                  </a:lnTo>
                  <a:lnTo>
                    <a:pt x="9829" y="2056912"/>
                  </a:lnTo>
                  <a:lnTo>
                    <a:pt x="0" y="2045955"/>
                  </a:lnTo>
                </a:path>
              </a:pathLst>
            </a:custGeom>
            <a:ln w="28575">
              <a:solidFill>
                <a:srgbClr val="2D2F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8297" y="2871977"/>
              <a:ext cx="1117600" cy="1115695"/>
            </a:xfrm>
            <a:custGeom>
              <a:avLst/>
              <a:gdLst/>
              <a:ahLst/>
              <a:cxnLst/>
              <a:rect l="l" t="t" r="r" b="b"/>
              <a:pathLst>
                <a:path w="1117600" h="1115695">
                  <a:moveTo>
                    <a:pt x="380885" y="638556"/>
                  </a:moveTo>
                  <a:lnTo>
                    <a:pt x="34074" y="1046099"/>
                  </a:lnTo>
                  <a:lnTo>
                    <a:pt x="0" y="1115568"/>
                  </a:lnTo>
                  <a:lnTo>
                    <a:pt x="69684" y="1081532"/>
                  </a:lnTo>
                  <a:lnTo>
                    <a:pt x="478409" y="735838"/>
                  </a:lnTo>
                  <a:lnTo>
                    <a:pt x="380885" y="638556"/>
                  </a:lnTo>
                  <a:close/>
                </a:path>
                <a:path w="1117600" h="1115695">
                  <a:moveTo>
                    <a:pt x="687501" y="171450"/>
                  </a:moveTo>
                  <a:lnTo>
                    <a:pt x="945578" y="429513"/>
                  </a:lnTo>
                  <a:lnTo>
                    <a:pt x="965644" y="438785"/>
                  </a:lnTo>
                  <a:lnTo>
                    <a:pt x="987234" y="445008"/>
                  </a:lnTo>
                  <a:lnTo>
                    <a:pt x="1007300" y="446405"/>
                  </a:lnTo>
                  <a:lnTo>
                    <a:pt x="1029017" y="446405"/>
                  </a:lnTo>
                  <a:lnTo>
                    <a:pt x="1050607" y="441833"/>
                  </a:lnTo>
                  <a:lnTo>
                    <a:pt x="1070673" y="434086"/>
                  </a:lnTo>
                  <a:lnTo>
                    <a:pt x="1079944" y="427989"/>
                  </a:lnTo>
                  <a:lnTo>
                    <a:pt x="1089215" y="423291"/>
                  </a:lnTo>
                  <a:lnTo>
                    <a:pt x="1098486" y="415544"/>
                  </a:lnTo>
                  <a:lnTo>
                    <a:pt x="1107757" y="407797"/>
                  </a:lnTo>
                  <a:lnTo>
                    <a:pt x="1110932" y="403225"/>
                  </a:lnTo>
                  <a:lnTo>
                    <a:pt x="1115504" y="397001"/>
                  </a:lnTo>
                  <a:lnTo>
                    <a:pt x="1117028" y="389382"/>
                  </a:lnTo>
                  <a:lnTo>
                    <a:pt x="1117028" y="383159"/>
                  </a:lnTo>
                  <a:lnTo>
                    <a:pt x="1117028" y="376936"/>
                  </a:lnTo>
                  <a:lnTo>
                    <a:pt x="1115504" y="370839"/>
                  </a:lnTo>
                  <a:lnTo>
                    <a:pt x="1110932" y="364617"/>
                  </a:lnTo>
                  <a:lnTo>
                    <a:pt x="1107757" y="358394"/>
                  </a:lnTo>
                  <a:lnTo>
                    <a:pt x="758609" y="9271"/>
                  </a:lnTo>
                  <a:lnTo>
                    <a:pt x="752398" y="6223"/>
                  </a:lnTo>
                  <a:lnTo>
                    <a:pt x="746239" y="1524"/>
                  </a:lnTo>
                  <a:lnTo>
                    <a:pt x="740029" y="0"/>
                  </a:lnTo>
                  <a:lnTo>
                    <a:pt x="733869" y="0"/>
                  </a:lnTo>
                  <a:lnTo>
                    <a:pt x="727722" y="0"/>
                  </a:lnTo>
                  <a:lnTo>
                    <a:pt x="719975" y="1524"/>
                  </a:lnTo>
                  <a:lnTo>
                    <a:pt x="713765" y="6223"/>
                  </a:lnTo>
                  <a:lnTo>
                    <a:pt x="709129" y="9271"/>
                  </a:lnTo>
                  <a:lnTo>
                    <a:pt x="701395" y="18542"/>
                  </a:lnTo>
                  <a:lnTo>
                    <a:pt x="693712" y="27812"/>
                  </a:lnTo>
                  <a:lnTo>
                    <a:pt x="689089" y="37084"/>
                  </a:lnTo>
                  <a:lnTo>
                    <a:pt x="682866" y="46355"/>
                  </a:lnTo>
                  <a:lnTo>
                    <a:pt x="675132" y="66421"/>
                  </a:lnTo>
                  <a:lnTo>
                    <a:pt x="670496" y="88137"/>
                  </a:lnTo>
                  <a:lnTo>
                    <a:pt x="670496" y="109727"/>
                  </a:lnTo>
                  <a:lnTo>
                    <a:pt x="672084" y="129794"/>
                  </a:lnTo>
                  <a:lnTo>
                    <a:pt x="678230" y="151384"/>
                  </a:lnTo>
                  <a:lnTo>
                    <a:pt x="687501" y="171450"/>
                  </a:lnTo>
                  <a:close/>
                </a:path>
                <a:path w="1117600" h="1115695">
                  <a:moveTo>
                    <a:pt x="685190" y="170687"/>
                  </a:moveTo>
                  <a:lnTo>
                    <a:pt x="484314" y="373507"/>
                  </a:lnTo>
                  <a:lnTo>
                    <a:pt x="468833" y="367411"/>
                  </a:lnTo>
                  <a:lnTo>
                    <a:pt x="453415" y="361188"/>
                  </a:lnTo>
                  <a:lnTo>
                    <a:pt x="434822" y="354964"/>
                  </a:lnTo>
                  <a:lnTo>
                    <a:pt x="416293" y="351917"/>
                  </a:lnTo>
                  <a:lnTo>
                    <a:pt x="396252" y="347218"/>
                  </a:lnTo>
                  <a:lnTo>
                    <a:pt x="376135" y="344170"/>
                  </a:lnTo>
                  <a:lnTo>
                    <a:pt x="356019" y="342646"/>
                  </a:lnTo>
                  <a:lnTo>
                    <a:pt x="335978" y="342646"/>
                  </a:lnTo>
                  <a:lnTo>
                    <a:pt x="317385" y="342646"/>
                  </a:lnTo>
                  <a:lnTo>
                    <a:pt x="298856" y="344170"/>
                  </a:lnTo>
                  <a:lnTo>
                    <a:pt x="258699" y="351917"/>
                  </a:lnTo>
                  <a:lnTo>
                    <a:pt x="220052" y="367411"/>
                  </a:lnTo>
                  <a:lnTo>
                    <a:pt x="184518" y="393700"/>
                  </a:lnTo>
                  <a:lnTo>
                    <a:pt x="179895" y="398399"/>
                  </a:lnTo>
                  <a:lnTo>
                    <a:pt x="176783" y="404495"/>
                  </a:lnTo>
                  <a:lnTo>
                    <a:pt x="175260" y="410718"/>
                  </a:lnTo>
                  <a:lnTo>
                    <a:pt x="175260" y="418464"/>
                  </a:lnTo>
                  <a:lnTo>
                    <a:pt x="175260" y="424688"/>
                  </a:lnTo>
                  <a:lnTo>
                    <a:pt x="176783" y="430911"/>
                  </a:lnTo>
                  <a:lnTo>
                    <a:pt x="179895" y="437007"/>
                  </a:lnTo>
                  <a:lnTo>
                    <a:pt x="184518" y="443230"/>
                  </a:lnTo>
                  <a:lnTo>
                    <a:pt x="672820" y="932561"/>
                  </a:lnTo>
                  <a:lnTo>
                    <a:pt x="679030" y="937133"/>
                  </a:lnTo>
                  <a:lnTo>
                    <a:pt x="685190" y="940181"/>
                  </a:lnTo>
                  <a:lnTo>
                    <a:pt x="691337" y="941832"/>
                  </a:lnTo>
                  <a:lnTo>
                    <a:pt x="697560" y="941832"/>
                  </a:lnTo>
                  <a:lnTo>
                    <a:pt x="705307" y="941832"/>
                  </a:lnTo>
                  <a:lnTo>
                    <a:pt x="711454" y="940181"/>
                  </a:lnTo>
                  <a:lnTo>
                    <a:pt x="717613" y="937133"/>
                  </a:lnTo>
                  <a:lnTo>
                    <a:pt x="722236" y="932561"/>
                  </a:lnTo>
                  <a:lnTo>
                    <a:pt x="748512" y="896874"/>
                  </a:lnTo>
                  <a:lnTo>
                    <a:pt x="763993" y="858139"/>
                  </a:lnTo>
                  <a:lnTo>
                    <a:pt x="771728" y="817880"/>
                  </a:lnTo>
                  <a:lnTo>
                    <a:pt x="773252" y="799338"/>
                  </a:lnTo>
                  <a:lnTo>
                    <a:pt x="773252" y="780796"/>
                  </a:lnTo>
                  <a:lnTo>
                    <a:pt x="773252" y="760603"/>
                  </a:lnTo>
                  <a:lnTo>
                    <a:pt x="771728" y="740537"/>
                  </a:lnTo>
                  <a:lnTo>
                    <a:pt x="768616" y="720344"/>
                  </a:lnTo>
                  <a:lnTo>
                    <a:pt x="763993" y="700277"/>
                  </a:lnTo>
                  <a:lnTo>
                    <a:pt x="760882" y="681736"/>
                  </a:lnTo>
                  <a:lnTo>
                    <a:pt x="754722" y="663067"/>
                  </a:lnTo>
                  <a:lnTo>
                    <a:pt x="748512" y="647573"/>
                  </a:lnTo>
                  <a:lnTo>
                    <a:pt x="742353" y="632206"/>
                  </a:lnTo>
                  <a:lnTo>
                    <a:pt x="944816" y="430911"/>
                  </a:lnTo>
                </a:path>
                <a:path w="1117600" h="1115695">
                  <a:moveTo>
                    <a:pt x="527304" y="403733"/>
                  </a:moveTo>
                  <a:lnTo>
                    <a:pt x="655256" y="275844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09266" y="2928950"/>
            <a:ext cx="28054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235" dirty="0">
                <a:solidFill>
                  <a:srgbClr val="39C0B9"/>
                </a:solidFill>
              </a:rPr>
              <a:t>Task</a:t>
            </a:r>
            <a:r>
              <a:rPr sz="6000" spc="-325" dirty="0">
                <a:solidFill>
                  <a:srgbClr val="39C0B9"/>
                </a:solidFill>
              </a:rPr>
              <a:t> </a:t>
            </a:r>
            <a:r>
              <a:rPr sz="6000" spc="210" dirty="0">
                <a:solidFill>
                  <a:srgbClr val="39C0B9"/>
                </a:solidFill>
              </a:rPr>
              <a:t>02</a:t>
            </a:r>
            <a:endParaRPr sz="60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19</a:t>
            </a:fld>
            <a:endParaRPr spc="4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18" y="786574"/>
            <a:ext cx="217550" cy="2190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4857" y="1857565"/>
            <a:ext cx="278130" cy="278130"/>
            <a:chOff x="764857" y="1857565"/>
            <a:chExt cx="278130" cy="278130"/>
          </a:xfrm>
        </p:grpSpPr>
        <p:sp>
          <p:nvSpPr>
            <p:cNvPr id="4" name="object 4"/>
            <p:cNvSpPr/>
            <p:nvPr/>
          </p:nvSpPr>
          <p:spPr>
            <a:xfrm>
              <a:off x="769619" y="186232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134111" y="0"/>
                  </a:moveTo>
                  <a:lnTo>
                    <a:pt x="91722" y="6839"/>
                  </a:lnTo>
                  <a:lnTo>
                    <a:pt x="54907" y="25883"/>
                  </a:lnTo>
                  <a:lnTo>
                    <a:pt x="25876" y="54918"/>
                  </a:lnTo>
                  <a:lnTo>
                    <a:pt x="6837" y="91732"/>
                  </a:lnTo>
                  <a:lnTo>
                    <a:pt x="0" y="134112"/>
                  </a:lnTo>
                  <a:lnTo>
                    <a:pt x="6837" y="176491"/>
                  </a:lnTo>
                  <a:lnTo>
                    <a:pt x="25876" y="213305"/>
                  </a:lnTo>
                  <a:lnTo>
                    <a:pt x="54907" y="242340"/>
                  </a:lnTo>
                  <a:lnTo>
                    <a:pt x="91722" y="261384"/>
                  </a:lnTo>
                  <a:lnTo>
                    <a:pt x="134111" y="268224"/>
                  </a:lnTo>
                  <a:lnTo>
                    <a:pt x="176501" y="261384"/>
                  </a:lnTo>
                  <a:lnTo>
                    <a:pt x="213316" y="242340"/>
                  </a:lnTo>
                  <a:lnTo>
                    <a:pt x="242347" y="213305"/>
                  </a:lnTo>
                  <a:lnTo>
                    <a:pt x="261386" y="176491"/>
                  </a:lnTo>
                  <a:lnTo>
                    <a:pt x="268223" y="134112"/>
                  </a:lnTo>
                  <a:lnTo>
                    <a:pt x="261386" y="91732"/>
                  </a:lnTo>
                  <a:lnTo>
                    <a:pt x="242347" y="54918"/>
                  </a:lnTo>
                  <a:lnTo>
                    <a:pt x="213316" y="25883"/>
                  </a:lnTo>
                  <a:lnTo>
                    <a:pt x="176501" y="6839"/>
                  </a:lnTo>
                  <a:lnTo>
                    <a:pt x="134111" y="0"/>
                  </a:lnTo>
                  <a:close/>
                </a:path>
              </a:pathLst>
            </a:custGeom>
            <a:solidFill>
              <a:srgbClr val="2D2F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186232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0" y="134112"/>
                  </a:moveTo>
                  <a:lnTo>
                    <a:pt x="6837" y="91732"/>
                  </a:lnTo>
                  <a:lnTo>
                    <a:pt x="25876" y="54918"/>
                  </a:lnTo>
                  <a:lnTo>
                    <a:pt x="54907" y="25883"/>
                  </a:lnTo>
                  <a:lnTo>
                    <a:pt x="91722" y="6839"/>
                  </a:lnTo>
                  <a:lnTo>
                    <a:pt x="134111" y="0"/>
                  </a:lnTo>
                  <a:lnTo>
                    <a:pt x="176501" y="6839"/>
                  </a:lnTo>
                  <a:lnTo>
                    <a:pt x="213316" y="25883"/>
                  </a:lnTo>
                  <a:lnTo>
                    <a:pt x="242347" y="54918"/>
                  </a:lnTo>
                  <a:lnTo>
                    <a:pt x="261386" y="91732"/>
                  </a:lnTo>
                  <a:lnTo>
                    <a:pt x="268223" y="134112"/>
                  </a:lnTo>
                  <a:lnTo>
                    <a:pt x="261386" y="176491"/>
                  </a:lnTo>
                  <a:lnTo>
                    <a:pt x="242347" y="213305"/>
                  </a:lnTo>
                  <a:lnTo>
                    <a:pt x="213316" y="242340"/>
                  </a:lnTo>
                  <a:lnTo>
                    <a:pt x="176501" y="261384"/>
                  </a:lnTo>
                  <a:lnTo>
                    <a:pt x="134111" y="268224"/>
                  </a:lnTo>
                  <a:lnTo>
                    <a:pt x="91722" y="261384"/>
                  </a:lnTo>
                  <a:lnTo>
                    <a:pt x="54907" y="242340"/>
                  </a:lnTo>
                  <a:lnTo>
                    <a:pt x="25876" y="213305"/>
                  </a:lnTo>
                  <a:lnTo>
                    <a:pt x="6837" y="176491"/>
                  </a:lnTo>
                  <a:lnTo>
                    <a:pt x="0" y="134112"/>
                  </a:lnTo>
                  <a:close/>
                </a:path>
              </a:pathLst>
            </a:custGeom>
            <a:ln w="9525">
              <a:solidFill>
                <a:srgbClr val="999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26563" y="532891"/>
            <a:ext cx="37344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65" dirty="0">
                <a:solidFill>
                  <a:srgbClr val="39C0B9"/>
                </a:solidFill>
              </a:rPr>
              <a:t>Recap</a:t>
            </a:r>
            <a:r>
              <a:rPr sz="3200" spc="-160" dirty="0">
                <a:solidFill>
                  <a:srgbClr val="39C0B9"/>
                </a:solidFill>
              </a:rPr>
              <a:t> </a:t>
            </a:r>
            <a:r>
              <a:rPr sz="3200" dirty="0">
                <a:solidFill>
                  <a:srgbClr val="39C0B9"/>
                </a:solidFill>
                <a:latin typeface="Times New Roman"/>
                <a:cs typeface="Times New Roman"/>
              </a:rPr>
              <a:t>–</a:t>
            </a:r>
            <a:r>
              <a:rPr sz="3200" spc="55" dirty="0">
                <a:solidFill>
                  <a:srgbClr val="39C0B9"/>
                </a:solidFill>
                <a:latin typeface="Times New Roman"/>
                <a:cs typeface="Times New Roman"/>
              </a:rPr>
              <a:t> </a:t>
            </a:r>
            <a:r>
              <a:rPr sz="3200" spc="60" dirty="0">
                <a:solidFill>
                  <a:srgbClr val="39C0B9"/>
                </a:solidFill>
              </a:rPr>
              <a:t>While</a:t>
            </a:r>
            <a:r>
              <a:rPr sz="3200" spc="-170" dirty="0">
                <a:solidFill>
                  <a:srgbClr val="39C0B9"/>
                </a:solidFill>
              </a:rPr>
              <a:t> </a:t>
            </a:r>
            <a:r>
              <a:rPr sz="3200" spc="150" dirty="0">
                <a:solidFill>
                  <a:srgbClr val="39C0B9"/>
                </a:solidFill>
              </a:rPr>
              <a:t>Loop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6755" y="1796795"/>
            <a:ext cx="7100316" cy="410108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2</a:t>
            </a:fld>
            <a:endParaRPr spc="4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9013" y="3014281"/>
            <a:ext cx="829944" cy="829944"/>
            <a:chOff x="489013" y="3014281"/>
            <a:chExt cx="829944" cy="829944"/>
          </a:xfrm>
        </p:grpSpPr>
        <p:sp>
          <p:nvSpPr>
            <p:cNvPr id="3" name="object 3"/>
            <p:cNvSpPr/>
            <p:nvPr/>
          </p:nvSpPr>
          <p:spPr>
            <a:xfrm>
              <a:off x="493776" y="3019044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409955" y="0"/>
                  </a:moveTo>
                  <a:lnTo>
                    <a:pt x="362145" y="2757"/>
                  </a:lnTo>
                  <a:lnTo>
                    <a:pt x="315955" y="10825"/>
                  </a:lnTo>
                  <a:lnTo>
                    <a:pt x="271693" y="23896"/>
                  </a:lnTo>
                  <a:lnTo>
                    <a:pt x="229666" y="41663"/>
                  </a:lnTo>
                  <a:lnTo>
                    <a:pt x="190182" y="63818"/>
                  </a:lnTo>
                  <a:lnTo>
                    <a:pt x="153548" y="90053"/>
                  </a:lnTo>
                  <a:lnTo>
                    <a:pt x="120072" y="120062"/>
                  </a:lnTo>
                  <a:lnTo>
                    <a:pt x="90061" y="153537"/>
                  </a:lnTo>
                  <a:lnTo>
                    <a:pt x="63824" y="190170"/>
                  </a:lnTo>
                  <a:lnTo>
                    <a:pt x="41667" y="229655"/>
                  </a:lnTo>
                  <a:lnTo>
                    <a:pt x="23899" y="271683"/>
                  </a:lnTo>
                  <a:lnTo>
                    <a:pt x="10827" y="315947"/>
                  </a:lnTo>
                  <a:lnTo>
                    <a:pt x="2758" y="362141"/>
                  </a:lnTo>
                  <a:lnTo>
                    <a:pt x="0" y="409955"/>
                  </a:lnTo>
                  <a:lnTo>
                    <a:pt x="2758" y="457770"/>
                  </a:lnTo>
                  <a:lnTo>
                    <a:pt x="10827" y="503964"/>
                  </a:lnTo>
                  <a:lnTo>
                    <a:pt x="23899" y="548228"/>
                  </a:lnTo>
                  <a:lnTo>
                    <a:pt x="41667" y="590256"/>
                  </a:lnTo>
                  <a:lnTo>
                    <a:pt x="63824" y="629741"/>
                  </a:lnTo>
                  <a:lnTo>
                    <a:pt x="90061" y="666374"/>
                  </a:lnTo>
                  <a:lnTo>
                    <a:pt x="120072" y="699849"/>
                  </a:lnTo>
                  <a:lnTo>
                    <a:pt x="153548" y="729858"/>
                  </a:lnTo>
                  <a:lnTo>
                    <a:pt x="190182" y="756093"/>
                  </a:lnTo>
                  <a:lnTo>
                    <a:pt x="229666" y="778248"/>
                  </a:lnTo>
                  <a:lnTo>
                    <a:pt x="271693" y="796015"/>
                  </a:lnTo>
                  <a:lnTo>
                    <a:pt x="315955" y="809086"/>
                  </a:lnTo>
                  <a:lnTo>
                    <a:pt x="362145" y="817154"/>
                  </a:lnTo>
                  <a:lnTo>
                    <a:pt x="409955" y="819911"/>
                  </a:lnTo>
                  <a:lnTo>
                    <a:pt x="457766" y="817154"/>
                  </a:lnTo>
                  <a:lnTo>
                    <a:pt x="503956" y="809086"/>
                  </a:lnTo>
                  <a:lnTo>
                    <a:pt x="548218" y="796015"/>
                  </a:lnTo>
                  <a:lnTo>
                    <a:pt x="590245" y="778248"/>
                  </a:lnTo>
                  <a:lnTo>
                    <a:pt x="629729" y="756093"/>
                  </a:lnTo>
                  <a:lnTo>
                    <a:pt x="666363" y="729858"/>
                  </a:lnTo>
                  <a:lnTo>
                    <a:pt x="699839" y="699849"/>
                  </a:lnTo>
                  <a:lnTo>
                    <a:pt x="729850" y="666374"/>
                  </a:lnTo>
                  <a:lnTo>
                    <a:pt x="756087" y="629741"/>
                  </a:lnTo>
                  <a:lnTo>
                    <a:pt x="778244" y="590256"/>
                  </a:lnTo>
                  <a:lnTo>
                    <a:pt x="796012" y="548228"/>
                  </a:lnTo>
                  <a:lnTo>
                    <a:pt x="809084" y="503964"/>
                  </a:lnTo>
                  <a:lnTo>
                    <a:pt x="817153" y="457770"/>
                  </a:lnTo>
                  <a:lnTo>
                    <a:pt x="819912" y="409955"/>
                  </a:lnTo>
                  <a:lnTo>
                    <a:pt x="817153" y="362141"/>
                  </a:lnTo>
                  <a:lnTo>
                    <a:pt x="809084" y="315947"/>
                  </a:lnTo>
                  <a:lnTo>
                    <a:pt x="796012" y="271683"/>
                  </a:lnTo>
                  <a:lnTo>
                    <a:pt x="778244" y="229655"/>
                  </a:lnTo>
                  <a:lnTo>
                    <a:pt x="756087" y="190170"/>
                  </a:lnTo>
                  <a:lnTo>
                    <a:pt x="729850" y="153537"/>
                  </a:lnTo>
                  <a:lnTo>
                    <a:pt x="699839" y="120062"/>
                  </a:lnTo>
                  <a:lnTo>
                    <a:pt x="666363" y="90053"/>
                  </a:lnTo>
                  <a:lnTo>
                    <a:pt x="629729" y="63818"/>
                  </a:lnTo>
                  <a:lnTo>
                    <a:pt x="590245" y="41663"/>
                  </a:lnTo>
                  <a:lnTo>
                    <a:pt x="548218" y="23896"/>
                  </a:lnTo>
                  <a:lnTo>
                    <a:pt x="503956" y="10825"/>
                  </a:lnTo>
                  <a:lnTo>
                    <a:pt x="457766" y="2757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2D2F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3776" y="3019044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0" y="409955"/>
                  </a:moveTo>
                  <a:lnTo>
                    <a:pt x="2758" y="362141"/>
                  </a:lnTo>
                  <a:lnTo>
                    <a:pt x="10827" y="315947"/>
                  </a:lnTo>
                  <a:lnTo>
                    <a:pt x="23899" y="271683"/>
                  </a:lnTo>
                  <a:lnTo>
                    <a:pt x="41667" y="229655"/>
                  </a:lnTo>
                  <a:lnTo>
                    <a:pt x="63824" y="190170"/>
                  </a:lnTo>
                  <a:lnTo>
                    <a:pt x="90061" y="153537"/>
                  </a:lnTo>
                  <a:lnTo>
                    <a:pt x="120072" y="120062"/>
                  </a:lnTo>
                  <a:lnTo>
                    <a:pt x="153548" y="90053"/>
                  </a:lnTo>
                  <a:lnTo>
                    <a:pt x="190182" y="63818"/>
                  </a:lnTo>
                  <a:lnTo>
                    <a:pt x="229666" y="41663"/>
                  </a:lnTo>
                  <a:lnTo>
                    <a:pt x="271693" y="23896"/>
                  </a:lnTo>
                  <a:lnTo>
                    <a:pt x="315955" y="10825"/>
                  </a:lnTo>
                  <a:lnTo>
                    <a:pt x="362145" y="2757"/>
                  </a:lnTo>
                  <a:lnTo>
                    <a:pt x="409955" y="0"/>
                  </a:lnTo>
                  <a:lnTo>
                    <a:pt x="457766" y="2757"/>
                  </a:lnTo>
                  <a:lnTo>
                    <a:pt x="503956" y="10825"/>
                  </a:lnTo>
                  <a:lnTo>
                    <a:pt x="548218" y="23896"/>
                  </a:lnTo>
                  <a:lnTo>
                    <a:pt x="590245" y="41663"/>
                  </a:lnTo>
                  <a:lnTo>
                    <a:pt x="629729" y="63818"/>
                  </a:lnTo>
                  <a:lnTo>
                    <a:pt x="666363" y="90053"/>
                  </a:lnTo>
                  <a:lnTo>
                    <a:pt x="699839" y="120062"/>
                  </a:lnTo>
                  <a:lnTo>
                    <a:pt x="729850" y="153537"/>
                  </a:lnTo>
                  <a:lnTo>
                    <a:pt x="756087" y="190170"/>
                  </a:lnTo>
                  <a:lnTo>
                    <a:pt x="778244" y="229655"/>
                  </a:lnTo>
                  <a:lnTo>
                    <a:pt x="796012" y="271683"/>
                  </a:lnTo>
                  <a:lnTo>
                    <a:pt x="809084" y="315947"/>
                  </a:lnTo>
                  <a:lnTo>
                    <a:pt x="817153" y="362141"/>
                  </a:lnTo>
                  <a:lnTo>
                    <a:pt x="819912" y="409955"/>
                  </a:lnTo>
                  <a:lnTo>
                    <a:pt x="817153" y="457770"/>
                  </a:lnTo>
                  <a:lnTo>
                    <a:pt x="809084" y="503964"/>
                  </a:lnTo>
                  <a:lnTo>
                    <a:pt x="796012" y="548228"/>
                  </a:lnTo>
                  <a:lnTo>
                    <a:pt x="778244" y="590256"/>
                  </a:lnTo>
                  <a:lnTo>
                    <a:pt x="756087" y="629741"/>
                  </a:lnTo>
                  <a:lnTo>
                    <a:pt x="729850" y="666374"/>
                  </a:lnTo>
                  <a:lnTo>
                    <a:pt x="699839" y="699849"/>
                  </a:lnTo>
                  <a:lnTo>
                    <a:pt x="666363" y="729858"/>
                  </a:lnTo>
                  <a:lnTo>
                    <a:pt x="629729" y="756093"/>
                  </a:lnTo>
                  <a:lnTo>
                    <a:pt x="590245" y="778248"/>
                  </a:lnTo>
                  <a:lnTo>
                    <a:pt x="548218" y="796015"/>
                  </a:lnTo>
                  <a:lnTo>
                    <a:pt x="503956" y="809086"/>
                  </a:lnTo>
                  <a:lnTo>
                    <a:pt x="457766" y="817154"/>
                  </a:lnTo>
                  <a:lnTo>
                    <a:pt x="409955" y="819911"/>
                  </a:lnTo>
                  <a:lnTo>
                    <a:pt x="362145" y="817154"/>
                  </a:lnTo>
                  <a:lnTo>
                    <a:pt x="315955" y="809086"/>
                  </a:lnTo>
                  <a:lnTo>
                    <a:pt x="271693" y="796015"/>
                  </a:lnTo>
                  <a:lnTo>
                    <a:pt x="229666" y="778248"/>
                  </a:lnTo>
                  <a:lnTo>
                    <a:pt x="190182" y="756093"/>
                  </a:lnTo>
                  <a:lnTo>
                    <a:pt x="153548" y="729858"/>
                  </a:lnTo>
                  <a:lnTo>
                    <a:pt x="120072" y="699849"/>
                  </a:lnTo>
                  <a:lnTo>
                    <a:pt x="90061" y="666374"/>
                  </a:lnTo>
                  <a:lnTo>
                    <a:pt x="63824" y="629741"/>
                  </a:lnTo>
                  <a:lnTo>
                    <a:pt x="41667" y="590256"/>
                  </a:lnTo>
                  <a:lnTo>
                    <a:pt x="23899" y="548228"/>
                  </a:lnTo>
                  <a:lnTo>
                    <a:pt x="10827" y="503964"/>
                  </a:lnTo>
                  <a:lnTo>
                    <a:pt x="2758" y="457770"/>
                  </a:lnTo>
                  <a:lnTo>
                    <a:pt x="0" y="409955"/>
                  </a:lnTo>
                  <a:close/>
                </a:path>
              </a:pathLst>
            </a:custGeom>
            <a:ln w="9525">
              <a:solidFill>
                <a:srgbClr val="999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09371" y="3150819"/>
            <a:ext cx="3035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65" dirty="0">
                <a:solidFill>
                  <a:srgbClr val="39C0B9"/>
                </a:solidFill>
                <a:latin typeface="Tahoma"/>
                <a:cs typeface="Tahoma"/>
              </a:rPr>
              <a:t>“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20</a:t>
            </a:fld>
            <a:endParaRPr spc="40" dirty="0"/>
          </a:p>
        </p:txBody>
      </p:sp>
      <p:sp>
        <p:nvSpPr>
          <p:cNvPr id="6" name="object 6"/>
          <p:cNvSpPr txBox="1"/>
          <p:nvPr/>
        </p:nvSpPr>
        <p:spPr>
          <a:xfrm>
            <a:off x="1762505" y="2995394"/>
            <a:ext cx="6483985" cy="90170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419100" marR="5080" indent="-407034">
              <a:lnSpc>
                <a:spcPts val="3360"/>
              </a:lnSpc>
              <a:spcBef>
                <a:spcPts val="359"/>
              </a:spcBef>
              <a:buSzPct val="94915"/>
              <a:buFont typeface="Times New Roman"/>
              <a:buChar char="◦"/>
              <a:tabLst>
                <a:tab pos="419100" algn="l"/>
                <a:tab pos="419734" algn="l"/>
              </a:tabLst>
            </a:pPr>
            <a:r>
              <a:rPr sz="2950" i="1" spc="-204" dirty="0">
                <a:solidFill>
                  <a:srgbClr val="39C0B9"/>
                </a:solidFill>
                <a:latin typeface="Verdana"/>
                <a:cs typeface="Verdana"/>
              </a:rPr>
              <a:t>Cr</a:t>
            </a:r>
            <a:r>
              <a:rPr sz="2950" i="1" spc="-210" dirty="0">
                <a:solidFill>
                  <a:srgbClr val="39C0B9"/>
                </a:solidFill>
                <a:latin typeface="Verdana"/>
                <a:cs typeface="Verdana"/>
              </a:rPr>
              <a:t>e</a:t>
            </a:r>
            <a:r>
              <a:rPr sz="2950" i="1" spc="-170" dirty="0">
                <a:solidFill>
                  <a:srgbClr val="39C0B9"/>
                </a:solidFill>
                <a:latin typeface="Verdana"/>
                <a:cs typeface="Verdana"/>
              </a:rPr>
              <a:t>ate</a:t>
            </a:r>
            <a:r>
              <a:rPr sz="2950" i="1" spc="-270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90" dirty="0">
                <a:solidFill>
                  <a:srgbClr val="39C0B9"/>
                </a:solidFill>
                <a:latin typeface="Verdana"/>
                <a:cs typeface="Verdana"/>
              </a:rPr>
              <a:t>a</a:t>
            </a:r>
            <a:r>
              <a:rPr sz="2950" i="1" spc="-260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50" dirty="0">
                <a:solidFill>
                  <a:srgbClr val="39C0B9"/>
                </a:solidFill>
                <a:latin typeface="Verdana"/>
                <a:cs typeface="Verdana"/>
              </a:rPr>
              <a:t>pr</a:t>
            </a:r>
            <a:r>
              <a:rPr sz="2950" i="1" spc="-165" dirty="0">
                <a:solidFill>
                  <a:srgbClr val="39C0B9"/>
                </a:solidFill>
                <a:latin typeface="Verdana"/>
                <a:cs typeface="Verdana"/>
              </a:rPr>
              <a:t>o</a:t>
            </a:r>
            <a:r>
              <a:rPr sz="2950" i="1" spc="-175" dirty="0">
                <a:solidFill>
                  <a:srgbClr val="39C0B9"/>
                </a:solidFill>
                <a:latin typeface="Verdana"/>
                <a:cs typeface="Verdana"/>
              </a:rPr>
              <a:t>gram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75" dirty="0">
                <a:solidFill>
                  <a:srgbClr val="39C0B9"/>
                </a:solidFill>
                <a:latin typeface="Verdana"/>
                <a:cs typeface="Verdana"/>
              </a:rPr>
              <a:t>to</a:t>
            </a:r>
            <a:r>
              <a:rPr sz="2950" i="1" spc="-270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70" dirty="0">
                <a:solidFill>
                  <a:srgbClr val="39C0B9"/>
                </a:solidFill>
                <a:latin typeface="Verdana"/>
                <a:cs typeface="Verdana"/>
              </a:rPr>
              <a:t>find</a:t>
            </a:r>
            <a:r>
              <a:rPr sz="2950" i="1" spc="484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235" dirty="0">
                <a:solidFill>
                  <a:srgbClr val="39C0B9"/>
                </a:solidFill>
                <a:latin typeface="Verdana"/>
                <a:cs typeface="Verdana"/>
              </a:rPr>
              <a:t>the</a:t>
            </a:r>
            <a:r>
              <a:rPr sz="2950" i="1" spc="-270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sum </a:t>
            </a:r>
            <a:r>
              <a:rPr sz="2950" i="1" spc="-125" dirty="0">
                <a:solidFill>
                  <a:srgbClr val="39C0B9"/>
                </a:solidFill>
                <a:latin typeface="Verdana"/>
                <a:cs typeface="Verdana"/>
              </a:rPr>
              <a:t>o</a:t>
            </a:r>
            <a:r>
              <a:rPr sz="2950" i="1" spc="-55" dirty="0">
                <a:solidFill>
                  <a:srgbClr val="39C0B9"/>
                </a:solidFill>
                <a:latin typeface="Verdana"/>
                <a:cs typeface="Verdana"/>
              </a:rPr>
              <a:t>f  </a:t>
            </a:r>
            <a:r>
              <a:rPr sz="2950" i="1" spc="-265" dirty="0">
                <a:solidFill>
                  <a:srgbClr val="39C0B9"/>
                </a:solidFill>
                <a:latin typeface="Verdana"/>
                <a:cs typeface="Verdana"/>
              </a:rPr>
              <a:t>n</a:t>
            </a:r>
            <a:r>
              <a:rPr sz="2950" i="1" spc="-260" dirty="0">
                <a:solidFill>
                  <a:srgbClr val="39C0B9"/>
                </a:solidFill>
                <a:latin typeface="Verdana"/>
                <a:cs typeface="Verdana"/>
              </a:rPr>
              <a:t>u</a:t>
            </a:r>
            <a:r>
              <a:rPr sz="2950" i="1" spc="-220" dirty="0">
                <a:solidFill>
                  <a:srgbClr val="39C0B9"/>
                </a:solidFill>
                <a:latin typeface="Verdana"/>
                <a:cs typeface="Verdana"/>
              </a:rPr>
              <a:t>mbers</a:t>
            </a:r>
            <a:r>
              <a:rPr sz="2950" i="1" spc="-28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70" dirty="0">
                <a:solidFill>
                  <a:srgbClr val="39C0B9"/>
                </a:solidFill>
                <a:latin typeface="Verdana"/>
                <a:cs typeface="Verdana"/>
              </a:rPr>
              <a:t>from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944" dirty="0">
                <a:solidFill>
                  <a:srgbClr val="39C0B9"/>
                </a:solidFill>
                <a:latin typeface="Verdana"/>
                <a:cs typeface="Verdana"/>
              </a:rPr>
              <a:t>1</a:t>
            </a:r>
            <a:r>
              <a:rPr sz="2950" i="1" spc="-26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70" dirty="0">
                <a:solidFill>
                  <a:srgbClr val="39C0B9"/>
                </a:solidFill>
                <a:latin typeface="Verdana"/>
                <a:cs typeface="Verdana"/>
              </a:rPr>
              <a:t>to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575" dirty="0">
                <a:solidFill>
                  <a:srgbClr val="39C0B9"/>
                </a:solidFill>
                <a:latin typeface="Verdana"/>
                <a:cs typeface="Verdana"/>
              </a:rPr>
              <a:t>10.</a:t>
            </a:r>
            <a:endParaRPr sz="2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481" y="3329749"/>
            <a:ext cx="198500" cy="1985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1323" y="2237232"/>
            <a:ext cx="4721352" cy="238353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21</a:t>
            </a:fld>
            <a:endParaRPr spc="4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9C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8969" y="0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0" y="6857996"/>
                </a:moveTo>
                <a:lnTo>
                  <a:pt x="9525" y="6857996"/>
                </a:lnTo>
                <a:lnTo>
                  <a:pt x="9525" y="0"/>
                </a:lnTo>
                <a:lnTo>
                  <a:pt x="0" y="0"/>
                </a:lnTo>
                <a:lnTo>
                  <a:pt x="0" y="6857996"/>
                </a:lnTo>
                <a:close/>
              </a:path>
            </a:pathLst>
          </a:custGeom>
          <a:solidFill>
            <a:srgbClr val="2D2F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481" y="3329749"/>
            <a:ext cx="198500" cy="1985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15033" y="2776854"/>
            <a:ext cx="10712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70" dirty="0">
                <a:solidFill>
                  <a:srgbClr val="2D2F37"/>
                </a:solidFill>
                <a:latin typeface="Tahoma"/>
                <a:cs typeface="Tahoma"/>
              </a:rPr>
              <a:t>Thanks!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22</a:t>
            </a:fld>
            <a:endParaRPr spc="40" dirty="0"/>
          </a:p>
        </p:txBody>
      </p:sp>
      <p:sp>
        <p:nvSpPr>
          <p:cNvPr id="6" name="object 6"/>
          <p:cNvSpPr txBox="1"/>
          <p:nvPr/>
        </p:nvSpPr>
        <p:spPr>
          <a:xfrm>
            <a:off x="1415033" y="3162122"/>
            <a:ext cx="38703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85" dirty="0">
                <a:solidFill>
                  <a:srgbClr val="F3F3F3"/>
                </a:solidFill>
                <a:latin typeface="Tahoma"/>
                <a:cs typeface="Tahoma"/>
              </a:rPr>
              <a:t>ANY</a:t>
            </a:r>
            <a:r>
              <a:rPr sz="3600" b="1" spc="-5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600" b="1" spc="-90" dirty="0">
                <a:solidFill>
                  <a:srgbClr val="F3F3F3"/>
                </a:solidFill>
                <a:latin typeface="Tahoma"/>
                <a:cs typeface="Tahoma"/>
              </a:rPr>
              <a:t>Q</a:t>
            </a:r>
            <a:r>
              <a:rPr sz="3600" b="1" spc="-75" dirty="0">
                <a:solidFill>
                  <a:srgbClr val="F3F3F3"/>
                </a:solidFill>
                <a:latin typeface="Tahoma"/>
                <a:cs typeface="Tahoma"/>
              </a:rPr>
              <a:t>U</a:t>
            </a:r>
            <a:r>
              <a:rPr sz="3600" b="1" spc="-185" dirty="0">
                <a:solidFill>
                  <a:srgbClr val="F3F3F3"/>
                </a:solidFill>
                <a:latin typeface="Tahoma"/>
                <a:cs typeface="Tahoma"/>
              </a:rPr>
              <a:t>ESTIO</a:t>
            </a:r>
            <a:r>
              <a:rPr sz="3600" b="1" spc="-220" dirty="0">
                <a:solidFill>
                  <a:srgbClr val="F3F3F3"/>
                </a:solidFill>
                <a:latin typeface="Tahoma"/>
                <a:cs typeface="Tahoma"/>
              </a:rPr>
              <a:t>N</a:t>
            </a:r>
            <a:r>
              <a:rPr sz="3600" b="1" spc="-135" dirty="0">
                <a:solidFill>
                  <a:srgbClr val="F3F3F3"/>
                </a:solidFill>
                <a:latin typeface="Tahoma"/>
                <a:cs typeface="Tahoma"/>
              </a:rPr>
              <a:t>S?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18" y="786574"/>
            <a:ext cx="217550" cy="2190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4857" y="1857565"/>
            <a:ext cx="278130" cy="278130"/>
            <a:chOff x="764857" y="1857565"/>
            <a:chExt cx="278130" cy="278130"/>
          </a:xfrm>
        </p:grpSpPr>
        <p:sp>
          <p:nvSpPr>
            <p:cNvPr id="4" name="object 4"/>
            <p:cNvSpPr/>
            <p:nvPr/>
          </p:nvSpPr>
          <p:spPr>
            <a:xfrm>
              <a:off x="769619" y="186232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134111" y="0"/>
                  </a:moveTo>
                  <a:lnTo>
                    <a:pt x="91722" y="6839"/>
                  </a:lnTo>
                  <a:lnTo>
                    <a:pt x="54907" y="25883"/>
                  </a:lnTo>
                  <a:lnTo>
                    <a:pt x="25876" y="54918"/>
                  </a:lnTo>
                  <a:lnTo>
                    <a:pt x="6837" y="91732"/>
                  </a:lnTo>
                  <a:lnTo>
                    <a:pt x="0" y="134112"/>
                  </a:lnTo>
                  <a:lnTo>
                    <a:pt x="6837" y="176491"/>
                  </a:lnTo>
                  <a:lnTo>
                    <a:pt x="25876" y="213305"/>
                  </a:lnTo>
                  <a:lnTo>
                    <a:pt x="54907" y="242340"/>
                  </a:lnTo>
                  <a:lnTo>
                    <a:pt x="91722" y="261384"/>
                  </a:lnTo>
                  <a:lnTo>
                    <a:pt x="134111" y="268224"/>
                  </a:lnTo>
                  <a:lnTo>
                    <a:pt x="176501" y="261384"/>
                  </a:lnTo>
                  <a:lnTo>
                    <a:pt x="213316" y="242340"/>
                  </a:lnTo>
                  <a:lnTo>
                    <a:pt x="242347" y="213305"/>
                  </a:lnTo>
                  <a:lnTo>
                    <a:pt x="261386" y="176491"/>
                  </a:lnTo>
                  <a:lnTo>
                    <a:pt x="268223" y="134112"/>
                  </a:lnTo>
                  <a:lnTo>
                    <a:pt x="261386" y="91732"/>
                  </a:lnTo>
                  <a:lnTo>
                    <a:pt x="242347" y="54918"/>
                  </a:lnTo>
                  <a:lnTo>
                    <a:pt x="213316" y="25883"/>
                  </a:lnTo>
                  <a:lnTo>
                    <a:pt x="176501" y="6839"/>
                  </a:lnTo>
                  <a:lnTo>
                    <a:pt x="134111" y="0"/>
                  </a:lnTo>
                  <a:close/>
                </a:path>
              </a:pathLst>
            </a:custGeom>
            <a:solidFill>
              <a:srgbClr val="2D2F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186232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0" y="134112"/>
                  </a:moveTo>
                  <a:lnTo>
                    <a:pt x="6837" y="91732"/>
                  </a:lnTo>
                  <a:lnTo>
                    <a:pt x="25876" y="54918"/>
                  </a:lnTo>
                  <a:lnTo>
                    <a:pt x="54907" y="25883"/>
                  </a:lnTo>
                  <a:lnTo>
                    <a:pt x="91722" y="6839"/>
                  </a:lnTo>
                  <a:lnTo>
                    <a:pt x="134111" y="0"/>
                  </a:lnTo>
                  <a:lnTo>
                    <a:pt x="176501" y="6839"/>
                  </a:lnTo>
                  <a:lnTo>
                    <a:pt x="213316" y="25883"/>
                  </a:lnTo>
                  <a:lnTo>
                    <a:pt x="242347" y="54918"/>
                  </a:lnTo>
                  <a:lnTo>
                    <a:pt x="261386" y="91732"/>
                  </a:lnTo>
                  <a:lnTo>
                    <a:pt x="268223" y="134112"/>
                  </a:lnTo>
                  <a:lnTo>
                    <a:pt x="261386" y="176491"/>
                  </a:lnTo>
                  <a:lnTo>
                    <a:pt x="242347" y="213305"/>
                  </a:lnTo>
                  <a:lnTo>
                    <a:pt x="213316" y="242340"/>
                  </a:lnTo>
                  <a:lnTo>
                    <a:pt x="176501" y="261384"/>
                  </a:lnTo>
                  <a:lnTo>
                    <a:pt x="134111" y="268224"/>
                  </a:lnTo>
                  <a:lnTo>
                    <a:pt x="91722" y="261384"/>
                  </a:lnTo>
                  <a:lnTo>
                    <a:pt x="54907" y="242340"/>
                  </a:lnTo>
                  <a:lnTo>
                    <a:pt x="25876" y="213305"/>
                  </a:lnTo>
                  <a:lnTo>
                    <a:pt x="6837" y="176491"/>
                  </a:lnTo>
                  <a:lnTo>
                    <a:pt x="0" y="134112"/>
                  </a:lnTo>
                  <a:close/>
                </a:path>
              </a:pathLst>
            </a:custGeom>
            <a:ln w="9525">
              <a:solidFill>
                <a:srgbClr val="999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60094" y="629158"/>
            <a:ext cx="69297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1800" marR="5080" indent="-419100">
              <a:lnSpc>
                <a:spcPct val="100000"/>
              </a:lnSpc>
              <a:spcBef>
                <a:spcPts val="95"/>
              </a:spcBef>
              <a:buClr>
                <a:srgbClr val="F3F3F3"/>
              </a:buClr>
              <a:buSzPct val="107142"/>
              <a:buFont typeface="Times New Roman"/>
              <a:buChar char="◦"/>
              <a:tabLst>
                <a:tab pos="431165" algn="l"/>
                <a:tab pos="431800" algn="l"/>
              </a:tabLst>
            </a:pPr>
            <a:r>
              <a:rPr sz="2800" spc="90" dirty="0">
                <a:solidFill>
                  <a:srgbClr val="F3F3F3"/>
                </a:solidFill>
                <a:latin typeface="Tahoma"/>
                <a:cs typeface="Tahoma"/>
              </a:rPr>
              <a:t>Assume</a:t>
            </a:r>
            <a:r>
              <a:rPr sz="28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F3F3F3"/>
                </a:solidFill>
                <a:latin typeface="Tahoma"/>
                <a:cs typeface="Tahoma"/>
              </a:rPr>
              <a:t>that</a:t>
            </a:r>
            <a:r>
              <a:rPr sz="28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120" dirty="0">
                <a:solidFill>
                  <a:srgbClr val="F3F3F3"/>
                </a:solidFill>
                <a:latin typeface="Tahoma"/>
                <a:cs typeface="Tahoma"/>
              </a:rPr>
              <a:t>you</a:t>
            </a:r>
            <a:r>
              <a:rPr sz="28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90" dirty="0">
                <a:solidFill>
                  <a:srgbClr val="F3F3F3"/>
                </a:solidFill>
                <a:latin typeface="Tahoma"/>
                <a:cs typeface="Tahoma"/>
              </a:rPr>
              <a:t>need</a:t>
            </a:r>
            <a:r>
              <a:rPr sz="28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75" dirty="0">
                <a:solidFill>
                  <a:srgbClr val="F3F3F3"/>
                </a:solidFill>
                <a:latin typeface="Tahoma"/>
                <a:cs typeface="Tahoma"/>
              </a:rPr>
              <a:t>to</a:t>
            </a:r>
            <a:r>
              <a:rPr sz="28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45" dirty="0">
                <a:solidFill>
                  <a:srgbClr val="F3F3F3"/>
                </a:solidFill>
                <a:latin typeface="Tahoma"/>
                <a:cs typeface="Tahoma"/>
              </a:rPr>
              <a:t>print</a:t>
            </a:r>
            <a:r>
              <a:rPr sz="28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F3F3F3"/>
                </a:solidFill>
                <a:latin typeface="Tahoma"/>
                <a:cs typeface="Tahoma"/>
              </a:rPr>
              <a:t>numbers </a:t>
            </a:r>
            <a:r>
              <a:rPr sz="2800" spc="-86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125" dirty="0">
                <a:solidFill>
                  <a:srgbClr val="F3F3F3"/>
                </a:solidFill>
                <a:latin typeface="Tahoma"/>
                <a:cs typeface="Tahoma"/>
              </a:rPr>
              <a:t>from</a:t>
            </a:r>
            <a:r>
              <a:rPr sz="28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-600" dirty="0">
                <a:solidFill>
                  <a:srgbClr val="F3F3F3"/>
                </a:solidFill>
                <a:latin typeface="Tahoma"/>
                <a:cs typeface="Tahoma"/>
              </a:rPr>
              <a:t>1</a:t>
            </a:r>
            <a:r>
              <a:rPr sz="28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75" dirty="0">
                <a:solidFill>
                  <a:srgbClr val="F3F3F3"/>
                </a:solidFill>
                <a:latin typeface="Tahoma"/>
                <a:cs typeface="Tahoma"/>
              </a:rPr>
              <a:t>to</a:t>
            </a:r>
            <a:r>
              <a:rPr sz="28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-110" dirty="0">
                <a:solidFill>
                  <a:srgbClr val="F3F3F3"/>
                </a:solidFill>
                <a:latin typeface="Tahoma"/>
                <a:cs typeface="Tahoma"/>
              </a:rPr>
              <a:t>10</a:t>
            </a:r>
            <a:r>
              <a:rPr sz="2800" spc="-105" dirty="0">
                <a:solidFill>
                  <a:srgbClr val="F3F3F3"/>
                </a:solidFill>
                <a:latin typeface="Tahoma"/>
                <a:cs typeface="Tahoma"/>
              </a:rPr>
              <a:t>0</a:t>
            </a:r>
            <a:r>
              <a:rPr sz="2800" spc="-310" dirty="0">
                <a:solidFill>
                  <a:srgbClr val="F3F3F3"/>
                </a:solidFill>
                <a:latin typeface="Tahoma"/>
                <a:cs typeface="Tahoma"/>
              </a:rPr>
              <a:t>,</a:t>
            </a:r>
            <a:r>
              <a:rPr sz="28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15" dirty="0">
                <a:solidFill>
                  <a:srgbClr val="FFFF00"/>
                </a:solidFill>
                <a:latin typeface="Tahoma"/>
                <a:cs typeface="Tahoma"/>
              </a:rPr>
              <a:t>while</a:t>
            </a:r>
            <a:r>
              <a:rPr sz="2800" spc="-105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3F3F3"/>
                </a:solidFill>
                <a:latin typeface="Tahoma"/>
                <a:cs typeface="Tahoma"/>
              </a:rPr>
              <a:t>will</a:t>
            </a:r>
            <a:r>
              <a:rPr sz="28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135" dirty="0">
                <a:solidFill>
                  <a:srgbClr val="F3F3F3"/>
                </a:solidFill>
                <a:latin typeface="Tahoma"/>
                <a:cs typeface="Tahoma"/>
              </a:rPr>
              <a:t>do</a:t>
            </a:r>
            <a:r>
              <a:rPr sz="28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F3F3F3"/>
                </a:solidFill>
                <a:latin typeface="Tahoma"/>
                <a:cs typeface="Tahoma"/>
              </a:rPr>
              <a:t>it</a:t>
            </a:r>
            <a:r>
              <a:rPr sz="28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F3F3F3"/>
                </a:solidFill>
                <a:latin typeface="Tahoma"/>
                <a:cs typeface="Tahoma"/>
              </a:rPr>
              <a:t>f</a:t>
            </a:r>
            <a:r>
              <a:rPr sz="2800" spc="105" dirty="0">
                <a:solidFill>
                  <a:srgbClr val="F3F3F3"/>
                </a:solidFill>
                <a:latin typeface="Tahoma"/>
                <a:cs typeface="Tahoma"/>
              </a:rPr>
              <a:t>or</a:t>
            </a:r>
            <a:r>
              <a:rPr sz="28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800" spc="5" dirty="0">
                <a:solidFill>
                  <a:srgbClr val="F3F3F3"/>
                </a:solidFill>
                <a:latin typeface="Tahoma"/>
                <a:cs typeface="Tahoma"/>
              </a:rPr>
              <a:t>you.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70632" y="2482595"/>
            <a:ext cx="4035552" cy="211988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3</a:t>
            </a:fld>
            <a:endParaRPr spc="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4287" y="2191702"/>
            <a:ext cx="2160270" cy="2476500"/>
            <a:chOff x="-14287" y="2191702"/>
            <a:chExt cx="2160270" cy="2476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481" y="3329749"/>
              <a:ext cx="198500" cy="198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205989"/>
              <a:ext cx="2131695" cy="2447925"/>
            </a:xfrm>
            <a:custGeom>
              <a:avLst/>
              <a:gdLst/>
              <a:ahLst/>
              <a:cxnLst/>
              <a:rect l="l" t="t" r="r" b="b"/>
              <a:pathLst>
                <a:path w="2131695" h="2447925">
                  <a:moveTo>
                    <a:pt x="906780" y="0"/>
                  </a:moveTo>
                  <a:lnTo>
                    <a:pt x="858697" y="926"/>
                  </a:lnTo>
                  <a:lnTo>
                    <a:pt x="811083" y="3681"/>
                  </a:lnTo>
                  <a:lnTo>
                    <a:pt x="763974" y="8232"/>
                  </a:lnTo>
                  <a:lnTo>
                    <a:pt x="717402" y="14545"/>
                  </a:lnTo>
                  <a:lnTo>
                    <a:pt x="671401" y="22585"/>
                  </a:lnTo>
                  <a:lnTo>
                    <a:pt x="626006" y="32319"/>
                  </a:lnTo>
                  <a:lnTo>
                    <a:pt x="581251" y="43712"/>
                  </a:lnTo>
                  <a:lnTo>
                    <a:pt x="537170" y="56731"/>
                  </a:lnTo>
                  <a:lnTo>
                    <a:pt x="493796" y="71341"/>
                  </a:lnTo>
                  <a:lnTo>
                    <a:pt x="451164" y="87509"/>
                  </a:lnTo>
                  <a:lnTo>
                    <a:pt x="409308" y="105200"/>
                  </a:lnTo>
                  <a:lnTo>
                    <a:pt x="368262" y="124381"/>
                  </a:lnTo>
                  <a:lnTo>
                    <a:pt x="328060" y="145017"/>
                  </a:lnTo>
                  <a:lnTo>
                    <a:pt x="288735" y="167075"/>
                  </a:lnTo>
                  <a:lnTo>
                    <a:pt x="250323" y="190520"/>
                  </a:lnTo>
                  <a:lnTo>
                    <a:pt x="212856" y="215319"/>
                  </a:lnTo>
                  <a:lnTo>
                    <a:pt x="176370" y="241437"/>
                  </a:lnTo>
                  <a:lnTo>
                    <a:pt x="140898" y="268841"/>
                  </a:lnTo>
                  <a:lnTo>
                    <a:pt x="106473" y="297496"/>
                  </a:lnTo>
                  <a:lnTo>
                    <a:pt x="73131" y="327369"/>
                  </a:lnTo>
                  <a:lnTo>
                    <a:pt x="40905" y="358425"/>
                  </a:lnTo>
                  <a:lnTo>
                    <a:pt x="9829" y="390631"/>
                  </a:lnTo>
                  <a:lnTo>
                    <a:pt x="0" y="2045955"/>
                  </a:lnTo>
                  <a:lnTo>
                    <a:pt x="9829" y="2056912"/>
                  </a:lnTo>
                  <a:lnTo>
                    <a:pt x="40905" y="2089118"/>
                  </a:lnTo>
                  <a:lnTo>
                    <a:pt x="73131" y="2120174"/>
                  </a:lnTo>
                  <a:lnTo>
                    <a:pt x="106473" y="2150047"/>
                  </a:lnTo>
                  <a:lnTo>
                    <a:pt x="140898" y="2178702"/>
                  </a:lnTo>
                  <a:lnTo>
                    <a:pt x="176370" y="2206106"/>
                  </a:lnTo>
                  <a:lnTo>
                    <a:pt x="212856" y="2232224"/>
                  </a:lnTo>
                  <a:lnTo>
                    <a:pt x="250323" y="2257023"/>
                  </a:lnTo>
                  <a:lnTo>
                    <a:pt x="288735" y="2280468"/>
                  </a:lnTo>
                  <a:lnTo>
                    <a:pt x="328060" y="2302526"/>
                  </a:lnTo>
                  <a:lnTo>
                    <a:pt x="368262" y="2323162"/>
                  </a:lnTo>
                  <a:lnTo>
                    <a:pt x="409308" y="2342343"/>
                  </a:lnTo>
                  <a:lnTo>
                    <a:pt x="451164" y="2360034"/>
                  </a:lnTo>
                  <a:lnTo>
                    <a:pt x="493796" y="2376202"/>
                  </a:lnTo>
                  <a:lnTo>
                    <a:pt x="537170" y="2390812"/>
                  </a:lnTo>
                  <a:lnTo>
                    <a:pt x="581251" y="2403831"/>
                  </a:lnTo>
                  <a:lnTo>
                    <a:pt x="626006" y="2415224"/>
                  </a:lnTo>
                  <a:lnTo>
                    <a:pt x="671401" y="2424958"/>
                  </a:lnTo>
                  <a:lnTo>
                    <a:pt x="717402" y="2432998"/>
                  </a:lnTo>
                  <a:lnTo>
                    <a:pt x="763974" y="2439311"/>
                  </a:lnTo>
                  <a:lnTo>
                    <a:pt x="811083" y="2443862"/>
                  </a:lnTo>
                  <a:lnTo>
                    <a:pt x="858697" y="2446617"/>
                  </a:lnTo>
                  <a:lnTo>
                    <a:pt x="906780" y="2447544"/>
                  </a:lnTo>
                  <a:lnTo>
                    <a:pt x="954861" y="2446617"/>
                  </a:lnTo>
                  <a:lnTo>
                    <a:pt x="1002474" y="2443862"/>
                  </a:lnTo>
                  <a:lnTo>
                    <a:pt x="1049583" y="2439311"/>
                  </a:lnTo>
                  <a:lnTo>
                    <a:pt x="1096154" y="2432998"/>
                  </a:lnTo>
                  <a:lnTo>
                    <a:pt x="1142154" y="2424958"/>
                  </a:lnTo>
                  <a:lnTo>
                    <a:pt x="1187549" y="2415224"/>
                  </a:lnTo>
                  <a:lnTo>
                    <a:pt x="1232303" y="2403831"/>
                  </a:lnTo>
                  <a:lnTo>
                    <a:pt x="1276384" y="2390812"/>
                  </a:lnTo>
                  <a:lnTo>
                    <a:pt x="1319758" y="2376202"/>
                  </a:lnTo>
                  <a:lnTo>
                    <a:pt x="1362389" y="2360034"/>
                  </a:lnTo>
                  <a:lnTo>
                    <a:pt x="1404245" y="2342343"/>
                  </a:lnTo>
                  <a:lnTo>
                    <a:pt x="1445291" y="2323162"/>
                  </a:lnTo>
                  <a:lnTo>
                    <a:pt x="1485494" y="2302526"/>
                  </a:lnTo>
                  <a:lnTo>
                    <a:pt x="1524818" y="2280468"/>
                  </a:lnTo>
                  <a:lnTo>
                    <a:pt x="1563230" y="2257023"/>
                  </a:lnTo>
                  <a:lnTo>
                    <a:pt x="1600697" y="2232224"/>
                  </a:lnTo>
                  <a:lnTo>
                    <a:pt x="1637184" y="2206106"/>
                  </a:lnTo>
                  <a:lnTo>
                    <a:pt x="1672656" y="2178702"/>
                  </a:lnTo>
                  <a:lnTo>
                    <a:pt x="1707081" y="2150047"/>
                  </a:lnTo>
                  <a:lnTo>
                    <a:pt x="1740423" y="2120174"/>
                  </a:lnTo>
                  <a:lnTo>
                    <a:pt x="1772650" y="2089118"/>
                  </a:lnTo>
                  <a:lnTo>
                    <a:pt x="1803726" y="2056912"/>
                  </a:lnTo>
                  <a:lnTo>
                    <a:pt x="1833618" y="2023591"/>
                  </a:lnTo>
                  <a:lnTo>
                    <a:pt x="1862292" y="1989188"/>
                  </a:lnTo>
                  <a:lnTo>
                    <a:pt x="1889714" y="1953738"/>
                  </a:lnTo>
                  <a:lnTo>
                    <a:pt x="1915849" y="1917275"/>
                  </a:lnTo>
                  <a:lnTo>
                    <a:pt x="1940664" y="1879832"/>
                  </a:lnTo>
                  <a:lnTo>
                    <a:pt x="1964125" y="1841443"/>
                  </a:lnTo>
                  <a:lnTo>
                    <a:pt x="1986198" y="1802143"/>
                  </a:lnTo>
                  <a:lnTo>
                    <a:pt x="2006848" y="1761966"/>
                  </a:lnTo>
                  <a:lnTo>
                    <a:pt x="2026041" y="1720945"/>
                  </a:lnTo>
                  <a:lnTo>
                    <a:pt x="2043744" y="1679114"/>
                  </a:lnTo>
                  <a:lnTo>
                    <a:pt x="2059923" y="1636509"/>
                  </a:lnTo>
                  <a:lnTo>
                    <a:pt x="2074543" y="1593161"/>
                  </a:lnTo>
                  <a:lnTo>
                    <a:pt x="2087571" y="1549107"/>
                  </a:lnTo>
                  <a:lnTo>
                    <a:pt x="2098972" y="1504379"/>
                  </a:lnTo>
                  <a:lnTo>
                    <a:pt x="2108712" y="1459011"/>
                  </a:lnTo>
                  <a:lnTo>
                    <a:pt x="2116758" y="1413038"/>
                  </a:lnTo>
                  <a:lnTo>
                    <a:pt x="2123075" y="1366493"/>
                  </a:lnTo>
                  <a:lnTo>
                    <a:pt x="2127629" y="1319412"/>
                  </a:lnTo>
                  <a:lnTo>
                    <a:pt x="2130387" y="1271826"/>
                  </a:lnTo>
                  <a:lnTo>
                    <a:pt x="2131314" y="1223772"/>
                  </a:lnTo>
                  <a:lnTo>
                    <a:pt x="2130387" y="1175717"/>
                  </a:lnTo>
                  <a:lnTo>
                    <a:pt x="2127629" y="1128131"/>
                  </a:lnTo>
                  <a:lnTo>
                    <a:pt x="2123075" y="1081050"/>
                  </a:lnTo>
                  <a:lnTo>
                    <a:pt x="2116758" y="1034505"/>
                  </a:lnTo>
                  <a:lnTo>
                    <a:pt x="2108712" y="988532"/>
                  </a:lnTo>
                  <a:lnTo>
                    <a:pt x="2098972" y="943164"/>
                  </a:lnTo>
                  <a:lnTo>
                    <a:pt x="2087571" y="898436"/>
                  </a:lnTo>
                  <a:lnTo>
                    <a:pt x="2074543" y="854382"/>
                  </a:lnTo>
                  <a:lnTo>
                    <a:pt x="2059923" y="811034"/>
                  </a:lnTo>
                  <a:lnTo>
                    <a:pt x="2043744" y="768429"/>
                  </a:lnTo>
                  <a:lnTo>
                    <a:pt x="2026041" y="726598"/>
                  </a:lnTo>
                  <a:lnTo>
                    <a:pt x="2006848" y="685577"/>
                  </a:lnTo>
                  <a:lnTo>
                    <a:pt x="1986198" y="645400"/>
                  </a:lnTo>
                  <a:lnTo>
                    <a:pt x="1964125" y="606100"/>
                  </a:lnTo>
                  <a:lnTo>
                    <a:pt x="1940664" y="567711"/>
                  </a:lnTo>
                  <a:lnTo>
                    <a:pt x="1915849" y="530268"/>
                  </a:lnTo>
                  <a:lnTo>
                    <a:pt x="1889714" y="493805"/>
                  </a:lnTo>
                  <a:lnTo>
                    <a:pt x="1862292" y="458355"/>
                  </a:lnTo>
                  <a:lnTo>
                    <a:pt x="1833618" y="423952"/>
                  </a:lnTo>
                  <a:lnTo>
                    <a:pt x="1803726" y="390631"/>
                  </a:lnTo>
                  <a:lnTo>
                    <a:pt x="1772650" y="358425"/>
                  </a:lnTo>
                  <a:lnTo>
                    <a:pt x="1740423" y="327369"/>
                  </a:lnTo>
                  <a:lnTo>
                    <a:pt x="1707081" y="297496"/>
                  </a:lnTo>
                  <a:lnTo>
                    <a:pt x="1672656" y="268841"/>
                  </a:lnTo>
                  <a:lnTo>
                    <a:pt x="1637184" y="241437"/>
                  </a:lnTo>
                  <a:lnTo>
                    <a:pt x="1600697" y="215319"/>
                  </a:lnTo>
                  <a:lnTo>
                    <a:pt x="1563230" y="190520"/>
                  </a:lnTo>
                  <a:lnTo>
                    <a:pt x="1524818" y="167075"/>
                  </a:lnTo>
                  <a:lnTo>
                    <a:pt x="1485494" y="145017"/>
                  </a:lnTo>
                  <a:lnTo>
                    <a:pt x="1445291" y="124381"/>
                  </a:lnTo>
                  <a:lnTo>
                    <a:pt x="1404245" y="105200"/>
                  </a:lnTo>
                  <a:lnTo>
                    <a:pt x="1362389" y="87509"/>
                  </a:lnTo>
                  <a:lnTo>
                    <a:pt x="1319758" y="71341"/>
                  </a:lnTo>
                  <a:lnTo>
                    <a:pt x="1276384" y="56731"/>
                  </a:lnTo>
                  <a:lnTo>
                    <a:pt x="1232303" y="43712"/>
                  </a:lnTo>
                  <a:lnTo>
                    <a:pt x="1187549" y="32319"/>
                  </a:lnTo>
                  <a:lnTo>
                    <a:pt x="1142154" y="22585"/>
                  </a:lnTo>
                  <a:lnTo>
                    <a:pt x="1096154" y="14545"/>
                  </a:lnTo>
                  <a:lnTo>
                    <a:pt x="1049583" y="8232"/>
                  </a:lnTo>
                  <a:lnTo>
                    <a:pt x="1002474" y="3681"/>
                  </a:lnTo>
                  <a:lnTo>
                    <a:pt x="954861" y="926"/>
                  </a:lnTo>
                  <a:lnTo>
                    <a:pt x="906780" y="0"/>
                  </a:lnTo>
                  <a:close/>
                </a:path>
              </a:pathLst>
            </a:custGeom>
            <a:solidFill>
              <a:srgbClr val="39C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05989"/>
              <a:ext cx="2131695" cy="2447925"/>
            </a:xfrm>
            <a:custGeom>
              <a:avLst/>
              <a:gdLst/>
              <a:ahLst/>
              <a:cxnLst/>
              <a:rect l="l" t="t" r="r" b="b"/>
              <a:pathLst>
                <a:path w="2131695" h="2447925">
                  <a:moveTo>
                    <a:pt x="0" y="401588"/>
                  </a:moveTo>
                  <a:lnTo>
                    <a:pt x="40905" y="358425"/>
                  </a:lnTo>
                  <a:lnTo>
                    <a:pt x="73131" y="327369"/>
                  </a:lnTo>
                  <a:lnTo>
                    <a:pt x="106473" y="297496"/>
                  </a:lnTo>
                  <a:lnTo>
                    <a:pt x="140898" y="268841"/>
                  </a:lnTo>
                  <a:lnTo>
                    <a:pt x="176370" y="241437"/>
                  </a:lnTo>
                  <a:lnTo>
                    <a:pt x="212856" y="215319"/>
                  </a:lnTo>
                  <a:lnTo>
                    <a:pt x="250323" y="190520"/>
                  </a:lnTo>
                  <a:lnTo>
                    <a:pt x="288735" y="167075"/>
                  </a:lnTo>
                  <a:lnTo>
                    <a:pt x="328060" y="145017"/>
                  </a:lnTo>
                  <a:lnTo>
                    <a:pt x="368262" y="124381"/>
                  </a:lnTo>
                  <a:lnTo>
                    <a:pt x="409308" y="105200"/>
                  </a:lnTo>
                  <a:lnTo>
                    <a:pt x="451164" y="87509"/>
                  </a:lnTo>
                  <a:lnTo>
                    <a:pt x="493796" y="71341"/>
                  </a:lnTo>
                  <a:lnTo>
                    <a:pt x="537170" y="56731"/>
                  </a:lnTo>
                  <a:lnTo>
                    <a:pt x="581251" y="43712"/>
                  </a:lnTo>
                  <a:lnTo>
                    <a:pt x="626006" y="32319"/>
                  </a:lnTo>
                  <a:lnTo>
                    <a:pt x="671401" y="22585"/>
                  </a:lnTo>
                  <a:lnTo>
                    <a:pt x="717402" y="14545"/>
                  </a:lnTo>
                  <a:lnTo>
                    <a:pt x="763974" y="8232"/>
                  </a:lnTo>
                  <a:lnTo>
                    <a:pt x="811083" y="3681"/>
                  </a:lnTo>
                  <a:lnTo>
                    <a:pt x="858697" y="926"/>
                  </a:lnTo>
                  <a:lnTo>
                    <a:pt x="906780" y="0"/>
                  </a:lnTo>
                  <a:lnTo>
                    <a:pt x="954861" y="926"/>
                  </a:lnTo>
                  <a:lnTo>
                    <a:pt x="1002474" y="3681"/>
                  </a:lnTo>
                  <a:lnTo>
                    <a:pt x="1049583" y="8232"/>
                  </a:lnTo>
                  <a:lnTo>
                    <a:pt x="1096154" y="14545"/>
                  </a:lnTo>
                  <a:lnTo>
                    <a:pt x="1142154" y="22585"/>
                  </a:lnTo>
                  <a:lnTo>
                    <a:pt x="1187549" y="32319"/>
                  </a:lnTo>
                  <a:lnTo>
                    <a:pt x="1232303" y="43712"/>
                  </a:lnTo>
                  <a:lnTo>
                    <a:pt x="1276384" y="56731"/>
                  </a:lnTo>
                  <a:lnTo>
                    <a:pt x="1319758" y="71341"/>
                  </a:lnTo>
                  <a:lnTo>
                    <a:pt x="1362389" y="87509"/>
                  </a:lnTo>
                  <a:lnTo>
                    <a:pt x="1404245" y="105200"/>
                  </a:lnTo>
                  <a:lnTo>
                    <a:pt x="1445291" y="124381"/>
                  </a:lnTo>
                  <a:lnTo>
                    <a:pt x="1485494" y="145017"/>
                  </a:lnTo>
                  <a:lnTo>
                    <a:pt x="1524818" y="167075"/>
                  </a:lnTo>
                  <a:lnTo>
                    <a:pt x="1563230" y="190520"/>
                  </a:lnTo>
                  <a:lnTo>
                    <a:pt x="1600697" y="215319"/>
                  </a:lnTo>
                  <a:lnTo>
                    <a:pt x="1637184" y="241437"/>
                  </a:lnTo>
                  <a:lnTo>
                    <a:pt x="1672656" y="268841"/>
                  </a:lnTo>
                  <a:lnTo>
                    <a:pt x="1707081" y="297496"/>
                  </a:lnTo>
                  <a:lnTo>
                    <a:pt x="1740423" y="327369"/>
                  </a:lnTo>
                  <a:lnTo>
                    <a:pt x="1772650" y="358425"/>
                  </a:lnTo>
                  <a:lnTo>
                    <a:pt x="1803726" y="390631"/>
                  </a:lnTo>
                  <a:lnTo>
                    <a:pt x="1833618" y="423952"/>
                  </a:lnTo>
                  <a:lnTo>
                    <a:pt x="1862292" y="458355"/>
                  </a:lnTo>
                  <a:lnTo>
                    <a:pt x="1889714" y="493805"/>
                  </a:lnTo>
                  <a:lnTo>
                    <a:pt x="1915849" y="530268"/>
                  </a:lnTo>
                  <a:lnTo>
                    <a:pt x="1940664" y="567711"/>
                  </a:lnTo>
                  <a:lnTo>
                    <a:pt x="1964125" y="606100"/>
                  </a:lnTo>
                  <a:lnTo>
                    <a:pt x="1986198" y="645400"/>
                  </a:lnTo>
                  <a:lnTo>
                    <a:pt x="2006848" y="685577"/>
                  </a:lnTo>
                  <a:lnTo>
                    <a:pt x="2026041" y="726598"/>
                  </a:lnTo>
                  <a:lnTo>
                    <a:pt x="2043744" y="768429"/>
                  </a:lnTo>
                  <a:lnTo>
                    <a:pt x="2059923" y="811034"/>
                  </a:lnTo>
                  <a:lnTo>
                    <a:pt x="2074543" y="854382"/>
                  </a:lnTo>
                  <a:lnTo>
                    <a:pt x="2087571" y="898436"/>
                  </a:lnTo>
                  <a:lnTo>
                    <a:pt x="2098972" y="943164"/>
                  </a:lnTo>
                  <a:lnTo>
                    <a:pt x="2108712" y="988532"/>
                  </a:lnTo>
                  <a:lnTo>
                    <a:pt x="2116758" y="1034505"/>
                  </a:lnTo>
                  <a:lnTo>
                    <a:pt x="2123075" y="1081050"/>
                  </a:lnTo>
                  <a:lnTo>
                    <a:pt x="2127629" y="1128131"/>
                  </a:lnTo>
                  <a:lnTo>
                    <a:pt x="2130387" y="1175717"/>
                  </a:lnTo>
                  <a:lnTo>
                    <a:pt x="2131314" y="1223772"/>
                  </a:lnTo>
                  <a:lnTo>
                    <a:pt x="2130387" y="1271826"/>
                  </a:lnTo>
                  <a:lnTo>
                    <a:pt x="2127629" y="1319412"/>
                  </a:lnTo>
                  <a:lnTo>
                    <a:pt x="2123075" y="1366493"/>
                  </a:lnTo>
                  <a:lnTo>
                    <a:pt x="2116758" y="1413038"/>
                  </a:lnTo>
                  <a:lnTo>
                    <a:pt x="2108712" y="1459011"/>
                  </a:lnTo>
                  <a:lnTo>
                    <a:pt x="2098972" y="1504379"/>
                  </a:lnTo>
                  <a:lnTo>
                    <a:pt x="2087571" y="1549107"/>
                  </a:lnTo>
                  <a:lnTo>
                    <a:pt x="2074543" y="1593161"/>
                  </a:lnTo>
                  <a:lnTo>
                    <a:pt x="2059923" y="1636509"/>
                  </a:lnTo>
                  <a:lnTo>
                    <a:pt x="2043744" y="1679114"/>
                  </a:lnTo>
                  <a:lnTo>
                    <a:pt x="2026041" y="1720945"/>
                  </a:lnTo>
                  <a:lnTo>
                    <a:pt x="2006848" y="1761966"/>
                  </a:lnTo>
                  <a:lnTo>
                    <a:pt x="1986198" y="1802143"/>
                  </a:lnTo>
                  <a:lnTo>
                    <a:pt x="1964125" y="1841443"/>
                  </a:lnTo>
                  <a:lnTo>
                    <a:pt x="1940664" y="1879832"/>
                  </a:lnTo>
                  <a:lnTo>
                    <a:pt x="1915849" y="1917275"/>
                  </a:lnTo>
                  <a:lnTo>
                    <a:pt x="1889714" y="1953738"/>
                  </a:lnTo>
                  <a:lnTo>
                    <a:pt x="1862292" y="1989188"/>
                  </a:lnTo>
                  <a:lnTo>
                    <a:pt x="1833618" y="2023591"/>
                  </a:lnTo>
                  <a:lnTo>
                    <a:pt x="1803726" y="2056912"/>
                  </a:lnTo>
                  <a:lnTo>
                    <a:pt x="1772650" y="2089118"/>
                  </a:lnTo>
                  <a:lnTo>
                    <a:pt x="1740423" y="2120174"/>
                  </a:lnTo>
                  <a:lnTo>
                    <a:pt x="1707081" y="2150047"/>
                  </a:lnTo>
                  <a:lnTo>
                    <a:pt x="1672656" y="2178702"/>
                  </a:lnTo>
                  <a:lnTo>
                    <a:pt x="1637184" y="2206106"/>
                  </a:lnTo>
                  <a:lnTo>
                    <a:pt x="1600697" y="2232224"/>
                  </a:lnTo>
                  <a:lnTo>
                    <a:pt x="1563230" y="2257023"/>
                  </a:lnTo>
                  <a:lnTo>
                    <a:pt x="1524818" y="2280468"/>
                  </a:lnTo>
                  <a:lnTo>
                    <a:pt x="1485494" y="2302526"/>
                  </a:lnTo>
                  <a:lnTo>
                    <a:pt x="1445291" y="2323162"/>
                  </a:lnTo>
                  <a:lnTo>
                    <a:pt x="1404245" y="2342343"/>
                  </a:lnTo>
                  <a:lnTo>
                    <a:pt x="1362389" y="2360034"/>
                  </a:lnTo>
                  <a:lnTo>
                    <a:pt x="1319758" y="2376202"/>
                  </a:lnTo>
                  <a:lnTo>
                    <a:pt x="1276384" y="2390812"/>
                  </a:lnTo>
                  <a:lnTo>
                    <a:pt x="1232303" y="2403831"/>
                  </a:lnTo>
                  <a:lnTo>
                    <a:pt x="1187549" y="2415224"/>
                  </a:lnTo>
                  <a:lnTo>
                    <a:pt x="1142154" y="2424958"/>
                  </a:lnTo>
                  <a:lnTo>
                    <a:pt x="1096154" y="2432998"/>
                  </a:lnTo>
                  <a:lnTo>
                    <a:pt x="1049583" y="2439311"/>
                  </a:lnTo>
                  <a:lnTo>
                    <a:pt x="1002474" y="2443862"/>
                  </a:lnTo>
                  <a:lnTo>
                    <a:pt x="954861" y="2446617"/>
                  </a:lnTo>
                  <a:lnTo>
                    <a:pt x="906780" y="2447544"/>
                  </a:lnTo>
                  <a:lnTo>
                    <a:pt x="858697" y="2446617"/>
                  </a:lnTo>
                  <a:lnTo>
                    <a:pt x="811083" y="2443862"/>
                  </a:lnTo>
                  <a:lnTo>
                    <a:pt x="763974" y="2439311"/>
                  </a:lnTo>
                  <a:lnTo>
                    <a:pt x="717402" y="2432998"/>
                  </a:lnTo>
                  <a:lnTo>
                    <a:pt x="671401" y="2424958"/>
                  </a:lnTo>
                  <a:lnTo>
                    <a:pt x="626006" y="2415224"/>
                  </a:lnTo>
                  <a:lnTo>
                    <a:pt x="581251" y="2403831"/>
                  </a:lnTo>
                  <a:lnTo>
                    <a:pt x="537170" y="2390812"/>
                  </a:lnTo>
                  <a:lnTo>
                    <a:pt x="493796" y="2376202"/>
                  </a:lnTo>
                  <a:lnTo>
                    <a:pt x="451164" y="2360034"/>
                  </a:lnTo>
                  <a:lnTo>
                    <a:pt x="409308" y="2342343"/>
                  </a:lnTo>
                  <a:lnTo>
                    <a:pt x="368262" y="2323162"/>
                  </a:lnTo>
                  <a:lnTo>
                    <a:pt x="328060" y="2302526"/>
                  </a:lnTo>
                  <a:lnTo>
                    <a:pt x="288735" y="2280468"/>
                  </a:lnTo>
                  <a:lnTo>
                    <a:pt x="250323" y="2257023"/>
                  </a:lnTo>
                  <a:lnTo>
                    <a:pt x="212856" y="2232224"/>
                  </a:lnTo>
                  <a:lnTo>
                    <a:pt x="176370" y="2206106"/>
                  </a:lnTo>
                  <a:lnTo>
                    <a:pt x="140898" y="2178702"/>
                  </a:lnTo>
                  <a:lnTo>
                    <a:pt x="106473" y="2150047"/>
                  </a:lnTo>
                  <a:lnTo>
                    <a:pt x="73131" y="2120174"/>
                  </a:lnTo>
                  <a:lnTo>
                    <a:pt x="40905" y="2089118"/>
                  </a:lnTo>
                  <a:lnTo>
                    <a:pt x="9829" y="2056912"/>
                  </a:lnTo>
                  <a:lnTo>
                    <a:pt x="0" y="2045955"/>
                  </a:lnTo>
                </a:path>
              </a:pathLst>
            </a:custGeom>
            <a:ln w="28575">
              <a:solidFill>
                <a:srgbClr val="2D2F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8297" y="2871977"/>
              <a:ext cx="1117600" cy="1115695"/>
            </a:xfrm>
            <a:custGeom>
              <a:avLst/>
              <a:gdLst/>
              <a:ahLst/>
              <a:cxnLst/>
              <a:rect l="l" t="t" r="r" b="b"/>
              <a:pathLst>
                <a:path w="1117600" h="1115695">
                  <a:moveTo>
                    <a:pt x="380885" y="638556"/>
                  </a:moveTo>
                  <a:lnTo>
                    <a:pt x="34074" y="1046099"/>
                  </a:lnTo>
                  <a:lnTo>
                    <a:pt x="0" y="1115568"/>
                  </a:lnTo>
                  <a:lnTo>
                    <a:pt x="69684" y="1081532"/>
                  </a:lnTo>
                  <a:lnTo>
                    <a:pt x="478409" y="735838"/>
                  </a:lnTo>
                  <a:lnTo>
                    <a:pt x="380885" y="638556"/>
                  </a:lnTo>
                  <a:close/>
                </a:path>
                <a:path w="1117600" h="1115695">
                  <a:moveTo>
                    <a:pt x="687501" y="171450"/>
                  </a:moveTo>
                  <a:lnTo>
                    <a:pt x="945578" y="429513"/>
                  </a:lnTo>
                  <a:lnTo>
                    <a:pt x="965644" y="438785"/>
                  </a:lnTo>
                  <a:lnTo>
                    <a:pt x="987234" y="445008"/>
                  </a:lnTo>
                  <a:lnTo>
                    <a:pt x="1007300" y="446405"/>
                  </a:lnTo>
                  <a:lnTo>
                    <a:pt x="1029017" y="446405"/>
                  </a:lnTo>
                  <a:lnTo>
                    <a:pt x="1050607" y="441833"/>
                  </a:lnTo>
                  <a:lnTo>
                    <a:pt x="1070673" y="434086"/>
                  </a:lnTo>
                  <a:lnTo>
                    <a:pt x="1079944" y="427989"/>
                  </a:lnTo>
                  <a:lnTo>
                    <a:pt x="1089215" y="423291"/>
                  </a:lnTo>
                  <a:lnTo>
                    <a:pt x="1098486" y="415544"/>
                  </a:lnTo>
                  <a:lnTo>
                    <a:pt x="1107757" y="407797"/>
                  </a:lnTo>
                  <a:lnTo>
                    <a:pt x="1110932" y="403225"/>
                  </a:lnTo>
                  <a:lnTo>
                    <a:pt x="1115504" y="397001"/>
                  </a:lnTo>
                  <a:lnTo>
                    <a:pt x="1117028" y="389382"/>
                  </a:lnTo>
                  <a:lnTo>
                    <a:pt x="1117028" y="383159"/>
                  </a:lnTo>
                  <a:lnTo>
                    <a:pt x="1117028" y="376936"/>
                  </a:lnTo>
                  <a:lnTo>
                    <a:pt x="1115504" y="370839"/>
                  </a:lnTo>
                  <a:lnTo>
                    <a:pt x="1110932" y="364617"/>
                  </a:lnTo>
                  <a:lnTo>
                    <a:pt x="1107757" y="358394"/>
                  </a:lnTo>
                  <a:lnTo>
                    <a:pt x="758609" y="9271"/>
                  </a:lnTo>
                  <a:lnTo>
                    <a:pt x="752398" y="6223"/>
                  </a:lnTo>
                  <a:lnTo>
                    <a:pt x="746239" y="1524"/>
                  </a:lnTo>
                  <a:lnTo>
                    <a:pt x="740029" y="0"/>
                  </a:lnTo>
                  <a:lnTo>
                    <a:pt x="733869" y="0"/>
                  </a:lnTo>
                  <a:lnTo>
                    <a:pt x="727722" y="0"/>
                  </a:lnTo>
                  <a:lnTo>
                    <a:pt x="719975" y="1524"/>
                  </a:lnTo>
                  <a:lnTo>
                    <a:pt x="713765" y="6223"/>
                  </a:lnTo>
                  <a:lnTo>
                    <a:pt x="709129" y="9271"/>
                  </a:lnTo>
                  <a:lnTo>
                    <a:pt x="701395" y="18542"/>
                  </a:lnTo>
                  <a:lnTo>
                    <a:pt x="693712" y="27812"/>
                  </a:lnTo>
                  <a:lnTo>
                    <a:pt x="689089" y="37084"/>
                  </a:lnTo>
                  <a:lnTo>
                    <a:pt x="682866" y="46355"/>
                  </a:lnTo>
                  <a:lnTo>
                    <a:pt x="675132" y="66421"/>
                  </a:lnTo>
                  <a:lnTo>
                    <a:pt x="670496" y="88137"/>
                  </a:lnTo>
                  <a:lnTo>
                    <a:pt x="670496" y="109727"/>
                  </a:lnTo>
                  <a:lnTo>
                    <a:pt x="672084" y="129794"/>
                  </a:lnTo>
                  <a:lnTo>
                    <a:pt x="678230" y="151384"/>
                  </a:lnTo>
                  <a:lnTo>
                    <a:pt x="687501" y="171450"/>
                  </a:lnTo>
                  <a:close/>
                </a:path>
                <a:path w="1117600" h="1115695">
                  <a:moveTo>
                    <a:pt x="685190" y="170687"/>
                  </a:moveTo>
                  <a:lnTo>
                    <a:pt x="484314" y="373507"/>
                  </a:lnTo>
                  <a:lnTo>
                    <a:pt x="468833" y="367411"/>
                  </a:lnTo>
                  <a:lnTo>
                    <a:pt x="453415" y="361188"/>
                  </a:lnTo>
                  <a:lnTo>
                    <a:pt x="434822" y="354964"/>
                  </a:lnTo>
                  <a:lnTo>
                    <a:pt x="416293" y="351917"/>
                  </a:lnTo>
                  <a:lnTo>
                    <a:pt x="396252" y="347218"/>
                  </a:lnTo>
                  <a:lnTo>
                    <a:pt x="376135" y="344170"/>
                  </a:lnTo>
                  <a:lnTo>
                    <a:pt x="356019" y="342646"/>
                  </a:lnTo>
                  <a:lnTo>
                    <a:pt x="335978" y="342646"/>
                  </a:lnTo>
                  <a:lnTo>
                    <a:pt x="317385" y="342646"/>
                  </a:lnTo>
                  <a:lnTo>
                    <a:pt x="298856" y="344170"/>
                  </a:lnTo>
                  <a:lnTo>
                    <a:pt x="258699" y="351917"/>
                  </a:lnTo>
                  <a:lnTo>
                    <a:pt x="220052" y="367411"/>
                  </a:lnTo>
                  <a:lnTo>
                    <a:pt x="184518" y="393700"/>
                  </a:lnTo>
                  <a:lnTo>
                    <a:pt x="179895" y="398399"/>
                  </a:lnTo>
                  <a:lnTo>
                    <a:pt x="176783" y="404495"/>
                  </a:lnTo>
                  <a:lnTo>
                    <a:pt x="175260" y="410718"/>
                  </a:lnTo>
                  <a:lnTo>
                    <a:pt x="175260" y="418464"/>
                  </a:lnTo>
                  <a:lnTo>
                    <a:pt x="175260" y="424688"/>
                  </a:lnTo>
                  <a:lnTo>
                    <a:pt x="176783" y="430911"/>
                  </a:lnTo>
                  <a:lnTo>
                    <a:pt x="179895" y="437007"/>
                  </a:lnTo>
                  <a:lnTo>
                    <a:pt x="184518" y="443230"/>
                  </a:lnTo>
                  <a:lnTo>
                    <a:pt x="672820" y="932561"/>
                  </a:lnTo>
                  <a:lnTo>
                    <a:pt x="679030" y="937133"/>
                  </a:lnTo>
                  <a:lnTo>
                    <a:pt x="685190" y="940181"/>
                  </a:lnTo>
                  <a:lnTo>
                    <a:pt x="691337" y="941832"/>
                  </a:lnTo>
                  <a:lnTo>
                    <a:pt x="697560" y="941832"/>
                  </a:lnTo>
                  <a:lnTo>
                    <a:pt x="705307" y="941832"/>
                  </a:lnTo>
                  <a:lnTo>
                    <a:pt x="711454" y="940181"/>
                  </a:lnTo>
                  <a:lnTo>
                    <a:pt x="717613" y="937133"/>
                  </a:lnTo>
                  <a:lnTo>
                    <a:pt x="722236" y="932561"/>
                  </a:lnTo>
                  <a:lnTo>
                    <a:pt x="748512" y="896874"/>
                  </a:lnTo>
                  <a:lnTo>
                    <a:pt x="763993" y="858139"/>
                  </a:lnTo>
                  <a:lnTo>
                    <a:pt x="771728" y="817880"/>
                  </a:lnTo>
                  <a:lnTo>
                    <a:pt x="773252" y="799338"/>
                  </a:lnTo>
                  <a:lnTo>
                    <a:pt x="773252" y="780796"/>
                  </a:lnTo>
                  <a:lnTo>
                    <a:pt x="773252" y="760603"/>
                  </a:lnTo>
                  <a:lnTo>
                    <a:pt x="771728" y="740537"/>
                  </a:lnTo>
                  <a:lnTo>
                    <a:pt x="768616" y="720344"/>
                  </a:lnTo>
                  <a:lnTo>
                    <a:pt x="763993" y="700277"/>
                  </a:lnTo>
                  <a:lnTo>
                    <a:pt x="760882" y="681736"/>
                  </a:lnTo>
                  <a:lnTo>
                    <a:pt x="754722" y="663067"/>
                  </a:lnTo>
                  <a:lnTo>
                    <a:pt x="748512" y="647573"/>
                  </a:lnTo>
                  <a:lnTo>
                    <a:pt x="742353" y="632206"/>
                  </a:lnTo>
                  <a:lnTo>
                    <a:pt x="944816" y="430911"/>
                  </a:lnTo>
                </a:path>
                <a:path w="1117600" h="1115695">
                  <a:moveTo>
                    <a:pt x="527304" y="403733"/>
                  </a:moveTo>
                  <a:lnTo>
                    <a:pt x="655256" y="275844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09266" y="2928950"/>
            <a:ext cx="26276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235" dirty="0">
                <a:solidFill>
                  <a:srgbClr val="39C0B9"/>
                </a:solidFill>
              </a:rPr>
              <a:t>Task</a:t>
            </a:r>
            <a:r>
              <a:rPr sz="6000" spc="-320" dirty="0">
                <a:solidFill>
                  <a:srgbClr val="39C0B9"/>
                </a:solidFill>
              </a:rPr>
              <a:t> </a:t>
            </a:r>
            <a:r>
              <a:rPr sz="6000" spc="-495" dirty="0">
                <a:solidFill>
                  <a:srgbClr val="39C0B9"/>
                </a:solidFill>
              </a:rPr>
              <a:t>01</a:t>
            </a:r>
            <a:endParaRPr sz="60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4</a:t>
            </a:fld>
            <a:endParaRPr spc="4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9013" y="3014281"/>
            <a:ext cx="829944" cy="829944"/>
            <a:chOff x="489013" y="3014281"/>
            <a:chExt cx="829944" cy="829944"/>
          </a:xfrm>
        </p:grpSpPr>
        <p:sp>
          <p:nvSpPr>
            <p:cNvPr id="3" name="object 3"/>
            <p:cNvSpPr/>
            <p:nvPr/>
          </p:nvSpPr>
          <p:spPr>
            <a:xfrm>
              <a:off x="493776" y="3019044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409955" y="0"/>
                  </a:moveTo>
                  <a:lnTo>
                    <a:pt x="362145" y="2757"/>
                  </a:lnTo>
                  <a:lnTo>
                    <a:pt x="315955" y="10825"/>
                  </a:lnTo>
                  <a:lnTo>
                    <a:pt x="271693" y="23896"/>
                  </a:lnTo>
                  <a:lnTo>
                    <a:pt x="229666" y="41663"/>
                  </a:lnTo>
                  <a:lnTo>
                    <a:pt x="190182" y="63818"/>
                  </a:lnTo>
                  <a:lnTo>
                    <a:pt x="153548" y="90053"/>
                  </a:lnTo>
                  <a:lnTo>
                    <a:pt x="120072" y="120062"/>
                  </a:lnTo>
                  <a:lnTo>
                    <a:pt x="90061" y="153537"/>
                  </a:lnTo>
                  <a:lnTo>
                    <a:pt x="63824" y="190170"/>
                  </a:lnTo>
                  <a:lnTo>
                    <a:pt x="41667" y="229655"/>
                  </a:lnTo>
                  <a:lnTo>
                    <a:pt x="23899" y="271683"/>
                  </a:lnTo>
                  <a:lnTo>
                    <a:pt x="10827" y="315947"/>
                  </a:lnTo>
                  <a:lnTo>
                    <a:pt x="2758" y="362141"/>
                  </a:lnTo>
                  <a:lnTo>
                    <a:pt x="0" y="409955"/>
                  </a:lnTo>
                  <a:lnTo>
                    <a:pt x="2758" y="457770"/>
                  </a:lnTo>
                  <a:lnTo>
                    <a:pt x="10827" y="503964"/>
                  </a:lnTo>
                  <a:lnTo>
                    <a:pt x="23899" y="548228"/>
                  </a:lnTo>
                  <a:lnTo>
                    <a:pt x="41667" y="590256"/>
                  </a:lnTo>
                  <a:lnTo>
                    <a:pt x="63824" y="629741"/>
                  </a:lnTo>
                  <a:lnTo>
                    <a:pt x="90061" y="666374"/>
                  </a:lnTo>
                  <a:lnTo>
                    <a:pt x="120072" y="699849"/>
                  </a:lnTo>
                  <a:lnTo>
                    <a:pt x="153548" y="729858"/>
                  </a:lnTo>
                  <a:lnTo>
                    <a:pt x="190182" y="756093"/>
                  </a:lnTo>
                  <a:lnTo>
                    <a:pt x="229666" y="778248"/>
                  </a:lnTo>
                  <a:lnTo>
                    <a:pt x="271693" y="796015"/>
                  </a:lnTo>
                  <a:lnTo>
                    <a:pt x="315955" y="809086"/>
                  </a:lnTo>
                  <a:lnTo>
                    <a:pt x="362145" y="817154"/>
                  </a:lnTo>
                  <a:lnTo>
                    <a:pt x="409955" y="819911"/>
                  </a:lnTo>
                  <a:lnTo>
                    <a:pt x="457766" y="817154"/>
                  </a:lnTo>
                  <a:lnTo>
                    <a:pt x="503956" y="809086"/>
                  </a:lnTo>
                  <a:lnTo>
                    <a:pt x="548218" y="796015"/>
                  </a:lnTo>
                  <a:lnTo>
                    <a:pt x="590245" y="778248"/>
                  </a:lnTo>
                  <a:lnTo>
                    <a:pt x="629729" y="756093"/>
                  </a:lnTo>
                  <a:lnTo>
                    <a:pt x="666363" y="729858"/>
                  </a:lnTo>
                  <a:lnTo>
                    <a:pt x="699839" y="699849"/>
                  </a:lnTo>
                  <a:lnTo>
                    <a:pt x="729850" y="666374"/>
                  </a:lnTo>
                  <a:lnTo>
                    <a:pt x="756087" y="629741"/>
                  </a:lnTo>
                  <a:lnTo>
                    <a:pt x="778244" y="590256"/>
                  </a:lnTo>
                  <a:lnTo>
                    <a:pt x="796012" y="548228"/>
                  </a:lnTo>
                  <a:lnTo>
                    <a:pt x="809084" y="503964"/>
                  </a:lnTo>
                  <a:lnTo>
                    <a:pt x="817153" y="457770"/>
                  </a:lnTo>
                  <a:lnTo>
                    <a:pt x="819912" y="409955"/>
                  </a:lnTo>
                  <a:lnTo>
                    <a:pt x="817153" y="362141"/>
                  </a:lnTo>
                  <a:lnTo>
                    <a:pt x="809084" y="315947"/>
                  </a:lnTo>
                  <a:lnTo>
                    <a:pt x="796012" y="271683"/>
                  </a:lnTo>
                  <a:lnTo>
                    <a:pt x="778244" y="229655"/>
                  </a:lnTo>
                  <a:lnTo>
                    <a:pt x="756087" y="190170"/>
                  </a:lnTo>
                  <a:lnTo>
                    <a:pt x="729850" y="153537"/>
                  </a:lnTo>
                  <a:lnTo>
                    <a:pt x="699839" y="120062"/>
                  </a:lnTo>
                  <a:lnTo>
                    <a:pt x="666363" y="90053"/>
                  </a:lnTo>
                  <a:lnTo>
                    <a:pt x="629729" y="63818"/>
                  </a:lnTo>
                  <a:lnTo>
                    <a:pt x="590245" y="41663"/>
                  </a:lnTo>
                  <a:lnTo>
                    <a:pt x="548218" y="23896"/>
                  </a:lnTo>
                  <a:lnTo>
                    <a:pt x="503956" y="10825"/>
                  </a:lnTo>
                  <a:lnTo>
                    <a:pt x="457766" y="2757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2D2F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3776" y="3019044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0" y="409955"/>
                  </a:moveTo>
                  <a:lnTo>
                    <a:pt x="2758" y="362141"/>
                  </a:lnTo>
                  <a:lnTo>
                    <a:pt x="10827" y="315947"/>
                  </a:lnTo>
                  <a:lnTo>
                    <a:pt x="23899" y="271683"/>
                  </a:lnTo>
                  <a:lnTo>
                    <a:pt x="41667" y="229655"/>
                  </a:lnTo>
                  <a:lnTo>
                    <a:pt x="63824" y="190170"/>
                  </a:lnTo>
                  <a:lnTo>
                    <a:pt x="90061" y="153537"/>
                  </a:lnTo>
                  <a:lnTo>
                    <a:pt x="120072" y="120062"/>
                  </a:lnTo>
                  <a:lnTo>
                    <a:pt x="153548" y="90053"/>
                  </a:lnTo>
                  <a:lnTo>
                    <a:pt x="190182" y="63818"/>
                  </a:lnTo>
                  <a:lnTo>
                    <a:pt x="229666" y="41663"/>
                  </a:lnTo>
                  <a:lnTo>
                    <a:pt x="271693" y="23896"/>
                  </a:lnTo>
                  <a:lnTo>
                    <a:pt x="315955" y="10825"/>
                  </a:lnTo>
                  <a:lnTo>
                    <a:pt x="362145" y="2757"/>
                  </a:lnTo>
                  <a:lnTo>
                    <a:pt x="409955" y="0"/>
                  </a:lnTo>
                  <a:lnTo>
                    <a:pt x="457766" y="2757"/>
                  </a:lnTo>
                  <a:lnTo>
                    <a:pt x="503956" y="10825"/>
                  </a:lnTo>
                  <a:lnTo>
                    <a:pt x="548218" y="23896"/>
                  </a:lnTo>
                  <a:lnTo>
                    <a:pt x="590245" y="41663"/>
                  </a:lnTo>
                  <a:lnTo>
                    <a:pt x="629729" y="63818"/>
                  </a:lnTo>
                  <a:lnTo>
                    <a:pt x="666363" y="90053"/>
                  </a:lnTo>
                  <a:lnTo>
                    <a:pt x="699839" y="120062"/>
                  </a:lnTo>
                  <a:lnTo>
                    <a:pt x="729850" y="153537"/>
                  </a:lnTo>
                  <a:lnTo>
                    <a:pt x="756087" y="190170"/>
                  </a:lnTo>
                  <a:lnTo>
                    <a:pt x="778244" y="229655"/>
                  </a:lnTo>
                  <a:lnTo>
                    <a:pt x="796012" y="271683"/>
                  </a:lnTo>
                  <a:lnTo>
                    <a:pt x="809084" y="315947"/>
                  </a:lnTo>
                  <a:lnTo>
                    <a:pt x="817153" y="362141"/>
                  </a:lnTo>
                  <a:lnTo>
                    <a:pt x="819912" y="409955"/>
                  </a:lnTo>
                  <a:lnTo>
                    <a:pt x="817153" y="457770"/>
                  </a:lnTo>
                  <a:lnTo>
                    <a:pt x="809084" y="503964"/>
                  </a:lnTo>
                  <a:lnTo>
                    <a:pt x="796012" y="548228"/>
                  </a:lnTo>
                  <a:lnTo>
                    <a:pt x="778244" y="590256"/>
                  </a:lnTo>
                  <a:lnTo>
                    <a:pt x="756087" y="629741"/>
                  </a:lnTo>
                  <a:lnTo>
                    <a:pt x="729850" y="666374"/>
                  </a:lnTo>
                  <a:lnTo>
                    <a:pt x="699839" y="699849"/>
                  </a:lnTo>
                  <a:lnTo>
                    <a:pt x="666363" y="729858"/>
                  </a:lnTo>
                  <a:lnTo>
                    <a:pt x="629729" y="756093"/>
                  </a:lnTo>
                  <a:lnTo>
                    <a:pt x="590245" y="778248"/>
                  </a:lnTo>
                  <a:lnTo>
                    <a:pt x="548218" y="796015"/>
                  </a:lnTo>
                  <a:lnTo>
                    <a:pt x="503956" y="809086"/>
                  </a:lnTo>
                  <a:lnTo>
                    <a:pt x="457766" y="817154"/>
                  </a:lnTo>
                  <a:lnTo>
                    <a:pt x="409955" y="819911"/>
                  </a:lnTo>
                  <a:lnTo>
                    <a:pt x="362145" y="817154"/>
                  </a:lnTo>
                  <a:lnTo>
                    <a:pt x="315955" y="809086"/>
                  </a:lnTo>
                  <a:lnTo>
                    <a:pt x="271693" y="796015"/>
                  </a:lnTo>
                  <a:lnTo>
                    <a:pt x="229666" y="778248"/>
                  </a:lnTo>
                  <a:lnTo>
                    <a:pt x="190182" y="756093"/>
                  </a:lnTo>
                  <a:lnTo>
                    <a:pt x="153548" y="729858"/>
                  </a:lnTo>
                  <a:lnTo>
                    <a:pt x="120072" y="699849"/>
                  </a:lnTo>
                  <a:lnTo>
                    <a:pt x="90061" y="666374"/>
                  </a:lnTo>
                  <a:lnTo>
                    <a:pt x="63824" y="629741"/>
                  </a:lnTo>
                  <a:lnTo>
                    <a:pt x="41667" y="590256"/>
                  </a:lnTo>
                  <a:lnTo>
                    <a:pt x="23899" y="548228"/>
                  </a:lnTo>
                  <a:lnTo>
                    <a:pt x="10827" y="503964"/>
                  </a:lnTo>
                  <a:lnTo>
                    <a:pt x="2758" y="457770"/>
                  </a:lnTo>
                  <a:lnTo>
                    <a:pt x="0" y="409955"/>
                  </a:lnTo>
                  <a:close/>
                </a:path>
              </a:pathLst>
            </a:custGeom>
            <a:ln w="9525">
              <a:solidFill>
                <a:srgbClr val="999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09371" y="3150819"/>
            <a:ext cx="3035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65" dirty="0">
                <a:solidFill>
                  <a:srgbClr val="39C0B9"/>
                </a:solidFill>
                <a:latin typeface="Tahoma"/>
                <a:cs typeface="Tahoma"/>
              </a:rPr>
              <a:t>“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5</a:t>
            </a:fld>
            <a:endParaRPr spc="40" dirty="0"/>
          </a:p>
        </p:txBody>
      </p:sp>
      <p:sp>
        <p:nvSpPr>
          <p:cNvPr id="6" name="object 6"/>
          <p:cNvSpPr txBox="1"/>
          <p:nvPr/>
        </p:nvSpPr>
        <p:spPr>
          <a:xfrm>
            <a:off x="1762505" y="2995394"/>
            <a:ext cx="6336665" cy="90170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419100" marR="5080" indent="-407034">
              <a:lnSpc>
                <a:spcPts val="3360"/>
              </a:lnSpc>
              <a:spcBef>
                <a:spcPts val="359"/>
              </a:spcBef>
              <a:buSzPct val="94915"/>
              <a:buFont typeface="Times New Roman"/>
              <a:buChar char="◦"/>
              <a:tabLst>
                <a:tab pos="419100" algn="l"/>
                <a:tab pos="419734" algn="l"/>
              </a:tabLst>
            </a:pPr>
            <a:r>
              <a:rPr sz="2950" i="1" spc="-215" dirty="0">
                <a:solidFill>
                  <a:srgbClr val="39C0B9"/>
                </a:solidFill>
                <a:latin typeface="Verdana"/>
                <a:cs typeface="Verdana"/>
              </a:rPr>
              <a:t>Co</a:t>
            </a:r>
            <a:r>
              <a:rPr sz="2950" i="1" spc="-200" dirty="0">
                <a:solidFill>
                  <a:srgbClr val="39C0B9"/>
                </a:solidFill>
                <a:latin typeface="Verdana"/>
                <a:cs typeface="Verdana"/>
              </a:rPr>
              <a:t>u</a:t>
            </a:r>
            <a:r>
              <a:rPr sz="2950" i="1" spc="-235" dirty="0">
                <a:solidFill>
                  <a:srgbClr val="39C0B9"/>
                </a:solidFill>
                <a:latin typeface="Verdana"/>
                <a:cs typeface="Verdana"/>
              </a:rPr>
              <a:t>nt</a:t>
            </a:r>
            <a:r>
              <a:rPr sz="2950" i="1" spc="-290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235" dirty="0">
                <a:solidFill>
                  <a:srgbClr val="39C0B9"/>
                </a:solidFill>
                <a:latin typeface="Verdana"/>
                <a:cs typeface="Verdana"/>
              </a:rPr>
              <a:t>the</a:t>
            </a:r>
            <a:r>
              <a:rPr sz="2950" i="1" spc="-270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65" dirty="0">
                <a:solidFill>
                  <a:srgbClr val="39C0B9"/>
                </a:solidFill>
                <a:latin typeface="Verdana"/>
                <a:cs typeface="Verdana"/>
              </a:rPr>
              <a:t>total</a:t>
            </a:r>
            <a:r>
              <a:rPr sz="2950" i="1" spc="-270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250" dirty="0">
                <a:solidFill>
                  <a:srgbClr val="39C0B9"/>
                </a:solidFill>
                <a:latin typeface="Verdana"/>
                <a:cs typeface="Verdana"/>
              </a:rPr>
              <a:t>n</a:t>
            </a:r>
            <a:r>
              <a:rPr sz="2950" i="1" spc="-254" dirty="0">
                <a:solidFill>
                  <a:srgbClr val="39C0B9"/>
                </a:solidFill>
                <a:latin typeface="Verdana"/>
                <a:cs typeface="Verdana"/>
              </a:rPr>
              <a:t>umb</a:t>
            </a:r>
            <a:r>
              <a:rPr sz="2950" i="1" spc="-200" dirty="0">
                <a:solidFill>
                  <a:srgbClr val="39C0B9"/>
                </a:solidFill>
                <a:latin typeface="Verdana"/>
                <a:cs typeface="Verdana"/>
              </a:rPr>
              <a:t>e</a:t>
            </a:r>
            <a:r>
              <a:rPr sz="2950" i="1" spc="-185" dirty="0">
                <a:solidFill>
                  <a:srgbClr val="39C0B9"/>
                </a:solidFill>
                <a:latin typeface="Verdana"/>
                <a:cs typeface="Verdana"/>
              </a:rPr>
              <a:t>r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20" dirty="0">
                <a:solidFill>
                  <a:srgbClr val="39C0B9"/>
                </a:solidFill>
                <a:latin typeface="Verdana"/>
                <a:cs typeface="Verdana"/>
              </a:rPr>
              <a:t>o</a:t>
            </a:r>
            <a:r>
              <a:rPr sz="2950" i="1" spc="-55" dirty="0">
                <a:solidFill>
                  <a:srgbClr val="39C0B9"/>
                </a:solidFill>
                <a:latin typeface="Verdana"/>
                <a:cs typeface="Verdana"/>
              </a:rPr>
              <a:t>f</a:t>
            </a:r>
            <a:r>
              <a:rPr sz="2950" i="1" spc="-28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90" dirty="0">
                <a:solidFill>
                  <a:srgbClr val="39C0B9"/>
                </a:solidFill>
                <a:latin typeface="Verdana"/>
                <a:cs typeface="Verdana"/>
              </a:rPr>
              <a:t>digits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235" dirty="0">
                <a:solidFill>
                  <a:srgbClr val="39C0B9"/>
                </a:solidFill>
                <a:latin typeface="Verdana"/>
                <a:cs typeface="Verdana"/>
              </a:rPr>
              <a:t>in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65" dirty="0">
                <a:solidFill>
                  <a:srgbClr val="39C0B9"/>
                </a:solidFill>
                <a:latin typeface="Verdana"/>
                <a:cs typeface="Verdana"/>
              </a:rPr>
              <a:t>a  </a:t>
            </a:r>
            <a:r>
              <a:rPr sz="2950" i="1" spc="-204" dirty="0">
                <a:solidFill>
                  <a:srgbClr val="39C0B9"/>
                </a:solidFill>
                <a:latin typeface="Verdana"/>
                <a:cs typeface="Verdana"/>
              </a:rPr>
              <a:t>given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280" dirty="0">
                <a:solidFill>
                  <a:srgbClr val="39C0B9"/>
                </a:solidFill>
                <a:latin typeface="Verdana"/>
                <a:cs typeface="Verdana"/>
              </a:rPr>
              <a:t>number.</a:t>
            </a:r>
            <a:endParaRPr sz="2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481" y="3329749"/>
            <a:ext cx="198500" cy="1985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2811" y="2145792"/>
            <a:ext cx="6818376" cy="256641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6</a:t>
            </a:fld>
            <a:endParaRPr spc="4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9013" y="3014281"/>
            <a:ext cx="829944" cy="829944"/>
            <a:chOff x="489013" y="3014281"/>
            <a:chExt cx="829944" cy="829944"/>
          </a:xfrm>
        </p:grpSpPr>
        <p:sp>
          <p:nvSpPr>
            <p:cNvPr id="3" name="object 3"/>
            <p:cNvSpPr/>
            <p:nvPr/>
          </p:nvSpPr>
          <p:spPr>
            <a:xfrm>
              <a:off x="493776" y="3019044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409955" y="0"/>
                  </a:moveTo>
                  <a:lnTo>
                    <a:pt x="362145" y="2757"/>
                  </a:lnTo>
                  <a:lnTo>
                    <a:pt x="315955" y="10825"/>
                  </a:lnTo>
                  <a:lnTo>
                    <a:pt x="271693" y="23896"/>
                  </a:lnTo>
                  <a:lnTo>
                    <a:pt x="229666" y="41663"/>
                  </a:lnTo>
                  <a:lnTo>
                    <a:pt x="190182" y="63818"/>
                  </a:lnTo>
                  <a:lnTo>
                    <a:pt x="153548" y="90053"/>
                  </a:lnTo>
                  <a:lnTo>
                    <a:pt x="120072" y="120062"/>
                  </a:lnTo>
                  <a:lnTo>
                    <a:pt x="90061" y="153537"/>
                  </a:lnTo>
                  <a:lnTo>
                    <a:pt x="63824" y="190170"/>
                  </a:lnTo>
                  <a:lnTo>
                    <a:pt x="41667" y="229655"/>
                  </a:lnTo>
                  <a:lnTo>
                    <a:pt x="23899" y="271683"/>
                  </a:lnTo>
                  <a:lnTo>
                    <a:pt x="10827" y="315947"/>
                  </a:lnTo>
                  <a:lnTo>
                    <a:pt x="2758" y="362141"/>
                  </a:lnTo>
                  <a:lnTo>
                    <a:pt x="0" y="409955"/>
                  </a:lnTo>
                  <a:lnTo>
                    <a:pt x="2758" y="457770"/>
                  </a:lnTo>
                  <a:lnTo>
                    <a:pt x="10827" y="503964"/>
                  </a:lnTo>
                  <a:lnTo>
                    <a:pt x="23899" y="548228"/>
                  </a:lnTo>
                  <a:lnTo>
                    <a:pt x="41667" y="590256"/>
                  </a:lnTo>
                  <a:lnTo>
                    <a:pt x="63824" y="629741"/>
                  </a:lnTo>
                  <a:lnTo>
                    <a:pt x="90061" y="666374"/>
                  </a:lnTo>
                  <a:lnTo>
                    <a:pt x="120072" y="699849"/>
                  </a:lnTo>
                  <a:lnTo>
                    <a:pt x="153548" y="729858"/>
                  </a:lnTo>
                  <a:lnTo>
                    <a:pt x="190182" y="756093"/>
                  </a:lnTo>
                  <a:lnTo>
                    <a:pt x="229666" y="778248"/>
                  </a:lnTo>
                  <a:lnTo>
                    <a:pt x="271693" y="796015"/>
                  </a:lnTo>
                  <a:lnTo>
                    <a:pt x="315955" y="809086"/>
                  </a:lnTo>
                  <a:lnTo>
                    <a:pt x="362145" y="817154"/>
                  </a:lnTo>
                  <a:lnTo>
                    <a:pt x="409955" y="819911"/>
                  </a:lnTo>
                  <a:lnTo>
                    <a:pt x="457766" y="817154"/>
                  </a:lnTo>
                  <a:lnTo>
                    <a:pt x="503956" y="809086"/>
                  </a:lnTo>
                  <a:lnTo>
                    <a:pt x="548218" y="796015"/>
                  </a:lnTo>
                  <a:lnTo>
                    <a:pt x="590245" y="778248"/>
                  </a:lnTo>
                  <a:lnTo>
                    <a:pt x="629729" y="756093"/>
                  </a:lnTo>
                  <a:lnTo>
                    <a:pt x="666363" y="729858"/>
                  </a:lnTo>
                  <a:lnTo>
                    <a:pt x="699839" y="699849"/>
                  </a:lnTo>
                  <a:lnTo>
                    <a:pt x="729850" y="666374"/>
                  </a:lnTo>
                  <a:lnTo>
                    <a:pt x="756087" y="629741"/>
                  </a:lnTo>
                  <a:lnTo>
                    <a:pt x="778244" y="590256"/>
                  </a:lnTo>
                  <a:lnTo>
                    <a:pt x="796012" y="548228"/>
                  </a:lnTo>
                  <a:lnTo>
                    <a:pt x="809084" y="503964"/>
                  </a:lnTo>
                  <a:lnTo>
                    <a:pt x="817153" y="457770"/>
                  </a:lnTo>
                  <a:lnTo>
                    <a:pt x="819912" y="409955"/>
                  </a:lnTo>
                  <a:lnTo>
                    <a:pt x="817153" y="362141"/>
                  </a:lnTo>
                  <a:lnTo>
                    <a:pt x="809084" y="315947"/>
                  </a:lnTo>
                  <a:lnTo>
                    <a:pt x="796012" y="271683"/>
                  </a:lnTo>
                  <a:lnTo>
                    <a:pt x="778244" y="229655"/>
                  </a:lnTo>
                  <a:lnTo>
                    <a:pt x="756087" y="190170"/>
                  </a:lnTo>
                  <a:lnTo>
                    <a:pt x="729850" y="153537"/>
                  </a:lnTo>
                  <a:lnTo>
                    <a:pt x="699839" y="120062"/>
                  </a:lnTo>
                  <a:lnTo>
                    <a:pt x="666363" y="90053"/>
                  </a:lnTo>
                  <a:lnTo>
                    <a:pt x="629729" y="63818"/>
                  </a:lnTo>
                  <a:lnTo>
                    <a:pt x="590245" y="41663"/>
                  </a:lnTo>
                  <a:lnTo>
                    <a:pt x="548218" y="23896"/>
                  </a:lnTo>
                  <a:lnTo>
                    <a:pt x="503956" y="10825"/>
                  </a:lnTo>
                  <a:lnTo>
                    <a:pt x="457766" y="2757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2D2F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3776" y="3019044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0" y="409955"/>
                  </a:moveTo>
                  <a:lnTo>
                    <a:pt x="2758" y="362141"/>
                  </a:lnTo>
                  <a:lnTo>
                    <a:pt x="10827" y="315947"/>
                  </a:lnTo>
                  <a:lnTo>
                    <a:pt x="23899" y="271683"/>
                  </a:lnTo>
                  <a:lnTo>
                    <a:pt x="41667" y="229655"/>
                  </a:lnTo>
                  <a:lnTo>
                    <a:pt x="63824" y="190170"/>
                  </a:lnTo>
                  <a:lnTo>
                    <a:pt x="90061" y="153537"/>
                  </a:lnTo>
                  <a:lnTo>
                    <a:pt x="120072" y="120062"/>
                  </a:lnTo>
                  <a:lnTo>
                    <a:pt x="153548" y="90053"/>
                  </a:lnTo>
                  <a:lnTo>
                    <a:pt x="190182" y="63818"/>
                  </a:lnTo>
                  <a:lnTo>
                    <a:pt x="229666" y="41663"/>
                  </a:lnTo>
                  <a:lnTo>
                    <a:pt x="271693" y="23896"/>
                  </a:lnTo>
                  <a:lnTo>
                    <a:pt x="315955" y="10825"/>
                  </a:lnTo>
                  <a:lnTo>
                    <a:pt x="362145" y="2757"/>
                  </a:lnTo>
                  <a:lnTo>
                    <a:pt x="409955" y="0"/>
                  </a:lnTo>
                  <a:lnTo>
                    <a:pt x="457766" y="2757"/>
                  </a:lnTo>
                  <a:lnTo>
                    <a:pt x="503956" y="10825"/>
                  </a:lnTo>
                  <a:lnTo>
                    <a:pt x="548218" y="23896"/>
                  </a:lnTo>
                  <a:lnTo>
                    <a:pt x="590245" y="41663"/>
                  </a:lnTo>
                  <a:lnTo>
                    <a:pt x="629729" y="63818"/>
                  </a:lnTo>
                  <a:lnTo>
                    <a:pt x="666363" y="90053"/>
                  </a:lnTo>
                  <a:lnTo>
                    <a:pt x="699839" y="120062"/>
                  </a:lnTo>
                  <a:lnTo>
                    <a:pt x="729850" y="153537"/>
                  </a:lnTo>
                  <a:lnTo>
                    <a:pt x="756087" y="190170"/>
                  </a:lnTo>
                  <a:lnTo>
                    <a:pt x="778244" y="229655"/>
                  </a:lnTo>
                  <a:lnTo>
                    <a:pt x="796012" y="271683"/>
                  </a:lnTo>
                  <a:lnTo>
                    <a:pt x="809084" y="315947"/>
                  </a:lnTo>
                  <a:lnTo>
                    <a:pt x="817153" y="362141"/>
                  </a:lnTo>
                  <a:lnTo>
                    <a:pt x="819912" y="409955"/>
                  </a:lnTo>
                  <a:lnTo>
                    <a:pt x="817153" y="457770"/>
                  </a:lnTo>
                  <a:lnTo>
                    <a:pt x="809084" y="503964"/>
                  </a:lnTo>
                  <a:lnTo>
                    <a:pt x="796012" y="548228"/>
                  </a:lnTo>
                  <a:lnTo>
                    <a:pt x="778244" y="590256"/>
                  </a:lnTo>
                  <a:lnTo>
                    <a:pt x="756087" y="629741"/>
                  </a:lnTo>
                  <a:lnTo>
                    <a:pt x="729850" y="666374"/>
                  </a:lnTo>
                  <a:lnTo>
                    <a:pt x="699839" y="699849"/>
                  </a:lnTo>
                  <a:lnTo>
                    <a:pt x="666363" y="729858"/>
                  </a:lnTo>
                  <a:lnTo>
                    <a:pt x="629729" y="756093"/>
                  </a:lnTo>
                  <a:lnTo>
                    <a:pt x="590245" y="778248"/>
                  </a:lnTo>
                  <a:lnTo>
                    <a:pt x="548218" y="796015"/>
                  </a:lnTo>
                  <a:lnTo>
                    <a:pt x="503956" y="809086"/>
                  </a:lnTo>
                  <a:lnTo>
                    <a:pt x="457766" y="817154"/>
                  </a:lnTo>
                  <a:lnTo>
                    <a:pt x="409955" y="819911"/>
                  </a:lnTo>
                  <a:lnTo>
                    <a:pt x="362145" y="817154"/>
                  </a:lnTo>
                  <a:lnTo>
                    <a:pt x="315955" y="809086"/>
                  </a:lnTo>
                  <a:lnTo>
                    <a:pt x="271693" y="796015"/>
                  </a:lnTo>
                  <a:lnTo>
                    <a:pt x="229666" y="778248"/>
                  </a:lnTo>
                  <a:lnTo>
                    <a:pt x="190182" y="756093"/>
                  </a:lnTo>
                  <a:lnTo>
                    <a:pt x="153548" y="729858"/>
                  </a:lnTo>
                  <a:lnTo>
                    <a:pt x="120072" y="699849"/>
                  </a:lnTo>
                  <a:lnTo>
                    <a:pt x="90061" y="666374"/>
                  </a:lnTo>
                  <a:lnTo>
                    <a:pt x="63824" y="629741"/>
                  </a:lnTo>
                  <a:lnTo>
                    <a:pt x="41667" y="590256"/>
                  </a:lnTo>
                  <a:lnTo>
                    <a:pt x="23899" y="548228"/>
                  </a:lnTo>
                  <a:lnTo>
                    <a:pt x="10827" y="503964"/>
                  </a:lnTo>
                  <a:lnTo>
                    <a:pt x="2758" y="457770"/>
                  </a:lnTo>
                  <a:lnTo>
                    <a:pt x="0" y="409955"/>
                  </a:lnTo>
                  <a:close/>
                </a:path>
              </a:pathLst>
            </a:custGeom>
            <a:ln w="9525">
              <a:solidFill>
                <a:srgbClr val="999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09371" y="3150819"/>
            <a:ext cx="3035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65" dirty="0">
                <a:solidFill>
                  <a:srgbClr val="39C0B9"/>
                </a:solidFill>
                <a:latin typeface="Tahoma"/>
                <a:cs typeface="Tahoma"/>
              </a:rPr>
              <a:t>“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7</a:t>
            </a:fld>
            <a:endParaRPr spc="40" dirty="0"/>
          </a:p>
        </p:txBody>
      </p:sp>
      <p:sp>
        <p:nvSpPr>
          <p:cNvPr id="6" name="object 6"/>
          <p:cNvSpPr txBox="1"/>
          <p:nvPr/>
        </p:nvSpPr>
        <p:spPr>
          <a:xfrm>
            <a:off x="1762505" y="2705834"/>
            <a:ext cx="5650230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0" indent="-407034">
              <a:lnSpc>
                <a:spcPct val="100000"/>
              </a:lnSpc>
              <a:spcBef>
                <a:spcPts val="95"/>
              </a:spcBef>
              <a:buSzPct val="94915"/>
              <a:buFont typeface="Times New Roman"/>
              <a:buChar char="◦"/>
              <a:tabLst>
                <a:tab pos="419100" algn="l"/>
                <a:tab pos="419734" algn="l"/>
              </a:tabLst>
            </a:pPr>
            <a:r>
              <a:rPr sz="2950" i="1" spc="-204" dirty="0">
                <a:solidFill>
                  <a:srgbClr val="39C0B9"/>
                </a:solidFill>
                <a:latin typeface="Verdana"/>
                <a:cs typeface="Verdana"/>
              </a:rPr>
              <a:t>R</a:t>
            </a:r>
            <a:r>
              <a:rPr sz="2950" i="1" spc="-175" dirty="0">
                <a:solidFill>
                  <a:srgbClr val="39C0B9"/>
                </a:solidFill>
                <a:latin typeface="Verdana"/>
                <a:cs typeface="Verdana"/>
              </a:rPr>
              <a:t>e</a:t>
            </a:r>
            <a:r>
              <a:rPr sz="2950" i="1" spc="-220" dirty="0">
                <a:solidFill>
                  <a:srgbClr val="39C0B9"/>
                </a:solidFill>
                <a:latin typeface="Verdana"/>
                <a:cs typeface="Verdana"/>
              </a:rPr>
              <a:t>verse</a:t>
            </a:r>
            <a:r>
              <a:rPr sz="2950" i="1" spc="-26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90" dirty="0">
                <a:solidFill>
                  <a:srgbClr val="39C0B9"/>
                </a:solidFill>
                <a:latin typeface="Verdana"/>
                <a:cs typeface="Verdana"/>
              </a:rPr>
              <a:t>a</a:t>
            </a:r>
            <a:r>
              <a:rPr sz="2950" i="1" spc="-270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210" dirty="0">
                <a:solidFill>
                  <a:srgbClr val="39C0B9"/>
                </a:solidFill>
                <a:latin typeface="Verdana"/>
                <a:cs typeface="Verdana"/>
              </a:rPr>
              <a:t>given</a:t>
            </a:r>
            <a:r>
              <a:rPr sz="2950" i="1" spc="-270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40" dirty="0">
                <a:solidFill>
                  <a:srgbClr val="39C0B9"/>
                </a:solidFill>
                <a:latin typeface="Verdana"/>
                <a:cs typeface="Verdana"/>
              </a:rPr>
              <a:t>i</a:t>
            </a:r>
            <a:r>
              <a:rPr sz="2950" i="1" spc="-315" dirty="0">
                <a:solidFill>
                  <a:srgbClr val="39C0B9"/>
                </a:solidFill>
                <a:latin typeface="Verdana"/>
                <a:cs typeface="Verdana"/>
              </a:rPr>
              <a:t>n</a:t>
            </a:r>
            <a:r>
              <a:rPr sz="2950" i="1" spc="-180" dirty="0">
                <a:solidFill>
                  <a:srgbClr val="39C0B9"/>
                </a:solidFill>
                <a:latin typeface="Verdana"/>
                <a:cs typeface="Verdana"/>
              </a:rPr>
              <a:t>teg</a:t>
            </a:r>
            <a:r>
              <a:rPr sz="2950" i="1" spc="-185" dirty="0">
                <a:solidFill>
                  <a:srgbClr val="39C0B9"/>
                </a:solidFill>
                <a:latin typeface="Verdana"/>
                <a:cs typeface="Verdana"/>
              </a:rPr>
              <a:t>er</a:t>
            </a:r>
            <a:r>
              <a:rPr sz="2950" i="1" spc="500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819" dirty="0">
                <a:solidFill>
                  <a:srgbClr val="39C0B9"/>
                </a:solidFill>
                <a:latin typeface="Verdana"/>
                <a:cs typeface="Verdana"/>
              </a:rPr>
              <a:t>: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320" dirty="0">
                <a:solidFill>
                  <a:srgbClr val="39C0B9"/>
                </a:solidFill>
                <a:latin typeface="Verdana"/>
                <a:cs typeface="Verdana"/>
              </a:rPr>
              <a:t>85</a:t>
            </a:r>
            <a:r>
              <a:rPr sz="2950" i="1" spc="-310" dirty="0">
                <a:solidFill>
                  <a:srgbClr val="39C0B9"/>
                </a:solidFill>
                <a:latin typeface="Verdana"/>
                <a:cs typeface="Verdana"/>
              </a:rPr>
              <a:t>4</a:t>
            </a:r>
            <a:r>
              <a:rPr sz="2950" i="1" spc="-335" dirty="0">
                <a:solidFill>
                  <a:srgbClr val="39C0B9"/>
                </a:solidFill>
                <a:latin typeface="Verdana"/>
                <a:cs typeface="Verdana"/>
              </a:rPr>
              <a:t>26</a:t>
            </a:r>
            <a:endParaRPr sz="29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26867" y="3732657"/>
            <a:ext cx="4034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70" dirty="0">
                <a:solidFill>
                  <a:srgbClr val="FFFFFF"/>
                </a:solidFill>
                <a:latin typeface="Tahoma"/>
                <a:cs typeface="Tahoma"/>
              </a:rPr>
              <a:t>Expected</a:t>
            </a:r>
            <a:r>
              <a:rPr sz="28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Tahoma"/>
                <a:cs typeface="Tahoma"/>
              </a:rPr>
              <a:t>value</a:t>
            </a:r>
            <a:r>
              <a:rPr sz="28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8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62458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481" y="3329749"/>
            <a:ext cx="198500" cy="1985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2227" y="1996439"/>
            <a:ext cx="7568183" cy="286511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8</a:t>
            </a:fld>
            <a:endParaRPr spc="4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0250" y="3005518"/>
            <a:ext cx="848994" cy="848994"/>
            <a:chOff x="480250" y="3005518"/>
            <a:chExt cx="848994" cy="848994"/>
          </a:xfrm>
        </p:grpSpPr>
        <p:sp>
          <p:nvSpPr>
            <p:cNvPr id="3" name="object 3"/>
            <p:cNvSpPr/>
            <p:nvPr/>
          </p:nvSpPr>
          <p:spPr>
            <a:xfrm>
              <a:off x="494537" y="3019805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409956" y="0"/>
                  </a:moveTo>
                  <a:lnTo>
                    <a:pt x="362145" y="2757"/>
                  </a:lnTo>
                  <a:lnTo>
                    <a:pt x="315955" y="10825"/>
                  </a:lnTo>
                  <a:lnTo>
                    <a:pt x="271693" y="23896"/>
                  </a:lnTo>
                  <a:lnTo>
                    <a:pt x="229666" y="41663"/>
                  </a:lnTo>
                  <a:lnTo>
                    <a:pt x="190182" y="63818"/>
                  </a:lnTo>
                  <a:lnTo>
                    <a:pt x="153548" y="90053"/>
                  </a:lnTo>
                  <a:lnTo>
                    <a:pt x="120072" y="120062"/>
                  </a:lnTo>
                  <a:lnTo>
                    <a:pt x="90061" y="153537"/>
                  </a:lnTo>
                  <a:lnTo>
                    <a:pt x="63824" y="190170"/>
                  </a:lnTo>
                  <a:lnTo>
                    <a:pt x="41667" y="229655"/>
                  </a:lnTo>
                  <a:lnTo>
                    <a:pt x="23899" y="271683"/>
                  </a:lnTo>
                  <a:lnTo>
                    <a:pt x="10827" y="315947"/>
                  </a:lnTo>
                  <a:lnTo>
                    <a:pt x="2758" y="362141"/>
                  </a:lnTo>
                  <a:lnTo>
                    <a:pt x="0" y="409956"/>
                  </a:lnTo>
                  <a:lnTo>
                    <a:pt x="2758" y="457770"/>
                  </a:lnTo>
                  <a:lnTo>
                    <a:pt x="10827" y="503964"/>
                  </a:lnTo>
                  <a:lnTo>
                    <a:pt x="23899" y="548228"/>
                  </a:lnTo>
                  <a:lnTo>
                    <a:pt x="41667" y="590256"/>
                  </a:lnTo>
                  <a:lnTo>
                    <a:pt x="63824" y="629741"/>
                  </a:lnTo>
                  <a:lnTo>
                    <a:pt x="90061" y="666374"/>
                  </a:lnTo>
                  <a:lnTo>
                    <a:pt x="120072" y="699849"/>
                  </a:lnTo>
                  <a:lnTo>
                    <a:pt x="153548" y="729858"/>
                  </a:lnTo>
                  <a:lnTo>
                    <a:pt x="190182" y="756093"/>
                  </a:lnTo>
                  <a:lnTo>
                    <a:pt x="229666" y="778248"/>
                  </a:lnTo>
                  <a:lnTo>
                    <a:pt x="271693" y="796015"/>
                  </a:lnTo>
                  <a:lnTo>
                    <a:pt x="315955" y="809086"/>
                  </a:lnTo>
                  <a:lnTo>
                    <a:pt x="362145" y="817154"/>
                  </a:lnTo>
                  <a:lnTo>
                    <a:pt x="409956" y="819912"/>
                  </a:lnTo>
                  <a:lnTo>
                    <a:pt x="457766" y="817154"/>
                  </a:lnTo>
                  <a:lnTo>
                    <a:pt x="503956" y="809086"/>
                  </a:lnTo>
                  <a:lnTo>
                    <a:pt x="548218" y="796015"/>
                  </a:lnTo>
                  <a:lnTo>
                    <a:pt x="590245" y="778248"/>
                  </a:lnTo>
                  <a:lnTo>
                    <a:pt x="629729" y="756093"/>
                  </a:lnTo>
                  <a:lnTo>
                    <a:pt x="666363" y="729858"/>
                  </a:lnTo>
                  <a:lnTo>
                    <a:pt x="699839" y="699849"/>
                  </a:lnTo>
                  <a:lnTo>
                    <a:pt x="729850" y="666374"/>
                  </a:lnTo>
                  <a:lnTo>
                    <a:pt x="756087" y="629741"/>
                  </a:lnTo>
                  <a:lnTo>
                    <a:pt x="778244" y="590256"/>
                  </a:lnTo>
                  <a:lnTo>
                    <a:pt x="796012" y="548228"/>
                  </a:lnTo>
                  <a:lnTo>
                    <a:pt x="809084" y="503964"/>
                  </a:lnTo>
                  <a:lnTo>
                    <a:pt x="817153" y="457770"/>
                  </a:lnTo>
                  <a:lnTo>
                    <a:pt x="819912" y="409956"/>
                  </a:lnTo>
                  <a:lnTo>
                    <a:pt x="817153" y="362141"/>
                  </a:lnTo>
                  <a:lnTo>
                    <a:pt x="809084" y="315947"/>
                  </a:lnTo>
                  <a:lnTo>
                    <a:pt x="796012" y="271683"/>
                  </a:lnTo>
                  <a:lnTo>
                    <a:pt x="778244" y="229655"/>
                  </a:lnTo>
                  <a:lnTo>
                    <a:pt x="756087" y="190170"/>
                  </a:lnTo>
                  <a:lnTo>
                    <a:pt x="729850" y="153537"/>
                  </a:lnTo>
                  <a:lnTo>
                    <a:pt x="699839" y="120062"/>
                  </a:lnTo>
                  <a:lnTo>
                    <a:pt x="666363" y="90053"/>
                  </a:lnTo>
                  <a:lnTo>
                    <a:pt x="629729" y="63818"/>
                  </a:lnTo>
                  <a:lnTo>
                    <a:pt x="590245" y="41663"/>
                  </a:lnTo>
                  <a:lnTo>
                    <a:pt x="548218" y="23896"/>
                  </a:lnTo>
                  <a:lnTo>
                    <a:pt x="503956" y="10825"/>
                  </a:lnTo>
                  <a:lnTo>
                    <a:pt x="457766" y="2757"/>
                  </a:lnTo>
                  <a:lnTo>
                    <a:pt x="409956" y="0"/>
                  </a:lnTo>
                  <a:close/>
                </a:path>
              </a:pathLst>
            </a:custGeom>
            <a:solidFill>
              <a:srgbClr val="39C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4537" y="3019805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0" y="409956"/>
                  </a:moveTo>
                  <a:lnTo>
                    <a:pt x="2758" y="362141"/>
                  </a:lnTo>
                  <a:lnTo>
                    <a:pt x="10827" y="315947"/>
                  </a:lnTo>
                  <a:lnTo>
                    <a:pt x="23899" y="271683"/>
                  </a:lnTo>
                  <a:lnTo>
                    <a:pt x="41667" y="229655"/>
                  </a:lnTo>
                  <a:lnTo>
                    <a:pt x="63824" y="190170"/>
                  </a:lnTo>
                  <a:lnTo>
                    <a:pt x="90061" y="153537"/>
                  </a:lnTo>
                  <a:lnTo>
                    <a:pt x="120072" y="120062"/>
                  </a:lnTo>
                  <a:lnTo>
                    <a:pt x="153548" y="90053"/>
                  </a:lnTo>
                  <a:lnTo>
                    <a:pt x="190182" y="63818"/>
                  </a:lnTo>
                  <a:lnTo>
                    <a:pt x="229666" y="41663"/>
                  </a:lnTo>
                  <a:lnTo>
                    <a:pt x="271693" y="23896"/>
                  </a:lnTo>
                  <a:lnTo>
                    <a:pt x="315955" y="10825"/>
                  </a:lnTo>
                  <a:lnTo>
                    <a:pt x="362145" y="2757"/>
                  </a:lnTo>
                  <a:lnTo>
                    <a:pt x="409956" y="0"/>
                  </a:lnTo>
                  <a:lnTo>
                    <a:pt x="457766" y="2757"/>
                  </a:lnTo>
                  <a:lnTo>
                    <a:pt x="503956" y="10825"/>
                  </a:lnTo>
                  <a:lnTo>
                    <a:pt x="548218" y="23896"/>
                  </a:lnTo>
                  <a:lnTo>
                    <a:pt x="590245" y="41663"/>
                  </a:lnTo>
                  <a:lnTo>
                    <a:pt x="629729" y="63818"/>
                  </a:lnTo>
                  <a:lnTo>
                    <a:pt x="666363" y="90053"/>
                  </a:lnTo>
                  <a:lnTo>
                    <a:pt x="699839" y="120062"/>
                  </a:lnTo>
                  <a:lnTo>
                    <a:pt x="729850" y="153537"/>
                  </a:lnTo>
                  <a:lnTo>
                    <a:pt x="756087" y="190170"/>
                  </a:lnTo>
                  <a:lnTo>
                    <a:pt x="778244" y="229655"/>
                  </a:lnTo>
                  <a:lnTo>
                    <a:pt x="796012" y="271683"/>
                  </a:lnTo>
                  <a:lnTo>
                    <a:pt x="809084" y="315947"/>
                  </a:lnTo>
                  <a:lnTo>
                    <a:pt x="817153" y="362141"/>
                  </a:lnTo>
                  <a:lnTo>
                    <a:pt x="819912" y="409956"/>
                  </a:lnTo>
                  <a:lnTo>
                    <a:pt x="817153" y="457770"/>
                  </a:lnTo>
                  <a:lnTo>
                    <a:pt x="809084" y="503964"/>
                  </a:lnTo>
                  <a:lnTo>
                    <a:pt x="796012" y="548228"/>
                  </a:lnTo>
                  <a:lnTo>
                    <a:pt x="778244" y="590256"/>
                  </a:lnTo>
                  <a:lnTo>
                    <a:pt x="756087" y="629741"/>
                  </a:lnTo>
                  <a:lnTo>
                    <a:pt x="729850" y="666374"/>
                  </a:lnTo>
                  <a:lnTo>
                    <a:pt x="699839" y="699849"/>
                  </a:lnTo>
                  <a:lnTo>
                    <a:pt x="666363" y="729858"/>
                  </a:lnTo>
                  <a:lnTo>
                    <a:pt x="629729" y="756093"/>
                  </a:lnTo>
                  <a:lnTo>
                    <a:pt x="590245" y="778248"/>
                  </a:lnTo>
                  <a:lnTo>
                    <a:pt x="548218" y="796015"/>
                  </a:lnTo>
                  <a:lnTo>
                    <a:pt x="503956" y="809086"/>
                  </a:lnTo>
                  <a:lnTo>
                    <a:pt x="457766" y="817154"/>
                  </a:lnTo>
                  <a:lnTo>
                    <a:pt x="409956" y="819912"/>
                  </a:lnTo>
                  <a:lnTo>
                    <a:pt x="362145" y="817154"/>
                  </a:lnTo>
                  <a:lnTo>
                    <a:pt x="315955" y="809086"/>
                  </a:lnTo>
                  <a:lnTo>
                    <a:pt x="271693" y="796015"/>
                  </a:lnTo>
                  <a:lnTo>
                    <a:pt x="229666" y="778248"/>
                  </a:lnTo>
                  <a:lnTo>
                    <a:pt x="190182" y="756093"/>
                  </a:lnTo>
                  <a:lnTo>
                    <a:pt x="153548" y="729858"/>
                  </a:lnTo>
                  <a:lnTo>
                    <a:pt x="120072" y="699849"/>
                  </a:lnTo>
                  <a:lnTo>
                    <a:pt x="90061" y="666374"/>
                  </a:lnTo>
                  <a:lnTo>
                    <a:pt x="63824" y="629741"/>
                  </a:lnTo>
                  <a:lnTo>
                    <a:pt x="41667" y="590256"/>
                  </a:lnTo>
                  <a:lnTo>
                    <a:pt x="23899" y="548228"/>
                  </a:lnTo>
                  <a:lnTo>
                    <a:pt x="10827" y="503964"/>
                  </a:lnTo>
                  <a:lnTo>
                    <a:pt x="2758" y="457770"/>
                  </a:lnTo>
                  <a:lnTo>
                    <a:pt x="0" y="409956"/>
                  </a:lnTo>
                  <a:close/>
                </a:path>
              </a:pathLst>
            </a:custGeom>
            <a:ln w="28575">
              <a:solidFill>
                <a:srgbClr val="2D2F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2827" y="3159379"/>
            <a:ext cx="387857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38835" algn="l"/>
              </a:tabLst>
            </a:pPr>
            <a:r>
              <a:rPr sz="3000" spc="60" dirty="0">
                <a:solidFill>
                  <a:srgbClr val="2D2F37"/>
                </a:solidFill>
              </a:rPr>
              <a:t>2	</a:t>
            </a:r>
            <a:r>
              <a:rPr sz="3200" spc="110" dirty="0">
                <a:solidFill>
                  <a:srgbClr val="39C0B9"/>
                </a:solidFill>
              </a:rPr>
              <a:t>Python</a:t>
            </a:r>
            <a:r>
              <a:rPr sz="3200" spc="-210" dirty="0">
                <a:solidFill>
                  <a:srgbClr val="39C0B9"/>
                </a:solidFill>
              </a:rPr>
              <a:t> </a:t>
            </a:r>
            <a:r>
              <a:rPr sz="3200" spc="120" dirty="0">
                <a:solidFill>
                  <a:srgbClr val="39C0B9"/>
                </a:solidFill>
              </a:rPr>
              <a:t>for</a:t>
            </a:r>
            <a:r>
              <a:rPr sz="3200" spc="-170" dirty="0">
                <a:solidFill>
                  <a:srgbClr val="39C0B9"/>
                </a:solidFill>
              </a:rPr>
              <a:t> </a:t>
            </a:r>
            <a:r>
              <a:rPr sz="3200" spc="150" dirty="0">
                <a:solidFill>
                  <a:srgbClr val="39C0B9"/>
                </a:solidFill>
              </a:rPr>
              <a:t>Loop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9</a:t>
            </a:fld>
            <a:endParaRPr spc="4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3F3F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422</Words>
  <Application>Microsoft Office PowerPoint</Application>
  <PresentationFormat>On-screen Show (4:3)</PresentationFormat>
  <Paragraphs>71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Tahoma</vt:lpstr>
      <vt:lpstr>Times New Roman</vt:lpstr>
      <vt:lpstr>Verdana</vt:lpstr>
      <vt:lpstr>Wingdings</vt:lpstr>
      <vt:lpstr>Office Theme</vt:lpstr>
      <vt:lpstr>python FOR  Loops</vt:lpstr>
      <vt:lpstr>Recap – While Loop</vt:lpstr>
      <vt:lpstr>PowerPoint Presentation</vt:lpstr>
      <vt:lpstr>Task 01</vt:lpstr>
      <vt:lpstr>PowerPoint Presentation</vt:lpstr>
      <vt:lpstr>PowerPoint Presentation</vt:lpstr>
      <vt:lpstr>PowerPoint Presentation</vt:lpstr>
      <vt:lpstr>PowerPoint Presentation</vt:lpstr>
      <vt:lpstr>2 Python for Loop</vt:lpstr>
      <vt:lpstr>PowerPoint Presentation</vt:lpstr>
      <vt:lpstr>Looping through a String</vt:lpstr>
      <vt:lpstr>Using for loop in a Python List</vt:lpstr>
      <vt:lpstr>Nested for Loops</vt:lpstr>
      <vt:lpstr>Using python for loop with range() function</vt:lpstr>
      <vt:lpstr>range() function – with one parameter</vt:lpstr>
      <vt:lpstr>syntax → range( start, stop)</vt:lpstr>
      <vt:lpstr>syntax → range( start, stop, step)</vt:lpstr>
      <vt:lpstr>#Output →</vt:lpstr>
      <vt:lpstr>Task 02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Nethu Weerasingha</dc:creator>
  <cp:lastModifiedBy>Dr. Mohamed Shafraz</cp:lastModifiedBy>
  <cp:revision>2</cp:revision>
  <dcterms:created xsi:type="dcterms:W3CDTF">2024-01-28T13:42:17Z</dcterms:created>
  <dcterms:modified xsi:type="dcterms:W3CDTF">2024-04-08T03:09:30Z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2024-01-28T00:00:00Z</vt:filetime>
  </property>
</Properties>
</file>